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58" r:id="rId5"/>
    <p:sldId id="257" r:id="rId6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68" autoAdjust="0"/>
    <p:restoredTop sz="93731" autoAdjust="0"/>
  </p:normalViewPr>
  <p:slideViewPr>
    <p:cSldViewPr snapToGrid="0" showGuides="1">
      <p:cViewPr>
        <p:scale>
          <a:sx n="101" d="100"/>
          <a:sy n="101" d="100"/>
        </p:scale>
        <p:origin x="424" y="-1616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7E07-0EB6-4356-9823-D2896C37A718}" type="datetimeFigureOut">
              <a:rPr kumimoji="1" lang="ja-JP" altLang="en-US" smtClean="0"/>
              <a:t>2022/7/30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7E57-5D5F-4243-A8CF-38A9C6BDF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374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7E07-0EB6-4356-9823-D2896C37A718}" type="datetimeFigureOut">
              <a:rPr kumimoji="1" lang="ja-JP" altLang="en-US" smtClean="0"/>
              <a:t>2022/7/30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7E57-5D5F-4243-A8CF-38A9C6BDF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8928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7E07-0EB6-4356-9823-D2896C37A718}" type="datetimeFigureOut">
              <a:rPr kumimoji="1" lang="ja-JP" altLang="en-US" smtClean="0"/>
              <a:t>2022/7/30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7E57-5D5F-4243-A8CF-38A9C6BDF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3248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7E07-0EB6-4356-9823-D2896C37A718}" type="datetimeFigureOut">
              <a:rPr kumimoji="1" lang="ja-JP" altLang="en-US" smtClean="0"/>
              <a:t>2022/7/30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7E57-5D5F-4243-A8CF-38A9C6BDF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782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7E07-0EB6-4356-9823-D2896C37A718}" type="datetimeFigureOut">
              <a:rPr kumimoji="1" lang="ja-JP" altLang="en-US" smtClean="0"/>
              <a:t>2022/7/30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7E57-5D5F-4243-A8CF-38A9C6BDF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0759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7E07-0EB6-4356-9823-D2896C37A718}" type="datetimeFigureOut">
              <a:rPr kumimoji="1" lang="ja-JP" altLang="en-US" smtClean="0"/>
              <a:t>2022/7/30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7E57-5D5F-4243-A8CF-38A9C6BDF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654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7E07-0EB6-4356-9823-D2896C37A718}" type="datetimeFigureOut">
              <a:rPr kumimoji="1" lang="ja-JP" altLang="en-US" smtClean="0"/>
              <a:t>2022/7/30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7E57-5D5F-4243-A8CF-38A9C6BDF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880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7E07-0EB6-4356-9823-D2896C37A718}" type="datetimeFigureOut">
              <a:rPr kumimoji="1" lang="ja-JP" altLang="en-US" smtClean="0"/>
              <a:t>2022/7/30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7E57-5D5F-4243-A8CF-38A9C6BDF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518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7E07-0EB6-4356-9823-D2896C37A718}" type="datetimeFigureOut">
              <a:rPr kumimoji="1" lang="ja-JP" altLang="en-US" smtClean="0"/>
              <a:t>2022/7/30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7E57-5D5F-4243-A8CF-38A9C6BDF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79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7E07-0EB6-4356-9823-D2896C37A718}" type="datetimeFigureOut">
              <a:rPr kumimoji="1" lang="ja-JP" altLang="en-US" smtClean="0"/>
              <a:t>2022/7/30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7E57-5D5F-4243-A8CF-38A9C6BDF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367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7E07-0EB6-4356-9823-D2896C37A718}" type="datetimeFigureOut">
              <a:rPr kumimoji="1" lang="ja-JP" altLang="en-US" smtClean="0"/>
              <a:t>2022/7/30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7E57-5D5F-4243-A8CF-38A9C6BDF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602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F7E07-0EB6-4356-9823-D2896C37A718}" type="datetimeFigureOut">
              <a:rPr kumimoji="1" lang="ja-JP" altLang="en-US" smtClean="0"/>
              <a:t>2022/7/30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C7E57-5D5F-4243-A8CF-38A9C6BDF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786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ngelina Jolie" hidden="1">
            <a:extLst>
              <a:ext uri="{FF2B5EF4-FFF2-40B4-BE49-F238E27FC236}">
                <a16:creationId xmlns:a16="http://schemas.microsoft.com/office/drawing/2014/main" id="{FDA6BF09-DFEB-4FEF-AD3B-247CE8111C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0202"/>
            <a:ext cx="9601200" cy="9581197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</p:pic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1BA3FA07-3DE4-731F-D863-149E153BCA85}"/>
              </a:ext>
            </a:extLst>
          </p:cNvPr>
          <p:cNvSpPr/>
          <p:nvPr/>
        </p:nvSpPr>
        <p:spPr>
          <a:xfrm>
            <a:off x="3016196" y="4981304"/>
            <a:ext cx="133551" cy="114651"/>
          </a:xfrm>
          <a:custGeom>
            <a:avLst/>
            <a:gdLst>
              <a:gd name="connsiteX0" fmla="*/ 54 w 133551"/>
              <a:gd name="connsiteY0" fmla="*/ 114571 h 114651"/>
              <a:gd name="connsiteX1" fmla="*/ 85779 w 133551"/>
              <a:gd name="connsiteY1" fmla="*/ 89171 h 114651"/>
              <a:gd name="connsiteX2" fmla="*/ 133404 w 133551"/>
              <a:gd name="connsiteY2" fmla="*/ 54246 h 114651"/>
              <a:gd name="connsiteX3" fmla="*/ 101654 w 133551"/>
              <a:gd name="connsiteY3" fmla="*/ 271 h 114651"/>
              <a:gd name="connsiteX4" fmla="*/ 130229 w 133551"/>
              <a:gd name="connsiteY4" fmla="*/ 32021 h 114651"/>
              <a:gd name="connsiteX5" fmla="*/ 117529 w 133551"/>
              <a:gd name="connsiteY5" fmla="*/ 51071 h 114651"/>
              <a:gd name="connsiteX6" fmla="*/ 73079 w 133551"/>
              <a:gd name="connsiteY6" fmla="*/ 95521 h 114651"/>
              <a:gd name="connsiteX7" fmla="*/ 54 w 133551"/>
              <a:gd name="connsiteY7" fmla="*/ 114571 h 114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551" h="114651">
                <a:moveTo>
                  <a:pt x="54" y="114571"/>
                </a:moveTo>
                <a:cubicBezTo>
                  <a:pt x="2171" y="113513"/>
                  <a:pt x="63554" y="99225"/>
                  <a:pt x="85779" y="89171"/>
                </a:cubicBezTo>
                <a:cubicBezTo>
                  <a:pt x="108004" y="79117"/>
                  <a:pt x="130758" y="69063"/>
                  <a:pt x="133404" y="54246"/>
                </a:cubicBezTo>
                <a:cubicBezTo>
                  <a:pt x="136050" y="39429"/>
                  <a:pt x="102183" y="3975"/>
                  <a:pt x="101654" y="271"/>
                </a:cubicBezTo>
                <a:cubicBezTo>
                  <a:pt x="101125" y="-3433"/>
                  <a:pt x="130229" y="32021"/>
                  <a:pt x="130229" y="32021"/>
                </a:cubicBezTo>
                <a:cubicBezTo>
                  <a:pt x="132875" y="40488"/>
                  <a:pt x="127054" y="40488"/>
                  <a:pt x="117529" y="51071"/>
                </a:cubicBezTo>
                <a:cubicBezTo>
                  <a:pt x="108004" y="61654"/>
                  <a:pt x="87896" y="84938"/>
                  <a:pt x="73079" y="95521"/>
                </a:cubicBezTo>
                <a:cubicBezTo>
                  <a:pt x="58262" y="106104"/>
                  <a:pt x="-2063" y="115629"/>
                  <a:pt x="54" y="114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F73BBA3B-26F2-2E8B-A9EC-BB32E9CF3398}"/>
              </a:ext>
            </a:extLst>
          </p:cNvPr>
          <p:cNvSpPr/>
          <p:nvPr/>
        </p:nvSpPr>
        <p:spPr>
          <a:xfrm>
            <a:off x="3103704" y="4819041"/>
            <a:ext cx="884105" cy="333984"/>
          </a:xfrm>
          <a:custGeom>
            <a:avLst/>
            <a:gdLst>
              <a:gd name="connsiteX0" fmla="*/ 1446 w 884105"/>
              <a:gd name="connsiteY0" fmla="*/ 159359 h 333984"/>
              <a:gd name="connsiteX1" fmla="*/ 96696 w 884105"/>
              <a:gd name="connsiteY1" fmla="*/ 197459 h 333984"/>
              <a:gd name="connsiteX2" fmla="*/ 39546 w 884105"/>
              <a:gd name="connsiteY2" fmla="*/ 200634 h 333984"/>
              <a:gd name="connsiteX3" fmla="*/ 141146 w 884105"/>
              <a:gd name="connsiteY3" fmla="*/ 172059 h 333984"/>
              <a:gd name="connsiteX4" fmla="*/ 93521 w 884105"/>
              <a:gd name="connsiteY4" fmla="*/ 172059 h 333984"/>
              <a:gd name="connsiteX5" fmla="*/ 115746 w 884105"/>
              <a:gd name="connsiteY5" fmla="*/ 162534 h 333984"/>
              <a:gd name="connsiteX6" fmla="*/ 77646 w 884105"/>
              <a:gd name="connsiteY6" fmla="*/ 95859 h 333984"/>
              <a:gd name="connsiteX7" fmla="*/ 93521 w 884105"/>
              <a:gd name="connsiteY7" fmla="*/ 609 h 333984"/>
              <a:gd name="connsiteX8" fmla="*/ 93521 w 884105"/>
              <a:gd name="connsiteY8" fmla="*/ 57759 h 333984"/>
              <a:gd name="connsiteX9" fmla="*/ 141146 w 884105"/>
              <a:gd name="connsiteY9" fmla="*/ 111734 h 333984"/>
              <a:gd name="connsiteX10" fmla="*/ 201471 w 884105"/>
              <a:gd name="connsiteY10" fmla="*/ 121259 h 333984"/>
              <a:gd name="connsiteX11" fmla="*/ 179246 w 884105"/>
              <a:gd name="connsiteY11" fmla="*/ 10134 h 333984"/>
              <a:gd name="connsiteX12" fmla="*/ 204646 w 884105"/>
              <a:gd name="connsiteY12" fmla="*/ 32359 h 333984"/>
              <a:gd name="connsiteX13" fmla="*/ 268146 w 884105"/>
              <a:gd name="connsiteY13" fmla="*/ 108559 h 333984"/>
              <a:gd name="connsiteX14" fmla="*/ 252271 w 884105"/>
              <a:gd name="connsiteY14" fmla="*/ 16484 h 333984"/>
              <a:gd name="connsiteX15" fmla="*/ 331646 w 884105"/>
              <a:gd name="connsiteY15" fmla="*/ 102209 h 333984"/>
              <a:gd name="connsiteX16" fmla="*/ 350696 w 884105"/>
              <a:gd name="connsiteY16" fmla="*/ 102209 h 333984"/>
              <a:gd name="connsiteX17" fmla="*/ 337996 w 884105"/>
              <a:gd name="connsiteY17" fmla="*/ 29184 h 333984"/>
              <a:gd name="connsiteX18" fmla="*/ 382446 w 884105"/>
              <a:gd name="connsiteY18" fmla="*/ 102209 h 333984"/>
              <a:gd name="connsiteX19" fmla="*/ 417371 w 884105"/>
              <a:gd name="connsiteY19" fmla="*/ 105384 h 333984"/>
              <a:gd name="connsiteX20" fmla="*/ 391971 w 884105"/>
              <a:gd name="connsiteY20" fmla="*/ 70459 h 333984"/>
              <a:gd name="connsiteX21" fmla="*/ 423721 w 884105"/>
              <a:gd name="connsiteY21" fmla="*/ 22834 h 333984"/>
              <a:gd name="connsiteX22" fmla="*/ 407846 w 884105"/>
              <a:gd name="connsiteY22" fmla="*/ 51409 h 333984"/>
              <a:gd name="connsiteX23" fmla="*/ 464996 w 884105"/>
              <a:gd name="connsiteY23" fmla="*/ 111734 h 333984"/>
              <a:gd name="connsiteX24" fmla="*/ 461821 w 884105"/>
              <a:gd name="connsiteY24" fmla="*/ 32359 h 333984"/>
              <a:gd name="connsiteX25" fmla="*/ 477696 w 884105"/>
              <a:gd name="connsiteY25" fmla="*/ 83159 h 333984"/>
              <a:gd name="connsiteX26" fmla="*/ 547546 w 884105"/>
              <a:gd name="connsiteY26" fmla="*/ 118084 h 333984"/>
              <a:gd name="connsiteX27" fmla="*/ 547546 w 884105"/>
              <a:gd name="connsiteY27" fmla="*/ 19659 h 333984"/>
              <a:gd name="connsiteX28" fmla="*/ 531671 w 884105"/>
              <a:gd name="connsiteY28" fmla="*/ 108559 h 333984"/>
              <a:gd name="connsiteX29" fmla="*/ 541196 w 884105"/>
              <a:gd name="connsiteY29" fmla="*/ 51409 h 333984"/>
              <a:gd name="connsiteX30" fmla="*/ 591996 w 884105"/>
              <a:gd name="connsiteY30" fmla="*/ 149834 h 333984"/>
              <a:gd name="connsiteX31" fmla="*/ 620571 w 884105"/>
              <a:gd name="connsiteY31" fmla="*/ 95859 h 333984"/>
              <a:gd name="connsiteX32" fmla="*/ 623746 w 884105"/>
              <a:gd name="connsiteY32" fmla="*/ 149834 h 333984"/>
              <a:gd name="connsiteX33" fmla="*/ 677721 w 884105"/>
              <a:gd name="connsiteY33" fmla="*/ 181584 h 333984"/>
              <a:gd name="connsiteX34" fmla="*/ 699946 w 884105"/>
              <a:gd name="connsiteY34" fmla="*/ 172059 h 333984"/>
              <a:gd name="connsiteX35" fmla="*/ 677721 w 884105"/>
              <a:gd name="connsiteY35" fmla="*/ 235559 h 333984"/>
              <a:gd name="connsiteX36" fmla="*/ 725346 w 884105"/>
              <a:gd name="connsiteY36" fmla="*/ 235559 h 333984"/>
              <a:gd name="connsiteX37" fmla="*/ 811071 w 884105"/>
              <a:gd name="connsiteY37" fmla="*/ 168884 h 333984"/>
              <a:gd name="connsiteX38" fmla="*/ 779321 w 884105"/>
              <a:gd name="connsiteY38" fmla="*/ 213334 h 333984"/>
              <a:gd name="connsiteX39" fmla="*/ 814246 w 884105"/>
              <a:gd name="connsiteY39" fmla="*/ 210159 h 333984"/>
              <a:gd name="connsiteX40" fmla="*/ 785671 w 884105"/>
              <a:gd name="connsiteY40" fmla="*/ 273659 h 333984"/>
              <a:gd name="connsiteX41" fmla="*/ 884096 w 884105"/>
              <a:gd name="connsiteY41" fmla="*/ 270484 h 333984"/>
              <a:gd name="connsiteX42" fmla="*/ 779321 w 884105"/>
              <a:gd name="connsiteY42" fmla="*/ 283184 h 333984"/>
              <a:gd name="connsiteX43" fmla="*/ 626921 w 884105"/>
              <a:gd name="connsiteY43" fmla="*/ 333984 h 333984"/>
              <a:gd name="connsiteX44" fmla="*/ 830121 w 884105"/>
              <a:gd name="connsiteY44" fmla="*/ 283184 h 333984"/>
              <a:gd name="connsiteX45" fmla="*/ 718996 w 884105"/>
              <a:gd name="connsiteY45" fmla="*/ 270484 h 333984"/>
              <a:gd name="connsiteX46" fmla="*/ 652321 w 884105"/>
              <a:gd name="connsiteY46" fmla="*/ 229209 h 333984"/>
              <a:gd name="connsiteX47" fmla="*/ 617396 w 884105"/>
              <a:gd name="connsiteY47" fmla="*/ 172059 h 333984"/>
              <a:gd name="connsiteX48" fmla="*/ 503096 w 884105"/>
              <a:gd name="connsiteY48" fmla="*/ 140309 h 333984"/>
              <a:gd name="connsiteX49" fmla="*/ 620571 w 884105"/>
              <a:gd name="connsiteY49" fmla="*/ 175234 h 333984"/>
              <a:gd name="connsiteX50" fmla="*/ 445946 w 884105"/>
              <a:gd name="connsiteY50" fmla="*/ 130784 h 333984"/>
              <a:gd name="connsiteX51" fmla="*/ 252271 w 884105"/>
              <a:gd name="connsiteY51" fmla="*/ 127609 h 333984"/>
              <a:gd name="connsiteX52" fmla="*/ 382446 w 884105"/>
              <a:gd name="connsiteY52" fmla="*/ 137134 h 333984"/>
              <a:gd name="connsiteX53" fmla="*/ 296721 w 884105"/>
              <a:gd name="connsiteY53" fmla="*/ 140309 h 333984"/>
              <a:gd name="connsiteX54" fmla="*/ 214171 w 884105"/>
              <a:gd name="connsiteY54" fmla="*/ 146659 h 333984"/>
              <a:gd name="connsiteX55" fmla="*/ 185596 w 884105"/>
              <a:gd name="connsiteY55" fmla="*/ 153009 h 333984"/>
              <a:gd name="connsiteX56" fmla="*/ 1446 w 884105"/>
              <a:gd name="connsiteY56" fmla="*/ 159359 h 333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884105" h="333984">
                <a:moveTo>
                  <a:pt x="1446" y="159359"/>
                </a:moveTo>
                <a:cubicBezTo>
                  <a:pt x="-13371" y="166767"/>
                  <a:pt x="90346" y="190580"/>
                  <a:pt x="96696" y="197459"/>
                </a:cubicBezTo>
                <a:cubicBezTo>
                  <a:pt x="103046" y="204338"/>
                  <a:pt x="32138" y="204867"/>
                  <a:pt x="39546" y="200634"/>
                </a:cubicBezTo>
                <a:cubicBezTo>
                  <a:pt x="46954" y="196401"/>
                  <a:pt x="132150" y="176821"/>
                  <a:pt x="141146" y="172059"/>
                </a:cubicBezTo>
                <a:cubicBezTo>
                  <a:pt x="150142" y="167297"/>
                  <a:pt x="97754" y="173646"/>
                  <a:pt x="93521" y="172059"/>
                </a:cubicBezTo>
                <a:cubicBezTo>
                  <a:pt x="89288" y="170472"/>
                  <a:pt x="118392" y="175234"/>
                  <a:pt x="115746" y="162534"/>
                </a:cubicBezTo>
                <a:cubicBezTo>
                  <a:pt x="113100" y="149834"/>
                  <a:pt x="81350" y="122846"/>
                  <a:pt x="77646" y="95859"/>
                </a:cubicBezTo>
                <a:cubicBezTo>
                  <a:pt x="73942" y="68872"/>
                  <a:pt x="90875" y="6959"/>
                  <a:pt x="93521" y="609"/>
                </a:cubicBezTo>
                <a:cubicBezTo>
                  <a:pt x="96167" y="-5741"/>
                  <a:pt x="85584" y="39238"/>
                  <a:pt x="93521" y="57759"/>
                </a:cubicBezTo>
                <a:cubicBezTo>
                  <a:pt x="101458" y="76280"/>
                  <a:pt x="123154" y="101151"/>
                  <a:pt x="141146" y="111734"/>
                </a:cubicBezTo>
                <a:cubicBezTo>
                  <a:pt x="159138" y="122317"/>
                  <a:pt x="195121" y="138192"/>
                  <a:pt x="201471" y="121259"/>
                </a:cubicBezTo>
                <a:cubicBezTo>
                  <a:pt x="207821" y="104326"/>
                  <a:pt x="179246" y="10134"/>
                  <a:pt x="179246" y="10134"/>
                </a:cubicBezTo>
                <a:cubicBezTo>
                  <a:pt x="179775" y="-4683"/>
                  <a:pt x="189829" y="15955"/>
                  <a:pt x="204646" y="32359"/>
                </a:cubicBezTo>
                <a:cubicBezTo>
                  <a:pt x="219463" y="48763"/>
                  <a:pt x="260209" y="111205"/>
                  <a:pt x="268146" y="108559"/>
                </a:cubicBezTo>
                <a:cubicBezTo>
                  <a:pt x="276083" y="105913"/>
                  <a:pt x="241688" y="17542"/>
                  <a:pt x="252271" y="16484"/>
                </a:cubicBezTo>
                <a:cubicBezTo>
                  <a:pt x="262854" y="15426"/>
                  <a:pt x="315242" y="87921"/>
                  <a:pt x="331646" y="102209"/>
                </a:cubicBezTo>
                <a:cubicBezTo>
                  <a:pt x="348050" y="116497"/>
                  <a:pt x="349638" y="114380"/>
                  <a:pt x="350696" y="102209"/>
                </a:cubicBezTo>
                <a:cubicBezTo>
                  <a:pt x="351754" y="90038"/>
                  <a:pt x="332704" y="29184"/>
                  <a:pt x="337996" y="29184"/>
                </a:cubicBezTo>
                <a:cubicBezTo>
                  <a:pt x="343288" y="29184"/>
                  <a:pt x="369217" y="89509"/>
                  <a:pt x="382446" y="102209"/>
                </a:cubicBezTo>
                <a:cubicBezTo>
                  <a:pt x="395675" y="114909"/>
                  <a:pt x="415784" y="110676"/>
                  <a:pt x="417371" y="105384"/>
                </a:cubicBezTo>
                <a:cubicBezTo>
                  <a:pt x="418958" y="100092"/>
                  <a:pt x="390913" y="84217"/>
                  <a:pt x="391971" y="70459"/>
                </a:cubicBezTo>
                <a:cubicBezTo>
                  <a:pt x="393029" y="56701"/>
                  <a:pt x="421075" y="26009"/>
                  <a:pt x="423721" y="22834"/>
                </a:cubicBezTo>
                <a:cubicBezTo>
                  <a:pt x="426367" y="19659"/>
                  <a:pt x="400967" y="36592"/>
                  <a:pt x="407846" y="51409"/>
                </a:cubicBezTo>
                <a:cubicBezTo>
                  <a:pt x="414725" y="66226"/>
                  <a:pt x="456000" y="114909"/>
                  <a:pt x="464996" y="111734"/>
                </a:cubicBezTo>
                <a:cubicBezTo>
                  <a:pt x="473992" y="108559"/>
                  <a:pt x="459704" y="37121"/>
                  <a:pt x="461821" y="32359"/>
                </a:cubicBezTo>
                <a:cubicBezTo>
                  <a:pt x="463938" y="27597"/>
                  <a:pt x="463409" y="68872"/>
                  <a:pt x="477696" y="83159"/>
                </a:cubicBezTo>
                <a:cubicBezTo>
                  <a:pt x="491983" y="97446"/>
                  <a:pt x="535904" y="128667"/>
                  <a:pt x="547546" y="118084"/>
                </a:cubicBezTo>
                <a:cubicBezTo>
                  <a:pt x="559188" y="107501"/>
                  <a:pt x="550192" y="21246"/>
                  <a:pt x="547546" y="19659"/>
                </a:cubicBezTo>
                <a:cubicBezTo>
                  <a:pt x="544900" y="18071"/>
                  <a:pt x="532729" y="103268"/>
                  <a:pt x="531671" y="108559"/>
                </a:cubicBezTo>
                <a:cubicBezTo>
                  <a:pt x="530613" y="113850"/>
                  <a:pt x="531142" y="44530"/>
                  <a:pt x="541196" y="51409"/>
                </a:cubicBezTo>
                <a:cubicBezTo>
                  <a:pt x="551250" y="58288"/>
                  <a:pt x="578767" y="142426"/>
                  <a:pt x="591996" y="149834"/>
                </a:cubicBezTo>
                <a:cubicBezTo>
                  <a:pt x="605225" y="157242"/>
                  <a:pt x="615279" y="95859"/>
                  <a:pt x="620571" y="95859"/>
                </a:cubicBezTo>
                <a:cubicBezTo>
                  <a:pt x="625863" y="95859"/>
                  <a:pt x="614221" y="135547"/>
                  <a:pt x="623746" y="149834"/>
                </a:cubicBezTo>
                <a:cubicBezTo>
                  <a:pt x="633271" y="164121"/>
                  <a:pt x="665021" y="177880"/>
                  <a:pt x="677721" y="181584"/>
                </a:cubicBezTo>
                <a:cubicBezTo>
                  <a:pt x="690421" y="185288"/>
                  <a:pt x="699946" y="163063"/>
                  <a:pt x="699946" y="172059"/>
                </a:cubicBezTo>
                <a:cubicBezTo>
                  <a:pt x="699946" y="181055"/>
                  <a:pt x="673488" y="224976"/>
                  <a:pt x="677721" y="235559"/>
                </a:cubicBezTo>
                <a:cubicBezTo>
                  <a:pt x="681954" y="246142"/>
                  <a:pt x="703121" y="246671"/>
                  <a:pt x="725346" y="235559"/>
                </a:cubicBezTo>
                <a:cubicBezTo>
                  <a:pt x="747571" y="224447"/>
                  <a:pt x="802075" y="172588"/>
                  <a:pt x="811071" y="168884"/>
                </a:cubicBezTo>
                <a:cubicBezTo>
                  <a:pt x="820067" y="165180"/>
                  <a:pt x="778792" y="206455"/>
                  <a:pt x="779321" y="213334"/>
                </a:cubicBezTo>
                <a:cubicBezTo>
                  <a:pt x="779850" y="220213"/>
                  <a:pt x="813188" y="200105"/>
                  <a:pt x="814246" y="210159"/>
                </a:cubicBezTo>
                <a:cubicBezTo>
                  <a:pt x="815304" y="220213"/>
                  <a:pt x="774029" y="263605"/>
                  <a:pt x="785671" y="273659"/>
                </a:cubicBezTo>
                <a:cubicBezTo>
                  <a:pt x="797313" y="283713"/>
                  <a:pt x="885154" y="268896"/>
                  <a:pt x="884096" y="270484"/>
                </a:cubicBezTo>
                <a:cubicBezTo>
                  <a:pt x="883038" y="272072"/>
                  <a:pt x="822183" y="272601"/>
                  <a:pt x="779321" y="283184"/>
                </a:cubicBezTo>
                <a:cubicBezTo>
                  <a:pt x="736459" y="293767"/>
                  <a:pt x="618454" y="333984"/>
                  <a:pt x="626921" y="333984"/>
                </a:cubicBezTo>
                <a:cubicBezTo>
                  <a:pt x="635388" y="333984"/>
                  <a:pt x="814775" y="293767"/>
                  <a:pt x="830121" y="283184"/>
                </a:cubicBezTo>
                <a:cubicBezTo>
                  <a:pt x="845467" y="272601"/>
                  <a:pt x="748629" y="279480"/>
                  <a:pt x="718996" y="270484"/>
                </a:cubicBezTo>
                <a:cubicBezTo>
                  <a:pt x="689363" y="261488"/>
                  <a:pt x="669254" y="245613"/>
                  <a:pt x="652321" y="229209"/>
                </a:cubicBezTo>
                <a:cubicBezTo>
                  <a:pt x="635388" y="212805"/>
                  <a:pt x="642267" y="186876"/>
                  <a:pt x="617396" y="172059"/>
                </a:cubicBezTo>
                <a:cubicBezTo>
                  <a:pt x="592525" y="157242"/>
                  <a:pt x="502567" y="139780"/>
                  <a:pt x="503096" y="140309"/>
                </a:cubicBezTo>
                <a:cubicBezTo>
                  <a:pt x="503625" y="140838"/>
                  <a:pt x="630096" y="176822"/>
                  <a:pt x="620571" y="175234"/>
                </a:cubicBezTo>
                <a:cubicBezTo>
                  <a:pt x="611046" y="173647"/>
                  <a:pt x="507329" y="138721"/>
                  <a:pt x="445946" y="130784"/>
                </a:cubicBezTo>
                <a:cubicBezTo>
                  <a:pt x="384563" y="122847"/>
                  <a:pt x="262854" y="126551"/>
                  <a:pt x="252271" y="127609"/>
                </a:cubicBezTo>
                <a:cubicBezTo>
                  <a:pt x="241688" y="128667"/>
                  <a:pt x="375038" y="135017"/>
                  <a:pt x="382446" y="137134"/>
                </a:cubicBezTo>
                <a:cubicBezTo>
                  <a:pt x="389854" y="139251"/>
                  <a:pt x="324767" y="138722"/>
                  <a:pt x="296721" y="140309"/>
                </a:cubicBezTo>
                <a:cubicBezTo>
                  <a:pt x="268675" y="141896"/>
                  <a:pt x="232692" y="144542"/>
                  <a:pt x="214171" y="146659"/>
                </a:cubicBezTo>
                <a:cubicBezTo>
                  <a:pt x="195650" y="148776"/>
                  <a:pt x="216288" y="148776"/>
                  <a:pt x="185596" y="153009"/>
                </a:cubicBezTo>
                <a:cubicBezTo>
                  <a:pt x="154904" y="157242"/>
                  <a:pt x="16263" y="151951"/>
                  <a:pt x="1446" y="159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782FEF84-B1C2-85E9-8847-A811C4B232D6}"/>
              </a:ext>
            </a:extLst>
          </p:cNvPr>
          <p:cNvSpPr/>
          <p:nvPr/>
        </p:nvSpPr>
        <p:spPr>
          <a:xfrm>
            <a:off x="3148841" y="4952511"/>
            <a:ext cx="266660" cy="149852"/>
          </a:xfrm>
          <a:custGeom>
            <a:avLst/>
            <a:gdLst>
              <a:gd name="connsiteX0" fmla="*/ 264284 w 266660"/>
              <a:gd name="connsiteY0" fmla="*/ 489 h 149852"/>
              <a:gd name="connsiteX1" fmla="*/ 156334 w 266660"/>
              <a:gd name="connsiteY1" fmla="*/ 25889 h 149852"/>
              <a:gd name="connsiteX2" fmla="*/ 42034 w 266660"/>
              <a:gd name="connsiteY2" fmla="*/ 95739 h 149852"/>
              <a:gd name="connsiteX3" fmla="*/ 16634 w 266660"/>
              <a:gd name="connsiteY3" fmla="*/ 149714 h 149852"/>
              <a:gd name="connsiteX4" fmla="*/ 32509 w 266660"/>
              <a:gd name="connsiteY4" fmla="*/ 79864 h 149852"/>
              <a:gd name="connsiteX5" fmla="*/ 759 w 266660"/>
              <a:gd name="connsiteY5" fmla="*/ 121139 h 149852"/>
              <a:gd name="connsiteX6" fmla="*/ 70609 w 266660"/>
              <a:gd name="connsiteY6" fmla="*/ 48114 h 149852"/>
              <a:gd name="connsiteX7" fmla="*/ 48384 w 266660"/>
              <a:gd name="connsiteY7" fmla="*/ 44939 h 149852"/>
              <a:gd name="connsiteX8" fmla="*/ 264284 w 266660"/>
              <a:gd name="connsiteY8" fmla="*/ 489 h 149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6660" h="149852">
                <a:moveTo>
                  <a:pt x="264284" y="489"/>
                </a:moveTo>
                <a:cubicBezTo>
                  <a:pt x="282276" y="-2686"/>
                  <a:pt x="193376" y="10014"/>
                  <a:pt x="156334" y="25889"/>
                </a:cubicBezTo>
                <a:cubicBezTo>
                  <a:pt x="119292" y="41764"/>
                  <a:pt x="65317" y="75102"/>
                  <a:pt x="42034" y="95739"/>
                </a:cubicBezTo>
                <a:cubicBezTo>
                  <a:pt x="18751" y="116376"/>
                  <a:pt x="18221" y="152360"/>
                  <a:pt x="16634" y="149714"/>
                </a:cubicBezTo>
                <a:cubicBezTo>
                  <a:pt x="15046" y="147068"/>
                  <a:pt x="35155" y="84626"/>
                  <a:pt x="32509" y="79864"/>
                </a:cubicBezTo>
                <a:cubicBezTo>
                  <a:pt x="29863" y="75102"/>
                  <a:pt x="-5591" y="126431"/>
                  <a:pt x="759" y="121139"/>
                </a:cubicBezTo>
                <a:cubicBezTo>
                  <a:pt x="7109" y="115847"/>
                  <a:pt x="62672" y="60814"/>
                  <a:pt x="70609" y="48114"/>
                </a:cubicBezTo>
                <a:cubicBezTo>
                  <a:pt x="78546" y="35414"/>
                  <a:pt x="23513" y="50760"/>
                  <a:pt x="48384" y="44939"/>
                </a:cubicBezTo>
                <a:cubicBezTo>
                  <a:pt x="73255" y="39118"/>
                  <a:pt x="246292" y="3664"/>
                  <a:pt x="264284" y="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24ADB694-1EFC-69DE-1BD4-589A6F3E2415}"/>
              </a:ext>
            </a:extLst>
          </p:cNvPr>
          <p:cNvSpPr/>
          <p:nvPr/>
        </p:nvSpPr>
        <p:spPr>
          <a:xfrm>
            <a:off x="3025660" y="5107612"/>
            <a:ext cx="638476" cy="169274"/>
          </a:xfrm>
          <a:custGeom>
            <a:avLst/>
            <a:gdLst>
              <a:gd name="connsiteX0" fmla="*/ 115 w 638476"/>
              <a:gd name="connsiteY0" fmla="*/ 13663 h 169274"/>
              <a:gd name="connsiteX1" fmla="*/ 139815 w 638476"/>
              <a:gd name="connsiteY1" fmla="*/ 963 h 169274"/>
              <a:gd name="connsiteX2" fmla="*/ 181090 w 638476"/>
              <a:gd name="connsiteY2" fmla="*/ 42238 h 169274"/>
              <a:gd name="connsiteX3" fmla="*/ 123940 w 638476"/>
              <a:gd name="connsiteY3" fmla="*/ 23188 h 169274"/>
              <a:gd name="connsiteX4" fmla="*/ 225540 w 638476"/>
              <a:gd name="connsiteY4" fmla="*/ 61288 h 169274"/>
              <a:gd name="connsiteX5" fmla="*/ 257290 w 638476"/>
              <a:gd name="connsiteY5" fmla="*/ 93038 h 169274"/>
              <a:gd name="connsiteX6" fmla="*/ 266815 w 638476"/>
              <a:gd name="connsiteY6" fmla="*/ 58113 h 169274"/>
              <a:gd name="connsiteX7" fmla="*/ 311265 w 638476"/>
              <a:gd name="connsiteY7" fmla="*/ 86688 h 169274"/>
              <a:gd name="connsiteX8" fmla="*/ 320790 w 638476"/>
              <a:gd name="connsiteY8" fmla="*/ 58113 h 169274"/>
              <a:gd name="connsiteX9" fmla="*/ 358890 w 638476"/>
              <a:gd name="connsiteY9" fmla="*/ 93038 h 169274"/>
              <a:gd name="connsiteX10" fmla="*/ 393815 w 638476"/>
              <a:gd name="connsiteY10" fmla="*/ 89863 h 169274"/>
              <a:gd name="connsiteX11" fmla="*/ 403340 w 638476"/>
              <a:gd name="connsiteY11" fmla="*/ 127963 h 169274"/>
              <a:gd name="connsiteX12" fmla="*/ 381115 w 638476"/>
              <a:gd name="connsiteY12" fmla="*/ 153363 h 169274"/>
              <a:gd name="connsiteX13" fmla="*/ 444615 w 638476"/>
              <a:gd name="connsiteY13" fmla="*/ 112088 h 169274"/>
              <a:gd name="connsiteX14" fmla="*/ 530340 w 638476"/>
              <a:gd name="connsiteY14" fmla="*/ 96213 h 169274"/>
              <a:gd name="connsiteX15" fmla="*/ 501765 w 638476"/>
              <a:gd name="connsiteY15" fmla="*/ 124788 h 169274"/>
              <a:gd name="connsiteX16" fmla="*/ 479540 w 638476"/>
              <a:gd name="connsiteY16" fmla="*/ 159713 h 169274"/>
              <a:gd name="connsiteX17" fmla="*/ 562090 w 638476"/>
              <a:gd name="connsiteY17" fmla="*/ 108913 h 169274"/>
              <a:gd name="connsiteX18" fmla="*/ 574790 w 638476"/>
              <a:gd name="connsiteY18" fmla="*/ 169238 h 169274"/>
              <a:gd name="connsiteX19" fmla="*/ 587490 w 638476"/>
              <a:gd name="connsiteY19" fmla="*/ 118438 h 169274"/>
              <a:gd name="connsiteX20" fmla="*/ 590665 w 638476"/>
              <a:gd name="connsiteY20" fmla="*/ 156538 h 169274"/>
              <a:gd name="connsiteX21" fmla="*/ 616065 w 638476"/>
              <a:gd name="connsiteY21" fmla="*/ 89863 h 169274"/>
              <a:gd name="connsiteX22" fmla="*/ 638290 w 638476"/>
              <a:gd name="connsiteY22" fmla="*/ 23188 h 169274"/>
              <a:gd name="connsiteX23" fmla="*/ 603365 w 638476"/>
              <a:gd name="connsiteY23" fmla="*/ 51763 h 169274"/>
              <a:gd name="connsiteX24" fmla="*/ 431915 w 638476"/>
              <a:gd name="connsiteY24" fmla="*/ 86688 h 169274"/>
              <a:gd name="connsiteX25" fmla="*/ 428740 w 638476"/>
              <a:gd name="connsiteY25" fmla="*/ 93038 h 169274"/>
              <a:gd name="connsiteX26" fmla="*/ 320790 w 638476"/>
              <a:gd name="connsiteY26" fmla="*/ 48588 h 169274"/>
              <a:gd name="connsiteX27" fmla="*/ 323965 w 638476"/>
              <a:gd name="connsiteY27" fmla="*/ 67638 h 169274"/>
              <a:gd name="connsiteX28" fmla="*/ 177915 w 638476"/>
              <a:gd name="connsiteY28" fmla="*/ 32713 h 169274"/>
              <a:gd name="connsiteX29" fmla="*/ 225540 w 638476"/>
              <a:gd name="connsiteY29" fmla="*/ 42238 h 169274"/>
              <a:gd name="connsiteX30" fmla="*/ 165215 w 638476"/>
              <a:gd name="connsiteY30" fmla="*/ 20013 h 169274"/>
              <a:gd name="connsiteX31" fmla="*/ 115 w 638476"/>
              <a:gd name="connsiteY31" fmla="*/ 13663 h 169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38476" h="169274">
                <a:moveTo>
                  <a:pt x="115" y="13663"/>
                </a:moveTo>
                <a:cubicBezTo>
                  <a:pt x="-4118" y="10488"/>
                  <a:pt x="109653" y="-3800"/>
                  <a:pt x="139815" y="963"/>
                </a:cubicBezTo>
                <a:cubicBezTo>
                  <a:pt x="169978" y="5725"/>
                  <a:pt x="183736" y="38534"/>
                  <a:pt x="181090" y="42238"/>
                </a:cubicBezTo>
                <a:cubicBezTo>
                  <a:pt x="178444" y="45942"/>
                  <a:pt x="116532" y="20013"/>
                  <a:pt x="123940" y="23188"/>
                </a:cubicBezTo>
                <a:cubicBezTo>
                  <a:pt x="131348" y="26363"/>
                  <a:pt x="203315" y="49646"/>
                  <a:pt x="225540" y="61288"/>
                </a:cubicBezTo>
                <a:cubicBezTo>
                  <a:pt x="247765" y="72930"/>
                  <a:pt x="250411" y="93567"/>
                  <a:pt x="257290" y="93038"/>
                </a:cubicBezTo>
                <a:cubicBezTo>
                  <a:pt x="264169" y="92509"/>
                  <a:pt x="257819" y="59171"/>
                  <a:pt x="266815" y="58113"/>
                </a:cubicBezTo>
                <a:cubicBezTo>
                  <a:pt x="275811" y="57055"/>
                  <a:pt x="302269" y="86688"/>
                  <a:pt x="311265" y="86688"/>
                </a:cubicBezTo>
                <a:cubicBezTo>
                  <a:pt x="320261" y="86688"/>
                  <a:pt x="312853" y="57055"/>
                  <a:pt x="320790" y="58113"/>
                </a:cubicBezTo>
                <a:cubicBezTo>
                  <a:pt x="328727" y="59171"/>
                  <a:pt x="346719" y="87746"/>
                  <a:pt x="358890" y="93038"/>
                </a:cubicBezTo>
                <a:cubicBezTo>
                  <a:pt x="371061" y="98330"/>
                  <a:pt x="386407" y="84042"/>
                  <a:pt x="393815" y="89863"/>
                </a:cubicBezTo>
                <a:cubicBezTo>
                  <a:pt x="401223" y="95684"/>
                  <a:pt x="405457" y="117380"/>
                  <a:pt x="403340" y="127963"/>
                </a:cubicBezTo>
                <a:cubicBezTo>
                  <a:pt x="401223" y="138546"/>
                  <a:pt x="374236" y="156009"/>
                  <a:pt x="381115" y="153363"/>
                </a:cubicBezTo>
                <a:cubicBezTo>
                  <a:pt x="387994" y="150717"/>
                  <a:pt x="419744" y="121613"/>
                  <a:pt x="444615" y="112088"/>
                </a:cubicBezTo>
                <a:cubicBezTo>
                  <a:pt x="469486" y="102563"/>
                  <a:pt x="520815" y="94096"/>
                  <a:pt x="530340" y="96213"/>
                </a:cubicBezTo>
                <a:cubicBezTo>
                  <a:pt x="539865" y="98330"/>
                  <a:pt x="510232" y="114205"/>
                  <a:pt x="501765" y="124788"/>
                </a:cubicBezTo>
                <a:cubicBezTo>
                  <a:pt x="493298" y="135371"/>
                  <a:pt x="469486" y="162359"/>
                  <a:pt x="479540" y="159713"/>
                </a:cubicBezTo>
                <a:cubicBezTo>
                  <a:pt x="489594" y="157067"/>
                  <a:pt x="546215" y="107326"/>
                  <a:pt x="562090" y="108913"/>
                </a:cubicBezTo>
                <a:cubicBezTo>
                  <a:pt x="577965" y="110501"/>
                  <a:pt x="570557" y="167651"/>
                  <a:pt x="574790" y="169238"/>
                </a:cubicBezTo>
                <a:cubicBezTo>
                  <a:pt x="579023" y="170825"/>
                  <a:pt x="584844" y="120555"/>
                  <a:pt x="587490" y="118438"/>
                </a:cubicBezTo>
                <a:cubicBezTo>
                  <a:pt x="590136" y="116321"/>
                  <a:pt x="585903" y="161300"/>
                  <a:pt x="590665" y="156538"/>
                </a:cubicBezTo>
                <a:cubicBezTo>
                  <a:pt x="595427" y="151776"/>
                  <a:pt x="608128" y="112088"/>
                  <a:pt x="616065" y="89863"/>
                </a:cubicBezTo>
                <a:cubicBezTo>
                  <a:pt x="624003" y="67638"/>
                  <a:pt x="640407" y="29538"/>
                  <a:pt x="638290" y="23188"/>
                </a:cubicBezTo>
                <a:cubicBezTo>
                  <a:pt x="636173" y="16838"/>
                  <a:pt x="637761" y="41180"/>
                  <a:pt x="603365" y="51763"/>
                </a:cubicBezTo>
                <a:cubicBezTo>
                  <a:pt x="568969" y="62346"/>
                  <a:pt x="461019" y="79809"/>
                  <a:pt x="431915" y="86688"/>
                </a:cubicBezTo>
                <a:cubicBezTo>
                  <a:pt x="402811" y="93567"/>
                  <a:pt x="447261" y="99388"/>
                  <a:pt x="428740" y="93038"/>
                </a:cubicBezTo>
                <a:cubicBezTo>
                  <a:pt x="410219" y="86688"/>
                  <a:pt x="338252" y="52821"/>
                  <a:pt x="320790" y="48588"/>
                </a:cubicBezTo>
                <a:cubicBezTo>
                  <a:pt x="303328" y="44355"/>
                  <a:pt x="347777" y="70284"/>
                  <a:pt x="323965" y="67638"/>
                </a:cubicBezTo>
                <a:cubicBezTo>
                  <a:pt x="300153" y="64992"/>
                  <a:pt x="194319" y="36946"/>
                  <a:pt x="177915" y="32713"/>
                </a:cubicBezTo>
                <a:cubicBezTo>
                  <a:pt x="161511" y="28480"/>
                  <a:pt x="227657" y="44355"/>
                  <a:pt x="225540" y="42238"/>
                </a:cubicBezTo>
                <a:cubicBezTo>
                  <a:pt x="223423" y="40121"/>
                  <a:pt x="198023" y="25834"/>
                  <a:pt x="165215" y="20013"/>
                </a:cubicBezTo>
                <a:cubicBezTo>
                  <a:pt x="132407" y="14192"/>
                  <a:pt x="4348" y="16838"/>
                  <a:pt x="115" y="136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A36EC591-2EB3-8721-45C7-5EBD0B60D626}"/>
              </a:ext>
            </a:extLst>
          </p:cNvPr>
          <p:cNvSpPr/>
          <p:nvPr/>
        </p:nvSpPr>
        <p:spPr>
          <a:xfrm>
            <a:off x="3347615" y="5127410"/>
            <a:ext cx="631761" cy="216528"/>
          </a:xfrm>
          <a:custGeom>
            <a:avLst/>
            <a:gdLst>
              <a:gd name="connsiteX0" fmla="*/ 630660 w 631761"/>
              <a:gd name="connsiteY0" fmla="*/ 215 h 216528"/>
              <a:gd name="connsiteX1" fmla="*/ 494135 w 631761"/>
              <a:gd name="connsiteY1" fmla="*/ 38315 h 216528"/>
              <a:gd name="connsiteX2" fmla="*/ 389360 w 631761"/>
              <a:gd name="connsiteY2" fmla="*/ 111340 h 216528"/>
              <a:gd name="connsiteX3" fmla="*/ 408410 w 631761"/>
              <a:gd name="connsiteY3" fmla="*/ 70065 h 216528"/>
              <a:gd name="connsiteX4" fmla="*/ 367135 w 631761"/>
              <a:gd name="connsiteY4" fmla="*/ 146265 h 216528"/>
              <a:gd name="connsiteX5" fmla="*/ 357610 w 631761"/>
              <a:gd name="connsiteY5" fmla="*/ 108165 h 216528"/>
              <a:gd name="connsiteX6" fmla="*/ 309985 w 631761"/>
              <a:gd name="connsiteY6" fmla="*/ 216115 h 216528"/>
              <a:gd name="connsiteX7" fmla="*/ 309985 w 631761"/>
              <a:gd name="connsiteY7" fmla="*/ 146265 h 216528"/>
              <a:gd name="connsiteX8" fmla="*/ 275060 w 631761"/>
              <a:gd name="connsiteY8" fmla="*/ 171665 h 216528"/>
              <a:gd name="connsiteX9" fmla="*/ 138535 w 631761"/>
              <a:gd name="connsiteY9" fmla="*/ 184365 h 216528"/>
              <a:gd name="connsiteX10" fmla="*/ 284585 w 631761"/>
              <a:gd name="connsiteY10" fmla="*/ 184365 h 216528"/>
              <a:gd name="connsiteX11" fmla="*/ 179810 w 631761"/>
              <a:gd name="connsiteY11" fmla="*/ 190715 h 216528"/>
              <a:gd name="connsiteX12" fmla="*/ 2010 w 631761"/>
              <a:gd name="connsiteY12" fmla="*/ 216115 h 216528"/>
              <a:gd name="connsiteX13" fmla="*/ 306810 w 631761"/>
              <a:gd name="connsiteY13" fmla="*/ 178015 h 216528"/>
              <a:gd name="connsiteX14" fmla="*/ 367135 w 631761"/>
              <a:gd name="connsiteY14" fmla="*/ 155790 h 216528"/>
              <a:gd name="connsiteX15" fmla="*/ 462385 w 631761"/>
              <a:gd name="connsiteY15" fmla="*/ 47840 h 216528"/>
              <a:gd name="connsiteX16" fmla="*/ 414760 w 631761"/>
              <a:gd name="connsiteY16" fmla="*/ 54190 h 216528"/>
              <a:gd name="connsiteX17" fmla="*/ 630660 w 631761"/>
              <a:gd name="connsiteY17" fmla="*/ 215 h 216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31761" h="216528">
                <a:moveTo>
                  <a:pt x="630660" y="215"/>
                </a:moveTo>
                <a:cubicBezTo>
                  <a:pt x="643889" y="-2431"/>
                  <a:pt x="534352" y="19794"/>
                  <a:pt x="494135" y="38315"/>
                </a:cubicBezTo>
                <a:cubicBezTo>
                  <a:pt x="453918" y="56836"/>
                  <a:pt x="403647" y="106048"/>
                  <a:pt x="389360" y="111340"/>
                </a:cubicBezTo>
                <a:cubicBezTo>
                  <a:pt x="375073" y="116632"/>
                  <a:pt x="412114" y="64244"/>
                  <a:pt x="408410" y="70065"/>
                </a:cubicBezTo>
                <a:cubicBezTo>
                  <a:pt x="404706" y="75886"/>
                  <a:pt x="375602" y="139915"/>
                  <a:pt x="367135" y="146265"/>
                </a:cubicBezTo>
                <a:cubicBezTo>
                  <a:pt x="358668" y="152615"/>
                  <a:pt x="367135" y="96523"/>
                  <a:pt x="357610" y="108165"/>
                </a:cubicBezTo>
                <a:cubicBezTo>
                  <a:pt x="348085" y="119807"/>
                  <a:pt x="317922" y="209765"/>
                  <a:pt x="309985" y="216115"/>
                </a:cubicBezTo>
                <a:cubicBezTo>
                  <a:pt x="302048" y="222465"/>
                  <a:pt x="315806" y="153673"/>
                  <a:pt x="309985" y="146265"/>
                </a:cubicBezTo>
                <a:cubicBezTo>
                  <a:pt x="304164" y="138857"/>
                  <a:pt x="303635" y="165315"/>
                  <a:pt x="275060" y="171665"/>
                </a:cubicBezTo>
                <a:cubicBezTo>
                  <a:pt x="246485" y="178015"/>
                  <a:pt x="136947" y="182248"/>
                  <a:pt x="138535" y="184365"/>
                </a:cubicBezTo>
                <a:cubicBezTo>
                  <a:pt x="140123" y="186482"/>
                  <a:pt x="277706" y="183307"/>
                  <a:pt x="284585" y="184365"/>
                </a:cubicBezTo>
                <a:cubicBezTo>
                  <a:pt x="291464" y="185423"/>
                  <a:pt x="226906" y="185423"/>
                  <a:pt x="179810" y="190715"/>
                </a:cubicBezTo>
                <a:cubicBezTo>
                  <a:pt x="132714" y="196007"/>
                  <a:pt x="-19157" y="218232"/>
                  <a:pt x="2010" y="216115"/>
                </a:cubicBezTo>
                <a:cubicBezTo>
                  <a:pt x="23177" y="213998"/>
                  <a:pt x="245956" y="188069"/>
                  <a:pt x="306810" y="178015"/>
                </a:cubicBezTo>
                <a:cubicBezTo>
                  <a:pt x="367664" y="167961"/>
                  <a:pt x="341206" y="177486"/>
                  <a:pt x="367135" y="155790"/>
                </a:cubicBezTo>
                <a:cubicBezTo>
                  <a:pt x="393064" y="134094"/>
                  <a:pt x="454448" y="64773"/>
                  <a:pt x="462385" y="47840"/>
                </a:cubicBezTo>
                <a:cubicBezTo>
                  <a:pt x="470322" y="30907"/>
                  <a:pt x="388831" y="63715"/>
                  <a:pt x="414760" y="54190"/>
                </a:cubicBezTo>
                <a:cubicBezTo>
                  <a:pt x="440689" y="44665"/>
                  <a:pt x="617431" y="2861"/>
                  <a:pt x="630660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129E5C21-9F2F-3B1F-5EE5-3919FCE23CB9}"/>
              </a:ext>
            </a:extLst>
          </p:cNvPr>
          <p:cNvSpPr/>
          <p:nvPr/>
        </p:nvSpPr>
        <p:spPr>
          <a:xfrm>
            <a:off x="2971592" y="5149834"/>
            <a:ext cx="626494" cy="159294"/>
          </a:xfrm>
          <a:custGeom>
            <a:avLst/>
            <a:gdLst>
              <a:gd name="connsiteX0" fmla="*/ 208 w 626494"/>
              <a:gd name="connsiteY0" fmla="*/ 16 h 159294"/>
              <a:gd name="connsiteX1" fmla="*/ 146258 w 626494"/>
              <a:gd name="connsiteY1" fmla="*/ 69866 h 159294"/>
              <a:gd name="connsiteX2" fmla="*/ 298658 w 626494"/>
              <a:gd name="connsiteY2" fmla="*/ 127016 h 159294"/>
              <a:gd name="connsiteX3" fmla="*/ 282783 w 626494"/>
              <a:gd name="connsiteY3" fmla="*/ 127016 h 159294"/>
              <a:gd name="connsiteX4" fmla="*/ 295483 w 626494"/>
              <a:gd name="connsiteY4" fmla="*/ 133366 h 159294"/>
              <a:gd name="connsiteX5" fmla="*/ 301833 w 626494"/>
              <a:gd name="connsiteY5" fmla="*/ 92091 h 159294"/>
              <a:gd name="connsiteX6" fmla="*/ 355808 w 626494"/>
              <a:gd name="connsiteY6" fmla="*/ 142891 h 159294"/>
              <a:gd name="connsiteX7" fmla="*/ 358983 w 626494"/>
              <a:gd name="connsiteY7" fmla="*/ 69866 h 159294"/>
              <a:gd name="connsiteX8" fmla="*/ 419308 w 626494"/>
              <a:gd name="connsiteY8" fmla="*/ 158766 h 159294"/>
              <a:gd name="connsiteX9" fmla="*/ 457408 w 626494"/>
              <a:gd name="connsiteY9" fmla="*/ 107966 h 159294"/>
              <a:gd name="connsiteX10" fmla="*/ 419308 w 626494"/>
              <a:gd name="connsiteY10" fmla="*/ 133366 h 159294"/>
              <a:gd name="connsiteX11" fmla="*/ 514558 w 626494"/>
              <a:gd name="connsiteY11" fmla="*/ 111141 h 159294"/>
              <a:gd name="connsiteX12" fmla="*/ 625683 w 626494"/>
              <a:gd name="connsiteY12" fmla="*/ 130191 h 159294"/>
              <a:gd name="connsiteX13" fmla="*/ 559008 w 626494"/>
              <a:gd name="connsiteY13" fmla="*/ 120666 h 159294"/>
              <a:gd name="connsiteX14" fmla="*/ 451058 w 626494"/>
              <a:gd name="connsiteY14" fmla="*/ 123841 h 159294"/>
              <a:gd name="connsiteX15" fmla="*/ 260558 w 626494"/>
              <a:gd name="connsiteY15" fmla="*/ 111141 h 159294"/>
              <a:gd name="connsiteX16" fmla="*/ 282783 w 626494"/>
              <a:gd name="connsiteY16" fmla="*/ 130191 h 159294"/>
              <a:gd name="connsiteX17" fmla="*/ 117683 w 626494"/>
              <a:gd name="connsiteY17" fmla="*/ 76216 h 159294"/>
              <a:gd name="connsiteX18" fmla="*/ 208 w 626494"/>
              <a:gd name="connsiteY18" fmla="*/ 16 h 159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26494" h="159294">
                <a:moveTo>
                  <a:pt x="208" y="16"/>
                </a:moveTo>
                <a:cubicBezTo>
                  <a:pt x="4970" y="-1042"/>
                  <a:pt x="96516" y="48699"/>
                  <a:pt x="146258" y="69866"/>
                </a:cubicBezTo>
                <a:cubicBezTo>
                  <a:pt x="196000" y="91033"/>
                  <a:pt x="275904" y="117491"/>
                  <a:pt x="298658" y="127016"/>
                </a:cubicBezTo>
                <a:cubicBezTo>
                  <a:pt x="321412" y="136541"/>
                  <a:pt x="283312" y="125958"/>
                  <a:pt x="282783" y="127016"/>
                </a:cubicBezTo>
                <a:cubicBezTo>
                  <a:pt x="282254" y="128074"/>
                  <a:pt x="292308" y="139187"/>
                  <a:pt x="295483" y="133366"/>
                </a:cubicBezTo>
                <a:cubicBezTo>
                  <a:pt x="298658" y="127545"/>
                  <a:pt x="291779" y="90504"/>
                  <a:pt x="301833" y="92091"/>
                </a:cubicBezTo>
                <a:cubicBezTo>
                  <a:pt x="311887" y="93678"/>
                  <a:pt x="346283" y="146595"/>
                  <a:pt x="355808" y="142891"/>
                </a:cubicBezTo>
                <a:cubicBezTo>
                  <a:pt x="365333" y="139187"/>
                  <a:pt x="348400" y="67220"/>
                  <a:pt x="358983" y="69866"/>
                </a:cubicBezTo>
                <a:cubicBezTo>
                  <a:pt x="369566" y="72512"/>
                  <a:pt x="402904" y="152416"/>
                  <a:pt x="419308" y="158766"/>
                </a:cubicBezTo>
                <a:cubicBezTo>
                  <a:pt x="435712" y="165116"/>
                  <a:pt x="457408" y="112199"/>
                  <a:pt x="457408" y="107966"/>
                </a:cubicBezTo>
                <a:cubicBezTo>
                  <a:pt x="457408" y="103733"/>
                  <a:pt x="409783" y="132837"/>
                  <a:pt x="419308" y="133366"/>
                </a:cubicBezTo>
                <a:cubicBezTo>
                  <a:pt x="428833" y="133895"/>
                  <a:pt x="480162" y="111670"/>
                  <a:pt x="514558" y="111141"/>
                </a:cubicBezTo>
                <a:cubicBezTo>
                  <a:pt x="548954" y="110612"/>
                  <a:pt x="618275" y="128604"/>
                  <a:pt x="625683" y="130191"/>
                </a:cubicBezTo>
                <a:cubicBezTo>
                  <a:pt x="633091" y="131778"/>
                  <a:pt x="588112" y="121724"/>
                  <a:pt x="559008" y="120666"/>
                </a:cubicBezTo>
                <a:cubicBezTo>
                  <a:pt x="529904" y="119608"/>
                  <a:pt x="500800" y="125429"/>
                  <a:pt x="451058" y="123841"/>
                </a:cubicBezTo>
                <a:cubicBezTo>
                  <a:pt x="401316" y="122254"/>
                  <a:pt x="288604" y="110083"/>
                  <a:pt x="260558" y="111141"/>
                </a:cubicBezTo>
                <a:cubicBezTo>
                  <a:pt x="232512" y="112199"/>
                  <a:pt x="306596" y="136012"/>
                  <a:pt x="282783" y="130191"/>
                </a:cubicBezTo>
                <a:cubicBezTo>
                  <a:pt x="258970" y="124370"/>
                  <a:pt x="162133" y="98970"/>
                  <a:pt x="117683" y="76216"/>
                </a:cubicBezTo>
                <a:cubicBezTo>
                  <a:pt x="73233" y="53462"/>
                  <a:pt x="-4554" y="1074"/>
                  <a:pt x="208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B2064E56-91E8-9D2D-5815-6741C09A96F7}"/>
              </a:ext>
            </a:extLst>
          </p:cNvPr>
          <p:cNvSpPr/>
          <p:nvPr/>
        </p:nvSpPr>
        <p:spPr>
          <a:xfrm>
            <a:off x="2965012" y="5191123"/>
            <a:ext cx="479817" cy="158758"/>
          </a:xfrm>
          <a:custGeom>
            <a:avLst/>
            <a:gdLst>
              <a:gd name="connsiteX0" fmla="*/ 438 w 479817"/>
              <a:gd name="connsiteY0" fmla="*/ 2 h 158758"/>
              <a:gd name="connsiteX1" fmla="*/ 203638 w 479817"/>
              <a:gd name="connsiteY1" fmla="*/ 114302 h 158758"/>
              <a:gd name="connsiteX2" fmla="*/ 63938 w 479817"/>
              <a:gd name="connsiteY2" fmla="*/ 107952 h 158758"/>
              <a:gd name="connsiteX3" fmla="*/ 197288 w 479817"/>
              <a:gd name="connsiteY3" fmla="*/ 114302 h 158758"/>
              <a:gd name="connsiteX4" fmla="*/ 473513 w 479817"/>
              <a:gd name="connsiteY4" fmla="*/ 158752 h 158758"/>
              <a:gd name="connsiteX5" fmla="*/ 378263 w 479817"/>
              <a:gd name="connsiteY5" fmla="*/ 117477 h 158758"/>
              <a:gd name="connsiteX6" fmla="*/ 235388 w 479817"/>
              <a:gd name="connsiteY6" fmla="*/ 107952 h 158758"/>
              <a:gd name="connsiteX7" fmla="*/ 270313 w 479817"/>
              <a:gd name="connsiteY7" fmla="*/ 117477 h 158758"/>
              <a:gd name="connsiteX8" fmla="*/ 438 w 479817"/>
              <a:gd name="connsiteY8" fmla="*/ 2 h 158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9817" h="158758">
                <a:moveTo>
                  <a:pt x="438" y="2"/>
                </a:moveTo>
                <a:cubicBezTo>
                  <a:pt x="-10674" y="-527"/>
                  <a:pt x="193055" y="96310"/>
                  <a:pt x="203638" y="114302"/>
                </a:cubicBezTo>
                <a:cubicBezTo>
                  <a:pt x="214221" y="132294"/>
                  <a:pt x="64996" y="107952"/>
                  <a:pt x="63938" y="107952"/>
                </a:cubicBezTo>
                <a:cubicBezTo>
                  <a:pt x="62880" y="107952"/>
                  <a:pt x="129025" y="105835"/>
                  <a:pt x="197288" y="114302"/>
                </a:cubicBezTo>
                <a:cubicBezTo>
                  <a:pt x="265551" y="122769"/>
                  <a:pt x="443351" y="158223"/>
                  <a:pt x="473513" y="158752"/>
                </a:cubicBezTo>
                <a:cubicBezTo>
                  <a:pt x="503676" y="159281"/>
                  <a:pt x="417951" y="125944"/>
                  <a:pt x="378263" y="117477"/>
                </a:cubicBezTo>
                <a:cubicBezTo>
                  <a:pt x="338576" y="109010"/>
                  <a:pt x="253380" y="107952"/>
                  <a:pt x="235388" y="107952"/>
                </a:cubicBezTo>
                <a:cubicBezTo>
                  <a:pt x="217396" y="107952"/>
                  <a:pt x="304709" y="133352"/>
                  <a:pt x="270313" y="117477"/>
                </a:cubicBezTo>
                <a:cubicBezTo>
                  <a:pt x="235917" y="101602"/>
                  <a:pt x="11550" y="531"/>
                  <a:pt x="438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84388E7C-26DE-5F0E-BD1C-A06003791B63}"/>
              </a:ext>
            </a:extLst>
          </p:cNvPr>
          <p:cNvSpPr/>
          <p:nvPr/>
        </p:nvSpPr>
        <p:spPr>
          <a:xfrm>
            <a:off x="3400360" y="4933396"/>
            <a:ext cx="366541" cy="221114"/>
          </a:xfrm>
          <a:custGeom>
            <a:avLst/>
            <a:gdLst>
              <a:gd name="connsiteX0" fmla="*/ 54040 w 366541"/>
              <a:gd name="connsiteY0" fmla="*/ 3729 h 221114"/>
              <a:gd name="connsiteX1" fmla="*/ 65 w 366541"/>
              <a:gd name="connsiteY1" fmla="*/ 89454 h 221114"/>
              <a:gd name="connsiteX2" fmla="*/ 44515 w 366541"/>
              <a:gd name="connsiteY2" fmla="*/ 200579 h 221114"/>
              <a:gd name="connsiteX3" fmla="*/ 111190 w 366541"/>
              <a:gd name="connsiteY3" fmla="*/ 213279 h 221114"/>
              <a:gd name="connsiteX4" fmla="*/ 193740 w 366541"/>
              <a:gd name="connsiteY4" fmla="*/ 219629 h 221114"/>
              <a:gd name="connsiteX5" fmla="*/ 244540 w 366541"/>
              <a:gd name="connsiteY5" fmla="*/ 184704 h 221114"/>
              <a:gd name="connsiteX6" fmla="*/ 362015 w 366541"/>
              <a:gd name="connsiteY6" fmla="*/ 76754 h 221114"/>
              <a:gd name="connsiteX7" fmla="*/ 336615 w 366541"/>
              <a:gd name="connsiteY7" fmla="*/ 45004 h 221114"/>
              <a:gd name="connsiteX8" fmla="*/ 282640 w 366541"/>
              <a:gd name="connsiteY8" fmla="*/ 19604 h 221114"/>
              <a:gd name="connsiteX9" fmla="*/ 54040 w 366541"/>
              <a:gd name="connsiteY9" fmla="*/ 3729 h 221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6541" h="221114">
                <a:moveTo>
                  <a:pt x="54040" y="3729"/>
                </a:moveTo>
                <a:cubicBezTo>
                  <a:pt x="6944" y="15371"/>
                  <a:pt x="1652" y="56646"/>
                  <a:pt x="65" y="89454"/>
                </a:cubicBezTo>
                <a:cubicBezTo>
                  <a:pt x="-1523" y="122262"/>
                  <a:pt x="25994" y="179942"/>
                  <a:pt x="44515" y="200579"/>
                </a:cubicBezTo>
                <a:cubicBezTo>
                  <a:pt x="63036" y="221216"/>
                  <a:pt x="86319" y="210104"/>
                  <a:pt x="111190" y="213279"/>
                </a:cubicBezTo>
                <a:cubicBezTo>
                  <a:pt x="136061" y="216454"/>
                  <a:pt x="171515" y="224392"/>
                  <a:pt x="193740" y="219629"/>
                </a:cubicBezTo>
                <a:cubicBezTo>
                  <a:pt x="215965" y="214867"/>
                  <a:pt x="216494" y="208517"/>
                  <a:pt x="244540" y="184704"/>
                </a:cubicBezTo>
                <a:cubicBezTo>
                  <a:pt x="272586" y="160892"/>
                  <a:pt x="346669" y="100037"/>
                  <a:pt x="362015" y="76754"/>
                </a:cubicBezTo>
                <a:cubicBezTo>
                  <a:pt x="377361" y="53471"/>
                  <a:pt x="349844" y="54529"/>
                  <a:pt x="336615" y="45004"/>
                </a:cubicBezTo>
                <a:cubicBezTo>
                  <a:pt x="323386" y="35479"/>
                  <a:pt x="323915" y="28600"/>
                  <a:pt x="282640" y="19604"/>
                </a:cubicBezTo>
                <a:cubicBezTo>
                  <a:pt x="241365" y="10608"/>
                  <a:pt x="101136" y="-7913"/>
                  <a:pt x="54040" y="372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円/楕円 1219">
            <a:extLst>
              <a:ext uri="{FF2B5EF4-FFF2-40B4-BE49-F238E27FC236}">
                <a16:creationId xmlns:a16="http://schemas.microsoft.com/office/drawing/2014/main" id="{99B69844-711F-C83C-0F96-0A543D120F65}"/>
              </a:ext>
            </a:extLst>
          </p:cNvPr>
          <p:cNvSpPr/>
          <p:nvPr/>
        </p:nvSpPr>
        <p:spPr>
          <a:xfrm>
            <a:off x="3515744" y="4994571"/>
            <a:ext cx="67886" cy="678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2820FAA3-69DA-28C9-6CEF-14E40C6D9F74}"/>
              </a:ext>
            </a:extLst>
          </p:cNvPr>
          <p:cNvSpPr/>
          <p:nvPr/>
        </p:nvSpPr>
        <p:spPr>
          <a:xfrm>
            <a:off x="2862796" y="4756027"/>
            <a:ext cx="178856" cy="429033"/>
          </a:xfrm>
          <a:custGeom>
            <a:avLst/>
            <a:gdLst>
              <a:gd name="connsiteX0" fmla="*/ 178854 w 178856"/>
              <a:gd name="connsiteY0" fmla="*/ 123 h 429033"/>
              <a:gd name="connsiteX1" fmla="*/ 51854 w 178856"/>
              <a:gd name="connsiteY1" fmla="*/ 136648 h 429033"/>
              <a:gd name="connsiteX2" fmla="*/ 13754 w 178856"/>
              <a:gd name="connsiteY2" fmla="*/ 333498 h 429033"/>
              <a:gd name="connsiteX3" fmla="*/ 23279 w 178856"/>
              <a:gd name="connsiteY3" fmla="*/ 228723 h 429033"/>
              <a:gd name="connsiteX4" fmla="*/ 32804 w 178856"/>
              <a:gd name="connsiteY4" fmla="*/ 428748 h 429033"/>
              <a:gd name="connsiteX5" fmla="*/ 32804 w 178856"/>
              <a:gd name="connsiteY5" fmla="*/ 276348 h 429033"/>
              <a:gd name="connsiteX6" fmla="*/ 32804 w 178856"/>
              <a:gd name="connsiteY6" fmla="*/ 136648 h 429033"/>
              <a:gd name="connsiteX7" fmla="*/ 1054 w 178856"/>
              <a:gd name="connsiteY7" fmla="*/ 203323 h 429033"/>
              <a:gd name="connsiteX8" fmla="*/ 77254 w 178856"/>
              <a:gd name="connsiteY8" fmla="*/ 82673 h 429033"/>
              <a:gd name="connsiteX9" fmla="*/ 48679 w 178856"/>
              <a:gd name="connsiteY9" fmla="*/ 111248 h 429033"/>
              <a:gd name="connsiteX10" fmla="*/ 178854 w 178856"/>
              <a:gd name="connsiteY10" fmla="*/ 123 h 429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8856" h="429033">
                <a:moveTo>
                  <a:pt x="178854" y="123"/>
                </a:moveTo>
                <a:cubicBezTo>
                  <a:pt x="179383" y="4356"/>
                  <a:pt x="79371" y="81085"/>
                  <a:pt x="51854" y="136648"/>
                </a:cubicBezTo>
                <a:cubicBezTo>
                  <a:pt x="24337" y="192211"/>
                  <a:pt x="18517" y="318152"/>
                  <a:pt x="13754" y="333498"/>
                </a:cubicBezTo>
                <a:cubicBezTo>
                  <a:pt x="8991" y="348844"/>
                  <a:pt x="20104" y="212848"/>
                  <a:pt x="23279" y="228723"/>
                </a:cubicBezTo>
                <a:cubicBezTo>
                  <a:pt x="26454" y="244598"/>
                  <a:pt x="31216" y="420810"/>
                  <a:pt x="32804" y="428748"/>
                </a:cubicBezTo>
                <a:cubicBezTo>
                  <a:pt x="34392" y="436686"/>
                  <a:pt x="32804" y="276348"/>
                  <a:pt x="32804" y="276348"/>
                </a:cubicBezTo>
                <a:cubicBezTo>
                  <a:pt x="32804" y="227665"/>
                  <a:pt x="38096" y="148819"/>
                  <a:pt x="32804" y="136648"/>
                </a:cubicBezTo>
                <a:cubicBezTo>
                  <a:pt x="27512" y="124477"/>
                  <a:pt x="-6354" y="212319"/>
                  <a:pt x="1054" y="203323"/>
                </a:cubicBezTo>
                <a:cubicBezTo>
                  <a:pt x="8462" y="194327"/>
                  <a:pt x="69317" y="98019"/>
                  <a:pt x="77254" y="82673"/>
                </a:cubicBezTo>
                <a:cubicBezTo>
                  <a:pt x="85191" y="67327"/>
                  <a:pt x="35979" y="120773"/>
                  <a:pt x="48679" y="111248"/>
                </a:cubicBezTo>
                <a:cubicBezTo>
                  <a:pt x="61379" y="101723"/>
                  <a:pt x="178325" y="-4110"/>
                  <a:pt x="178854" y="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691EF9D8-A60A-2A42-B2A5-29149FF1A26A}"/>
              </a:ext>
            </a:extLst>
          </p:cNvPr>
          <p:cNvSpPr/>
          <p:nvPr/>
        </p:nvSpPr>
        <p:spPr>
          <a:xfrm>
            <a:off x="2930377" y="4898794"/>
            <a:ext cx="89055" cy="261140"/>
          </a:xfrm>
          <a:custGeom>
            <a:avLst/>
            <a:gdLst>
              <a:gd name="connsiteX0" fmla="*/ 35073 w 89055"/>
              <a:gd name="connsiteY0" fmla="*/ 231 h 261140"/>
              <a:gd name="connsiteX1" fmla="*/ 12848 w 89055"/>
              <a:gd name="connsiteY1" fmla="*/ 51031 h 261140"/>
              <a:gd name="connsiteX2" fmla="*/ 44598 w 89055"/>
              <a:gd name="connsiteY2" fmla="*/ 143106 h 261140"/>
              <a:gd name="connsiteX3" fmla="*/ 54123 w 89055"/>
              <a:gd name="connsiteY3" fmla="*/ 178031 h 261140"/>
              <a:gd name="connsiteX4" fmla="*/ 9673 w 89055"/>
              <a:gd name="connsiteY4" fmla="*/ 260581 h 261140"/>
              <a:gd name="connsiteX5" fmla="*/ 47773 w 89055"/>
              <a:gd name="connsiteY5" fmla="*/ 212956 h 261140"/>
              <a:gd name="connsiteX6" fmla="*/ 89048 w 89055"/>
              <a:gd name="connsiteY6" fmla="*/ 187556 h 261140"/>
              <a:gd name="connsiteX7" fmla="*/ 50948 w 89055"/>
              <a:gd name="connsiteY7" fmla="*/ 200256 h 261140"/>
              <a:gd name="connsiteX8" fmla="*/ 19198 w 89055"/>
              <a:gd name="connsiteY8" fmla="*/ 108181 h 261140"/>
              <a:gd name="connsiteX9" fmla="*/ 148 w 89055"/>
              <a:gd name="connsiteY9" fmla="*/ 149456 h 261140"/>
              <a:gd name="connsiteX10" fmla="*/ 19198 w 89055"/>
              <a:gd name="connsiteY10" fmla="*/ 92306 h 261140"/>
              <a:gd name="connsiteX11" fmla="*/ 148 w 89055"/>
              <a:gd name="connsiteY11" fmla="*/ 70081 h 261140"/>
              <a:gd name="connsiteX12" fmla="*/ 35073 w 89055"/>
              <a:gd name="connsiteY12" fmla="*/ 231 h 261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055" h="261140">
                <a:moveTo>
                  <a:pt x="35073" y="231"/>
                </a:moveTo>
                <a:cubicBezTo>
                  <a:pt x="37190" y="-2944"/>
                  <a:pt x="11260" y="27218"/>
                  <a:pt x="12848" y="51031"/>
                </a:cubicBezTo>
                <a:cubicBezTo>
                  <a:pt x="14436" y="74844"/>
                  <a:pt x="37719" y="121940"/>
                  <a:pt x="44598" y="143106"/>
                </a:cubicBezTo>
                <a:cubicBezTo>
                  <a:pt x="51477" y="164272"/>
                  <a:pt x="59944" y="158452"/>
                  <a:pt x="54123" y="178031"/>
                </a:cubicBezTo>
                <a:cubicBezTo>
                  <a:pt x="48302" y="197610"/>
                  <a:pt x="10731" y="254760"/>
                  <a:pt x="9673" y="260581"/>
                </a:cubicBezTo>
                <a:cubicBezTo>
                  <a:pt x="8615" y="266402"/>
                  <a:pt x="34544" y="225127"/>
                  <a:pt x="47773" y="212956"/>
                </a:cubicBezTo>
                <a:cubicBezTo>
                  <a:pt x="61002" y="200785"/>
                  <a:pt x="88519" y="189673"/>
                  <a:pt x="89048" y="187556"/>
                </a:cubicBezTo>
                <a:cubicBezTo>
                  <a:pt x="89577" y="185439"/>
                  <a:pt x="62590" y="213485"/>
                  <a:pt x="50948" y="200256"/>
                </a:cubicBezTo>
                <a:cubicBezTo>
                  <a:pt x="39306" y="187027"/>
                  <a:pt x="27665" y="116648"/>
                  <a:pt x="19198" y="108181"/>
                </a:cubicBezTo>
                <a:cubicBezTo>
                  <a:pt x="10731" y="99714"/>
                  <a:pt x="148" y="152102"/>
                  <a:pt x="148" y="149456"/>
                </a:cubicBezTo>
                <a:cubicBezTo>
                  <a:pt x="148" y="146810"/>
                  <a:pt x="19198" y="105535"/>
                  <a:pt x="19198" y="92306"/>
                </a:cubicBezTo>
                <a:cubicBezTo>
                  <a:pt x="19198" y="79077"/>
                  <a:pt x="-1969" y="85427"/>
                  <a:pt x="148" y="70081"/>
                </a:cubicBezTo>
                <a:cubicBezTo>
                  <a:pt x="2265" y="54735"/>
                  <a:pt x="32956" y="3406"/>
                  <a:pt x="35073" y="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2FC42796-4F81-32B3-86A9-E063A0C1A0AE}"/>
              </a:ext>
            </a:extLst>
          </p:cNvPr>
          <p:cNvSpPr/>
          <p:nvPr/>
        </p:nvSpPr>
        <p:spPr>
          <a:xfrm>
            <a:off x="2976058" y="4748284"/>
            <a:ext cx="110077" cy="255545"/>
          </a:xfrm>
          <a:custGeom>
            <a:avLst/>
            <a:gdLst>
              <a:gd name="connsiteX0" fmla="*/ 103692 w 110077"/>
              <a:gd name="connsiteY0" fmla="*/ 1516 h 255545"/>
              <a:gd name="connsiteX1" fmla="*/ 14792 w 110077"/>
              <a:gd name="connsiteY1" fmla="*/ 109466 h 255545"/>
              <a:gd name="connsiteX2" fmla="*/ 5267 w 110077"/>
              <a:gd name="connsiteY2" fmla="*/ 138041 h 255545"/>
              <a:gd name="connsiteX3" fmla="*/ 68767 w 110077"/>
              <a:gd name="connsiteY3" fmla="*/ 179316 h 255545"/>
              <a:gd name="connsiteX4" fmla="*/ 40192 w 110077"/>
              <a:gd name="connsiteY4" fmla="*/ 255516 h 255545"/>
              <a:gd name="connsiteX5" fmla="*/ 110042 w 110077"/>
              <a:gd name="connsiteY5" fmla="*/ 188841 h 255545"/>
              <a:gd name="connsiteX6" fmla="*/ 49717 w 110077"/>
              <a:gd name="connsiteY6" fmla="*/ 226941 h 255545"/>
              <a:gd name="connsiteX7" fmla="*/ 49717 w 110077"/>
              <a:gd name="connsiteY7" fmla="*/ 192016 h 255545"/>
              <a:gd name="connsiteX8" fmla="*/ 8442 w 110077"/>
              <a:gd name="connsiteY8" fmla="*/ 163441 h 255545"/>
              <a:gd name="connsiteX9" fmla="*/ 71942 w 110077"/>
              <a:gd name="connsiteY9" fmla="*/ 52316 h 255545"/>
              <a:gd name="connsiteX10" fmla="*/ 103692 w 110077"/>
              <a:gd name="connsiteY10" fmla="*/ 1516 h 25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077" h="255545">
                <a:moveTo>
                  <a:pt x="103692" y="1516"/>
                </a:moveTo>
                <a:cubicBezTo>
                  <a:pt x="94167" y="11041"/>
                  <a:pt x="31196" y="86712"/>
                  <a:pt x="14792" y="109466"/>
                </a:cubicBezTo>
                <a:cubicBezTo>
                  <a:pt x="-1612" y="132220"/>
                  <a:pt x="-3729" y="126399"/>
                  <a:pt x="5267" y="138041"/>
                </a:cubicBezTo>
                <a:cubicBezTo>
                  <a:pt x="14263" y="149683"/>
                  <a:pt x="62946" y="159737"/>
                  <a:pt x="68767" y="179316"/>
                </a:cubicBezTo>
                <a:cubicBezTo>
                  <a:pt x="74588" y="198895"/>
                  <a:pt x="33313" y="253929"/>
                  <a:pt x="40192" y="255516"/>
                </a:cubicBezTo>
                <a:cubicBezTo>
                  <a:pt x="47071" y="257103"/>
                  <a:pt x="108455" y="193603"/>
                  <a:pt x="110042" y="188841"/>
                </a:cubicBezTo>
                <a:cubicBezTo>
                  <a:pt x="111629" y="184079"/>
                  <a:pt x="59771" y="226412"/>
                  <a:pt x="49717" y="226941"/>
                </a:cubicBezTo>
                <a:cubicBezTo>
                  <a:pt x="39663" y="227470"/>
                  <a:pt x="56596" y="202599"/>
                  <a:pt x="49717" y="192016"/>
                </a:cubicBezTo>
                <a:cubicBezTo>
                  <a:pt x="42838" y="181433"/>
                  <a:pt x="4738" y="186724"/>
                  <a:pt x="8442" y="163441"/>
                </a:cubicBezTo>
                <a:cubicBezTo>
                  <a:pt x="12146" y="140158"/>
                  <a:pt x="58184" y="75070"/>
                  <a:pt x="71942" y="52316"/>
                </a:cubicBezTo>
                <a:cubicBezTo>
                  <a:pt x="85700" y="29562"/>
                  <a:pt x="113217" y="-8009"/>
                  <a:pt x="103692" y="1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3B7116E5-4832-53C9-E7F2-CE6E572BE97A}"/>
              </a:ext>
            </a:extLst>
          </p:cNvPr>
          <p:cNvSpPr/>
          <p:nvPr/>
        </p:nvSpPr>
        <p:spPr>
          <a:xfrm>
            <a:off x="3092448" y="4743267"/>
            <a:ext cx="922383" cy="290042"/>
          </a:xfrm>
          <a:custGeom>
            <a:avLst/>
            <a:gdLst>
              <a:gd name="connsiteX0" fmla="*/ 2 w 922383"/>
              <a:gd name="connsiteY0" fmla="*/ 133533 h 290042"/>
              <a:gd name="connsiteX1" fmla="*/ 101602 w 922383"/>
              <a:gd name="connsiteY1" fmla="*/ 89083 h 290042"/>
              <a:gd name="connsiteX2" fmla="*/ 79377 w 922383"/>
              <a:gd name="connsiteY2" fmla="*/ 22408 h 290042"/>
              <a:gd name="connsiteX3" fmla="*/ 266702 w 922383"/>
              <a:gd name="connsiteY3" fmla="*/ 6533 h 290042"/>
              <a:gd name="connsiteX4" fmla="*/ 234952 w 922383"/>
              <a:gd name="connsiteY4" fmla="*/ 183 h 290042"/>
              <a:gd name="connsiteX5" fmla="*/ 441327 w 922383"/>
              <a:gd name="connsiteY5" fmla="*/ 12883 h 290042"/>
              <a:gd name="connsiteX6" fmla="*/ 422277 w 922383"/>
              <a:gd name="connsiteY6" fmla="*/ 12883 h 290042"/>
              <a:gd name="connsiteX7" fmla="*/ 587377 w 922383"/>
              <a:gd name="connsiteY7" fmla="*/ 57333 h 290042"/>
              <a:gd name="connsiteX8" fmla="*/ 581027 w 922383"/>
              <a:gd name="connsiteY8" fmla="*/ 47808 h 290042"/>
              <a:gd name="connsiteX9" fmla="*/ 638177 w 922383"/>
              <a:gd name="connsiteY9" fmla="*/ 162108 h 290042"/>
              <a:gd name="connsiteX10" fmla="*/ 669927 w 922383"/>
              <a:gd name="connsiteY10" fmla="*/ 79558 h 290042"/>
              <a:gd name="connsiteX11" fmla="*/ 647702 w 922383"/>
              <a:gd name="connsiteY11" fmla="*/ 235133 h 290042"/>
              <a:gd name="connsiteX12" fmla="*/ 698502 w 922383"/>
              <a:gd name="connsiteY12" fmla="*/ 136708 h 290042"/>
              <a:gd name="connsiteX13" fmla="*/ 749302 w 922383"/>
              <a:gd name="connsiteY13" fmla="*/ 235133 h 290042"/>
              <a:gd name="connsiteX14" fmla="*/ 920752 w 922383"/>
              <a:gd name="connsiteY14" fmla="*/ 289108 h 290042"/>
              <a:gd name="connsiteX15" fmla="*/ 822327 w 922383"/>
              <a:gd name="connsiteY15" fmla="*/ 266883 h 290042"/>
              <a:gd name="connsiteX16" fmla="*/ 606427 w 922383"/>
              <a:gd name="connsiteY16" fmla="*/ 235133 h 290042"/>
              <a:gd name="connsiteX17" fmla="*/ 698502 w 922383"/>
              <a:gd name="connsiteY17" fmla="*/ 222433 h 290042"/>
              <a:gd name="connsiteX18" fmla="*/ 673102 w 922383"/>
              <a:gd name="connsiteY18" fmla="*/ 143058 h 290042"/>
              <a:gd name="connsiteX19" fmla="*/ 444502 w 922383"/>
              <a:gd name="connsiteY19" fmla="*/ 57333 h 290042"/>
              <a:gd name="connsiteX20" fmla="*/ 581027 w 922383"/>
              <a:gd name="connsiteY20" fmla="*/ 66858 h 290042"/>
              <a:gd name="connsiteX21" fmla="*/ 419102 w 922383"/>
              <a:gd name="connsiteY21" fmla="*/ 47808 h 290042"/>
              <a:gd name="connsiteX22" fmla="*/ 279402 w 922383"/>
              <a:gd name="connsiteY22" fmla="*/ 38283 h 290042"/>
              <a:gd name="connsiteX23" fmla="*/ 377827 w 922383"/>
              <a:gd name="connsiteY23" fmla="*/ 35108 h 290042"/>
              <a:gd name="connsiteX24" fmla="*/ 228602 w 922383"/>
              <a:gd name="connsiteY24" fmla="*/ 22408 h 290042"/>
              <a:gd name="connsiteX25" fmla="*/ 146052 w 922383"/>
              <a:gd name="connsiteY25" fmla="*/ 25583 h 290042"/>
              <a:gd name="connsiteX26" fmla="*/ 168277 w 922383"/>
              <a:gd name="connsiteY26" fmla="*/ 6533 h 290042"/>
              <a:gd name="connsiteX27" fmla="*/ 139702 w 922383"/>
              <a:gd name="connsiteY27" fmla="*/ 44633 h 290042"/>
              <a:gd name="connsiteX28" fmla="*/ 104777 w 922383"/>
              <a:gd name="connsiteY28" fmla="*/ 76383 h 290042"/>
              <a:gd name="connsiteX29" fmla="*/ 2 w 922383"/>
              <a:gd name="connsiteY29" fmla="*/ 133533 h 290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22383" h="290042">
                <a:moveTo>
                  <a:pt x="2" y="133533"/>
                </a:moveTo>
                <a:cubicBezTo>
                  <a:pt x="-527" y="135650"/>
                  <a:pt x="88373" y="107604"/>
                  <a:pt x="101602" y="89083"/>
                </a:cubicBezTo>
                <a:cubicBezTo>
                  <a:pt x="114831" y="70562"/>
                  <a:pt x="51860" y="36166"/>
                  <a:pt x="79377" y="22408"/>
                </a:cubicBezTo>
                <a:cubicBezTo>
                  <a:pt x="106894" y="8650"/>
                  <a:pt x="240773" y="10237"/>
                  <a:pt x="266702" y="6533"/>
                </a:cubicBezTo>
                <a:cubicBezTo>
                  <a:pt x="292631" y="2829"/>
                  <a:pt x="205848" y="-875"/>
                  <a:pt x="234952" y="183"/>
                </a:cubicBezTo>
                <a:cubicBezTo>
                  <a:pt x="264056" y="1241"/>
                  <a:pt x="410106" y="10766"/>
                  <a:pt x="441327" y="12883"/>
                </a:cubicBezTo>
                <a:cubicBezTo>
                  <a:pt x="472548" y="15000"/>
                  <a:pt x="397935" y="5475"/>
                  <a:pt x="422277" y="12883"/>
                </a:cubicBezTo>
                <a:cubicBezTo>
                  <a:pt x="446619" y="20291"/>
                  <a:pt x="560919" y="51512"/>
                  <a:pt x="587377" y="57333"/>
                </a:cubicBezTo>
                <a:cubicBezTo>
                  <a:pt x="613835" y="63154"/>
                  <a:pt x="572560" y="30346"/>
                  <a:pt x="581027" y="47808"/>
                </a:cubicBezTo>
                <a:cubicBezTo>
                  <a:pt x="589494" y="65270"/>
                  <a:pt x="623360" y="156816"/>
                  <a:pt x="638177" y="162108"/>
                </a:cubicBezTo>
                <a:cubicBezTo>
                  <a:pt x="652994" y="167400"/>
                  <a:pt x="668340" y="67387"/>
                  <a:pt x="669927" y="79558"/>
                </a:cubicBezTo>
                <a:cubicBezTo>
                  <a:pt x="671514" y="91729"/>
                  <a:pt x="642939" y="225608"/>
                  <a:pt x="647702" y="235133"/>
                </a:cubicBezTo>
                <a:cubicBezTo>
                  <a:pt x="652465" y="244658"/>
                  <a:pt x="681569" y="136708"/>
                  <a:pt x="698502" y="136708"/>
                </a:cubicBezTo>
                <a:cubicBezTo>
                  <a:pt x="715435" y="136708"/>
                  <a:pt x="712260" y="209733"/>
                  <a:pt x="749302" y="235133"/>
                </a:cubicBezTo>
                <a:cubicBezTo>
                  <a:pt x="786344" y="260533"/>
                  <a:pt x="908581" y="283816"/>
                  <a:pt x="920752" y="289108"/>
                </a:cubicBezTo>
                <a:cubicBezTo>
                  <a:pt x="932923" y="294400"/>
                  <a:pt x="874714" y="275879"/>
                  <a:pt x="822327" y="266883"/>
                </a:cubicBezTo>
                <a:cubicBezTo>
                  <a:pt x="769940" y="257887"/>
                  <a:pt x="627064" y="242541"/>
                  <a:pt x="606427" y="235133"/>
                </a:cubicBezTo>
                <a:cubicBezTo>
                  <a:pt x="585790" y="227725"/>
                  <a:pt x="687390" y="237779"/>
                  <a:pt x="698502" y="222433"/>
                </a:cubicBezTo>
                <a:cubicBezTo>
                  <a:pt x="709614" y="207087"/>
                  <a:pt x="715435" y="170575"/>
                  <a:pt x="673102" y="143058"/>
                </a:cubicBezTo>
                <a:cubicBezTo>
                  <a:pt x="630769" y="115541"/>
                  <a:pt x="459848" y="70033"/>
                  <a:pt x="444502" y="57333"/>
                </a:cubicBezTo>
                <a:cubicBezTo>
                  <a:pt x="429156" y="44633"/>
                  <a:pt x="585260" y="68445"/>
                  <a:pt x="581027" y="66858"/>
                </a:cubicBezTo>
                <a:cubicBezTo>
                  <a:pt x="576794" y="65271"/>
                  <a:pt x="469373" y="52570"/>
                  <a:pt x="419102" y="47808"/>
                </a:cubicBezTo>
                <a:cubicBezTo>
                  <a:pt x="368831" y="43046"/>
                  <a:pt x="286281" y="40400"/>
                  <a:pt x="279402" y="38283"/>
                </a:cubicBezTo>
                <a:cubicBezTo>
                  <a:pt x="272523" y="36166"/>
                  <a:pt x="386294" y="37754"/>
                  <a:pt x="377827" y="35108"/>
                </a:cubicBezTo>
                <a:cubicBezTo>
                  <a:pt x="369360" y="32462"/>
                  <a:pt x="267231" y="23995"/>
                  <a:pt x="228602" y="22408"/>
                </a:cubicBezTo>
                <a:cubicBezTo>
                  <a:pt x="189973" y="20821"/>
                  <a:pt x="156106" y="28229"/>
                  <a:pt x="146052" y="25583"/>
                </a:cubicBezTo>
                <a:cubicBezTo>
                  <a:pt x="135998" y="22937"/>
                  <a:pt x="169335" y="3358"/>
                  <a:pt x="168277" y="6533"/>
                </a:cubicBezTo>
                <a:cubicBezTo>
                  <a:pt x="167219" y="9708"/>
                  <a:pt x="150285" y="32991"/>
                  <a:pt x="139702" y="44633"/>
                </a:cubicBezTo>
                <a:cubicBezTo>
                  <a:pt x="129119" y="56275"/>
                  <a:pt x="123827" y="63683"/>
                  <a:pt x="104777" y="76383"/>
                </a:cubicBezTo>
                <a:cubicBezTo>
                  <a:pt x="85727" y="89083"/>
                  <a:pt x="531" y="131416"/>
                  <a:pt x="2" y="1335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879EEED2-74D1-4DFC-5D90-8925C948C21E}"/>
              </a:ext>
            </a:extLst>
          </p:cNvPr>
          <p:cNvSpPr/>
          <p:nvPr/>
        </p:nvSpPr>
        <p:spPr>
          <a:xfrm>
            <a:off x="2768583" y="4616447"/>
            <a:ext cx="330218" cy="224186"/>
          </a:xfrm>
          <a:custGeom>
            <a:avLst/>
            <a:gdLst>
              <a:gd name="connsiteX0" fmla="*/ 17 w 330218"/>
              <a:gd name="connsiteY0" fmla="*/ 3 h 224186"/>
              <a:gd name="connsiteX1" fmla="*/ 130192 w 330218"/>
              <a:gd name="connsiteY1" fmla="*/ 98428 h 224186"/>
              <a:gd name="connsiteX2" fmla="*/ 130192 w 330218"/>
              <a:gd name="connsiteY2" fmla="*/ 222253 h 224186"/>
              <a:gd name="connsiteX3" fmla="*/ 149242 w 330218"/>
              <a:gd name="connsiteY3" fmla="*/ 165103 h 224186"/>
              <a:gd name="connsiteX4" fmla="*/ 330217 w 330218"/>
              <a:gd name="connsiteY4" fmla="*/ 47628 h 224186"/>
              <a:gd name="connsiteX5" fmla="*/ 152417 w 330218"/>
              <a:gd name="connsiteY5" fmla="*/ 142878 h 224186"/>
              <a:gd name="connsiteX6" fmla="*/ 161942 w 330218"/>
              <a:gd name="connsiteY6" fmla="*/ 127003 h 224186"/>
              <a:gd name="connsiteX7" fmla="*/ 146067 w 330218"/>
              <a:gd name="connsiteY7" fmla="*/ 142878 h 224186"/>
              <a:gd name="connsiteX8" fmla="*/ 101617 w 330218"/>
              <a:gd name="connsiteY8" fmla="*/ 73028 h 224186"/>
              <a:gd name="connsiteX9" fmla="*/ 120667 w 330218"/>
              <a:gd name="connsiteY9" fmla="*/ 101603 h 224186"/>
              <a:gd name="connsiteX10" fmla="*/ 17 w 330218"/>
              <a:gd name="connsiteY10" fmla="*/ 3 h 224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0218" h="224186">
                <a:moveTo>
                  <a:pt x="17" y="3"/>
                </a:moveTo>
                <a:cubicBezTo>
                  <a:pt x="1604" y="-526"/>
                  <a:pt x="108496" y="61386"/>
                  <a:pt x="130192" y="98428"/>
                </a:cubicBezTo>
                <a:cubicBezTo>
                  <a:pt x="151888" y="135470"/>
                  <a:pt x="127017" y="211140"/>
                  <a:pt x="130192" y="222253"/>
                </a:cubicBezTo>
                <a:cubicBezTo>
                  <a:pt x="133367" y="233366"/>
                  <a:pt x="115905" y="194207"/>
                  <a:pt x="149242" y="165103"/>
                </a:cubicBezTo>
                <a:cubicBezTo>
                  <a:pt x="182579" y="135999"/>
                  <a:pt x="329688" y="51332"/>
                  <a:pt x="330217" y="47628"/>
                </a:cubicBezTo>
                <a:cubicBezTo>
                  <a:pt x="330746" y="43924"/>
                  <a:pt x="180463" y="129649"/>
                  <a:pt x="152417" y="142878"/>
                </a:cubicBezTo>
                <a:cubicBezTo>
                  <a:pt x="124371" y="156107"/>
                  <a:pt x="163000" y="127003"/>
                  <a:pt x="161942" y="127003"/>
                </a:cubicBezTo>
                <a:cubicBezTo>
                  <a:pt x="160884" y="127003"/>
                  <a:pt x="156121" y="151874"/>
                  <a:pt x="146067" y="142878"/>
                </a:cubicBezTo>
                <a:cubicBezTo>
                  <a:pt x="136013" y="133882"/>
                  <a:pt x="105850" y="79907"/>
                  <a:pt x="101617" y="73028"/>
                </a:cubicBezTo>
                <a:cubicBezTo>
                  <a:pt x="97384" y="66149"/>
                  <a:pt x="134954" y="111128"/>
                  <a:pt x="120667" y="101603"/>
                </a:cubicBezTo>
                <a:cubicBezTo>
                  <a:pt x="106380" y="92078"/>
                  <a:pt x="-1570" y="532"/>
                  <a:pt x="17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63B0531F-4599-004B-3E25-FB0A36440BBE}"/>
              </a:ext>
            </a:extLst>
          </p:cNvPr>
          <p:cNvSpPr/>
          <p:nvPr/>
        </p:nvSpPr>
        <p:spPr>
          <a:xfrm>
            <a:off x="3101974" y="4556819"/>
            <a:ext cx="530939" cy="142185"/>
          </a:xfrm>
          <a:custGeom>
            <a:avLst/>
            <a:gdLst>
              <a:gd name="connsiteX0" fmla="*/ 1 w 530939"/>
              <a:gd name="connsiteY0" fmla="*/ 142181 h 142185"/>
              <a:gd name="connsiteX1" fmla="*/ 206376 w 530939"/>
              <a:gd name="connsiteY1" fmla="*/ 72331 h 142185"/>
              <a:gd name="connsiteX2" fmla="*/ 349251 w 530939"/>
              <a:gd name="connsiteY2" fmla="*/ 8831 h 142185"/>
              <a:gd name="connsiteX3" fmla="*/ 527051 w 530939"/>
              <a:gd name="connsiteY3" fmla="*/ 37406 h 142185"/>
              <a:gd name="connsiteX4" fmla="*/ 460376 w 530939"/>
              <a:gd name="connsiteY4" fmla="*/ 37406 h 142185"/>
              <a:gd name="connsiteX5" fmla="*/ 327026 w 530939"/>
              <a:gd name="connsiteY5" fmla="*/ 31056 h 142185"/>
              <a:gd name="connsiteX6" fmla="*/ 409576 w 530939"/>
              <a:gd name="connsiteY6" fmla="*/ 18356 h 142185"/>
              <a:gd name="connsiteX7" fmla="*/ 323851 w 530939"/>
              <a:gd name="connsiteY7" fmla="*/ 2481 h 142185"/>
              <a:gd name="connsiteX8" fmla="*/ 209551 w 530939"/>
              <a:gd name="connsiteY8" fmla="*/ 75506 h 142185"/>
              <a:gd name="connsiteX9" fmla="*/ 1 w 530939"/>
              <a:gd name="connsiteY9" fmla="*/ 142181 h 142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0939" h="142185">
                <a:moveTo>
                  <a:pt x="1" y="142181"/>
                </a:moveTo>
                <a:cubicBezTo>
                  <a:pt x="-528" y="141652"/>
                  <a:pt x="148168" y="94556"/>
                  <a:pt x="206376" y="72331"/>
                </a:cubicBezTo>
                <a:cubicBezTo>
                  <a:pt x="264584" y="50106"/>
                  <a:pt x="295805" y="14652"/>
                  <a:pt x="349251" y="8831"/>
                </a:cubicBezTo>
                <a:cubicBezTo>
                  <a:pt x="402697" y="3010"/>
                  <a:pt x="508530" y="32643"/>
                  <a:pt x="527051" y="37406"/>
                </a:cubicBezTo>
                <a:cubicBezTo>
                  <a:pt x="545572" y="42169"/>
                  <a:pt x="493713" y="38464"/>
                  <a:pt x="460376" y="37406"/>
                </a:cubicBezTo>
                <a:cubicBezTo>
                  <a:pt x="427039" y="36348"/>
                  <a:pt x="335493" y="34231"/>
                  <a:pt x="327026" y="31056"/>
                </a:cubicBezTo>
                <a:cubicBezTo>
                  <a:pt x="318559" y="27881"/>
                  <a:pt x="410105" y="23118"/>
                  <a:pt x="409576" y="18356"/>
                </a:cubicBezTo>
                <a:cubicBezTo>
                  <a:pt x="409047" y="13593"/>
                  <a:pt x="357189" y="-7044"/>
                  <a:pt x="323851" y="2481"/>
                </a:cubicBezTo>
                <a:cubicBezTo>
                  <a:pt x="290514" y="12006"/>
                  <a:pt x="259293" y="54869"/>
                  <a:pt x="209551" y="75506"/>
                </a:cubicBezTo>
                <a:cubicBezTo>
                  <a:pt x="159809" y="96143"/>
                  <a:pt x="530" y="142710"/>
                  <a:pt x="1" y="142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82A50BB9-B3AB-DD2A-3E19-51A2D33F07E3}"/>
              </a:ext>
            </a:extLst>
          </p:cNvPr>
          <p:cNvSpPr/>
          <p:nvPr/>
        </p:nvSpPr>
        <p:spPr>
          <a:xfrm>
            <a:off x="2908088" y="4495794"/>
            <a:ext cx="302186" cy="114851"/>
          </a:xfrm>
          <a:custGeom>
            <a:avLst/>
            <a:gdLst>
              <a:gd name="connsiteX0" fmla="*/ 212 w 302186"/>
              <a:gd name="connsiteY0" fmla="*/ 114306 h 114851"/>
              <a:gd name="connsiteX1" fmla="*/ 158962 w 302186"/>
              <a:gd name="connsiteY1" fmla="*/ 12706 h 114851"/>
              <a:gd name="connsiteX2" fmla="*/ 120862 w 302186"/>
              <a:gd name="connsiteY2" fmla="*/ 114306 h 114851"/>
              <a:gd name="connsiteX3" fmla="*/ 184362 w 302186"/>
              <a:gd name="connsiteY3" fmla="*/ 50806 h 114851"/>
              <a:gd name="connsiteX4" fmla="*/ 301837 w 302186"/>
              <a:gd name="connsiteY4" fmla="*/ 6 h 114851"/>
              <a:gd name="connsiteX5" fmla="*/ 216112 w 302186"/>
              <a:gd name="connsiteY5" fmla="*/ 47631 h 114851"/>
              <a:gd name="connsiteX6" fmla="*/ 92287 w 302186"/>
              <a:gd name="connsiteY6" fmla="*/ 107956 h 114851"/>
              <a:gd name="connsiteX7" fmla="*/ 124037 w 302186"/>
              <a:gd name="connsiteY7" fmla="*/ 44456 h 114851"/>
              <a:gd name="connsiteX8" fmla="*/ 212 w 302186"/>
              <a:gd name="connsiteY8" fmla="*/ 114306 h 11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2186" h="114851">
                <a:moveTo>
                  <a:pt x="212" y="114306"/>
                </a:moveTo>
                <a:cubicBezTo>
                  <a:pt x="6033" y="109014"/>
                  <a:pt x="138854" y="12706"/>
                  <a:pt x="158962" y="12706"/>
                </a:cubicBezTo>
                <a:cubicBezTo>
                  <a:pt x="179070" y="12706"/>
                  <a:pt x="116629" y="107956"/>
                  <a:pt x="120862" y="114306"/>
                </a:cubicBezTo>
                <a:cubicBezTo>
                  <a:pt x="125095" y="120656"/>
                  <a:pt x="154200" y="69856"/>
                  <a:pt x="184362" y="50806"/>
                </a:cubicBezTo>
                <a:cubicBezTo>
                  <a:pt x="214525" y="31756"/>
                  <a:pt x="296545" y="535"/>
                  <a:pt x="301837" y="6"/>
                </a:cubicBezTo>
                <a:cubicBezTo>
                  <a:pt x="307129" y="-523"/>
                  <a:pt x="251037" y="29639"/>
                  <a:pt x="216112" y="47631"/>
                </a:cubicBezTo>
                <a:cubicBezTo>
                  <a:pt x="181187" y="65623"/>
                  <a:pt x="107633" y="108485"/>
                  <a:pt x="92287" y="107956"/>
                </a:cubicBezTo>
                <a:cubicBezTo>
                  <a:pt x="76941" y="107427"/>
                  <a:pt x="138324" y="47102"/>
                  <a:pt x="124037" y="44456"/>
                </a:cubicBezTo>
                <a:cubicBezTo>
                  <a:pt x="109750" y="41810"/>
                  <a:pt x="-5609" y="119598"/>
                  <a:pt x="212" y="114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31EF50D8-B3ED-43B8-82F9-11D8BEB7EF1B}"/>
              </a:ext>
            </a:extLst>
          </p:cNvPr>
          <p:cNvSpPr/>
          <p:nvPr/>
        </p:nvSpPr>
        <p:spPr>
          <a:xfrm>
            <a:off x="3202897" y="4417785"/>
            <a:ext cx="646853" cy="214992"/>
          </a:xfrm>
          <a:custGeom>
            <a:avLst/>
            <a:gdLst>
              <a:gd name="connsiteX0" fmla="*/ 678 w 646853"/>
              <a:gd name="connsiteY0" fmla="*/ 214540 h 214992"/>
              <a:gd name="connsiteX1" fmla="*/ 188003 w 646853"/>
              <a:gd name="connsiteY1" fmla="*/ 71665 h 214992"/>
              <a:gd name="connsiteX2" fmla="*/ 165778 w 646853"/>
              <a:gd name="connsiteY2" fmla="*/ 58965 h 214992"/>
              <a:gd name="connsiteX3" fmla="*/ 384853 w 646853"/>
              <a:gd name="connsiteY3" fmla="*/ 1815 h 214992"/>
              <a:gd name="connsiteX4" fmla="*/ 353103 w 646853"/>
              <a:gd name="connsiteY4" fmla="*/ 17690 h 214992"/>
              <a:gd name="connsiteX5" fmla="*/ 480103 w 646853"/>
              <a:gd name="connsiteY5" fmla="*/ 52615 h 214992"/>
              <a:gd name="connsiteX6" fmla="*/ 645203 w 646853"/>
              <a:gd name="connsiteY6" fmla="*/ 135165 h 214992"/>
              <a:gd name="connsiteX7" fmla="*/ 549953 w 646853"/>
              <a:gd name="connsiteY7" fmla="*/ 84365 h 214992"/>
              <a:gd name="connsiteX8" fmla="*/ 315003 w 646853"/>
              <a:gd name="connsiteY8" fmla="*/ 30390 h 214992"/>
              <a:gd name="connsiteX9" fmla="*/ 191178 w 646853"/>
              <a:gd name="connsiteY9" fmla="*/ 39915 h 214992"/>
              <a:gd name="connsiteX10" fmla="*/ 134028 w 646853"/>
              <a:gd name="connsiteY10" fmla="*/ 74840 h 214992"/>
              <a:gd name="connsiteX11" fmla="*/ 124503 w 646853"/>
              <a:gd name="connsiteY11" fmla="*/ 116115 h 214992"/>
              <a:gd name="connsiteX12" fmla="*/ 678 w 646853"/>
              <a:gd name="connsiteY12" fmla="*/ 214540 h 214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46853" h="214992">
                <a:moveTo>
                  <a:pt x="678" y="214540"/>
                </a:moveTo>
                <a:cubicBezTo>
                  <a:pt x="11261" y="207132"/>
                  <a:pt x="160486" y="97594"/>
                  <a:pt x="188003" y="71665"/>
                </a:cubicBezTo>
                <a:cubicBezTo>
                  <a:pt x="215520" y="45736"/>
                  <a:pt x="132970" y="70607"/>
                  <a:pt x="165778" y="58965"/>
                </a:cubicBezTo>
                <a:cubicBezTo>
                  <a:pt x="198586" y="47323"/>
                  <a:pt x="353632" y="8694"/>
                  <a:pt x="384853" y="1815"/>
                </a:cubicBezTo>
                <a:cubicBezTo>
                  <a:pt x="416074" y="-5064"/>
                  <a:pt x="337228" y="9223"/>
                  <a:pt x="353103" y="17690"/>
                </a:cubicBezTo>
                <a:cubicBezTo>
                  <a:pt x="368978" y="26157"/>
                  <a:pt x="431420" y="33036"/>
                  <a:pt x="480103" y="52615"/>
                </a:cubicBezTo>
                <a:cubicBezTo>
                  <a:pt x="528786" y="72194"/>
                  <a:pt x="633561" y="129873"/>
                  <a:pt x="645203" y="135165"/>
                </a:cubicBezTo>
                <a:cubicBezTo>
                  <a:pt x="656845" y="140457"/>
                  <a:pt x="604986" y="101827"/>
                  <a:pt x="549953" y="84365"/>
                </a:cubicBezTo>
                <a:cubicBezTo>
                  <a:pt x="494920" y="66902"/>
                  <a:pt x="374799" y="37798"/>
                  <a:pt x="315003" y="30390"/>
                </a:cubicBezTo>
                <a:cubicBezTo>
                  <a:pt x="255207" y="22982"/>
                  <a:pt x="221340" y="32507"/>
                  <a:pt x="191178" y="39915"/>
                </a:cubicBezTo>
                <a:cubicBezTo>
                  <a:pt x="161016" y="47323"/>
                  <a:pt x="145140" y="62140"/>
                  <a:pt x="134028" y="74840"/>
                </a:cubicBezTo>
                <a:cubicBezTo>
                  <a:pt x="122916" y="87540"/>
                  <a:pt x="142495" y="96007"/>
                  <a:pt x="124503" y="116115"/>
                </a:cubicBezTo>
                <a:cubicBezTo>
                  <a:pt x="106511" y="136223"/>
                  <a:pt x="-9905" y="221948"/>
                  <a:pt x="678" y="214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47AC641B-CF98-5522-0BDB-061423A6D0A2}"/>
              </a:ext>
            </a:extLst>
          </p:cNvPr>
          <p:cNvSpPr/>
          <p:nvPr/>
        </p:nvSpPr>
        <p:spPr>
          <a:xfrm>
            <a:off x="3583125" y="4597547"/>
            <a:ext cx="390300" cy="145293"/>
          </a:xfrm>
          <a:custGeom>
            <a:avLst/>
            <a:gdLst>
              <a:gd name="connsiteX0" fmla="*/ 1450 w 390300"/>
              <a:gd name="connsiteY0" fmla="*/ 6203 h 145293"/>
              <a:gd name="connsiteX1" fmla="*/ 134800 w 390300"/>
              <a:gd name="connsiteY1" fmla="*/ 3028 h 145293"/>
              <a:gd name="connsiteX2" fmla="*/ 318950 w 390300"/>
              <a:gd name="connsiteY2" fmla="*/ 53828 h 145293"/>
              <a:gd name="connsiteX3" fmla="*/ 271325 w 390300"/>
              <a:gd name="connsiteY3" fmla="*/ 22078 h 145293"/>
              <a:gd name="connsiteX4" fmla="*/ 388800 w 390300"/>
              <a:gd name="connsiteY4" fmla="*/ 142728 h 145293"/>
              <a:gd name="connsiteX5" fmla="*/ 331650 w 390300"/>
              <a:gd name="connsiteY5" fmla="*/ 98278 h 145293"/>
              <a:gd name="connsiteX6" fmla="*/ 242750 w 390300"/>
              <a:gd name="connsiteY6" fmla="*/ 25253 h 145293"/>
              <a:gd name="connsiteX7" fmla="*/ 220525 w 390300"/>
              <a:gd name="connsiteY7" fmla="*/ 9378 h 145293"/>
              <a:gd name="connsiteX8" fmla="*/ 1450 w 390300"/>
              <a:gd name="connsiteY8" fmla="*/ 6203 h 145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300" h="145293">
                <a:moveTo>
                  <a:pt x="1450" y="6203"/>
                </a:moveTo>
                <a:cubicBezTo>
                  <a:pt x="-12837" y="5145"/>
                  <a:pt x="81883" y="-4910"/>
                  <a:pt x="134800" y="3028"/>
                </a:cubicBezTo>
                <a:cubicBezTo>
                  <a:pt x="187717" y="10966"/>
                  <a:pt x="296196" y="50653"/>
                  <a:pt x="318950" y="53828"/>
                </a:cubicBezTo>
                <a:cubicBezTo>
                  <a:pt x="341704" y="57003"/>
                  <a:pt x="259683" y="7262"/>
                  <a:pt x="271325" y="22078"/>
                </a:cubicBezTo>
                <a:cubicBezTo>
                  <a:pt x="282967" y="36894"/>
                  <a:pt x="378746" y="130028"/>
                  <a:pt x="388800" y="142728"/>
                </a:cubicBezTo>
                <a:cubicBezTo>
                  <a:pt x="398854" y="155428"/>
                  <a:pt x="355992" y="117857"/>
                  <a:pt x="331650" y="98278"/>
                </a:cubicBezTo>
                <a:cubicBezTo>
                  <a:pt x="307308" y="78699"/>
                  <a:pt x="261271" y="40070"/>
                  <a:pt x="242750" y="25253"/>
                </a:cubicBezTo>
                <a:cubicBezTo>
                  <a:pt x="224229" y="10436"/>
                  <a:pt x="255450" y="13611"/>
                  <a:pt x="220525" y="9378"/>
                </a:cubicBezTo>
                <a:cubicBezTo>
                  <a:pt x="185600" y="5145"/>
                  <a:pt x="15737" y="7261"/>
                  <a:pt x="1450" y="6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EAB1D011-7C10-5CF3-5B18-F972BAFD3AF0}"/>
              </a:ext>
            </a:extLst>
          </p:cNvPr>
          <p:cNvSpPr/>
          <p:nvPr/>
        </p:nvSpPr>
        <p:spPr>
          <a:xfrm>
            <a:off x="3913589" y="4593971"/>
            <a:ext cx="284375" cy="214683"/>
          </a:xfrm>
          <a:custGeom>
            <a:avLst/>
            <a:gdLst>
              <a:gd name="connsiteX0" fmla="*/ 1186 w 284375"/>
              <a:gd name="connsiteY0" fmla="*/ 254 h 214683"/>
              <a:gd name="connsiteX1" fmla="*/ 144061 w 284375"/>
              <a:gd name="connsiteY1" fmla="*/ 89154 h 214683"/>
              <a:gd name="connsiteX2" fmla="*/ 274236 w 284375"/>
              <a:gd name="connsiteY2" fmla="*/ 209804 h 214683"/>
              <a:gd name="connsiteX3" fmla="*/ 271061 w 284375"/>
              <a:gd name="connsiteY3" fmla="*/ 190754 h 214683"/>
              <a:gd name="connsiteX4" fmla="*/ 232961 w 284375"/>
              <a:gd name="connsiteY4" fmla="*/ 187579 h 214683"/>
              <a:gd name="connsiteX5" fmla="*/ 51986 w 284375"/>
              <a:gd name="connsiteY5" fmla="*/ 171704 h 214683"/>
              <a:gd name="connsiteX6" fmla="*/ 153586 w 284375"/>
              <a:gd name="connsiteY6" fmla="*/ 184404 h 214683"/>
              <a:gd name="connsiteX7" fmla="*/ 248836 w 284375"/>
              <a:gd name="connsiteY7" fmla="*/ 190754 h 214683"/>
              <a:gd name="connsiteX8" fmla="*/ 204386 w 284375"/>
              <a:gd name="connsiteY8" fmla="*/ 139954 h 214683"/>
              <a:gd name="connsiteX9" fmla="*/ 105961 w 284375"/>
              <a:gd name="connsiteY9" fmla="*/ 111379 h 214683"/>
              <a:gd name="connsiteX10" fmla="*/ 188511 w 284375"/>
              <a:gd name="connsiteY10" fmla="*/ 117729 h 214683"/>
              <a:gd name="connsiteX11" fmla="*/ 80561 w 284375"/>
              <a:gd name="connsiteY11" fmla="*/ 63754 h 214683"/>
              <a:gd name="connsiteX12" fmla="*/ 1186 w 284375"/>
              <a:gd name="connsiteY12" fmla="*/ 254 h 214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4375" h="214683">
                <a:moveTo>
                  <a:pt x="1186" y="254"/>
                </a:moveTo>
                <a:cubicBezTo>
                  <a:pt x="11769" y="4487"/>
                  <a:pt x="98553" y="54229"/>
                  <a:pt x="144061" y="89154"/>
                </a:cubicBezTo>
                <a:cubicBezTo>
                  <a:pt x="189569" y="124079"/>
                  <a:pt x="274236" y="209804"/>
                  <a:pt x="274236" y="209804"/>
                </a:cubicBezTo>
                <a:cubicBezTo>
                  <a:pt x="295403" y="226737"/>
                  <a:pt x="277940" y="194458"/>
                  <a:pt x="271061" y="190754"/>
                </a:cubicBezTo>
                <a:cubicBezTo>
                  <a:pt x="264182" y="187050"/>
                  <a:pt x="232961" y="187579"/>
                  <a:pt x="232961" y="187579"/>
                </a:cubicBezTo>
                <a:lnTo>
                  <a:pt x="51986" y="171704"/>
                </a:lnTo>
                <a:cubicBezTo>
                  <a:pt x="38757" y="171175"/>
                  <a:pt x="120778" y="181229"/>
                  <a:pt x="153586" y="184404"/>
                </a:cubicBezTo>
                <a:cubicBezTo>
                  <a:pt x="186394" y="187579"/>
                  <a:pt x="240369" y="198162"/>
                  <a:pt x="248836" y="190754"/>
                </a:cubicBezTo>
                <a:cubicBezTo>
                  <a:pt x="257303" y="183346"/>
                  <a:pt x="228198" y="153183"/>
                  <a:pt x="204386" y="139954"/>
                </a:cubicBezTo>
                <a:cubicBezTo>
                  <a:pt x="180574" y="126725"/>
                  <a:pt x="108607" y="115083"/>
                  <a:pt x="105961" y="111379"/>
                </a:cubicBezTo>
                <a:cubicBezTo>
                  <a:pt x="103315" y="107675"/>
                  <a:pt x="192744" y="125666"/>
                  <a:pt x="188511" y="117729"/>
                </a:cubicBezTo>
                <a:cubicBezTo>
                  <a:pt x="184278" y="109792"/>
                  <a:pt x="107548" y="81746"/>
                  <a:pt x="80561" y="63754"/>
                </a:cubicBezTo>
                <a:cubicBezTo>
                  <a:pt x="53574" y="45762"/>
                  <a:pt x="-9397" y="-3979"/>
                  <a:pt x="1186" y="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9415456E-4827-E33A-6C75-7A8DDB6AFAB4}"/>
              </a:ext>
            </a:extLst>
          </p:cNvPr>
          <p:cNvSpPr/>
          <p:nvPr/>
        </p:nvSpPr>
        <p:spPr>
          <a:xfrm>
            <a:off x="3635142" y="5098937"/>
            <a:ext cx="213005" cy="136838"/>
          </a:xfrm>
          <a:custGeom>
            <a:avLst/>
            <a:gdLst>
              <a:gd name="connsiteX0" fmla="*/ 212958 w 213005"/>
              <a:gd name="connsiteY0" fmla="*/ 113 h 136838"/>
              <a:gd name="connsiteX1" fmla="*/ 92308 w 213005"/>
              <a:gd name="connsiteY1" fmla="*/ 54088 h 136838"/>
              <a:gd name="connsiteX2" fmla="*/ 12933 w 213005"/>
              <a:gd name="connsiteY2" fmla="*/ 136638 h 136838"/>
              <a:gd name="connsiteX3" fmla="*/ 79608 w 213005"/>
              <a:gd name="connsiteY3" fmla="*/ 76313 h 136838"/>
              <a:gd name="connsiteX4" fmla="*/ 133583 w 213005"/>
              <a:gd name="connsiteY4" fmla="*/ 44563 h 136838"/>
              <a:gd name="connsiteX5" fmla="*/ 233 w 213005"/>
              <a:gd name="connsiteY5" fmla="*/ 95363 h 136838"/>
              <a:gd name="connsiteX6" fmla="*/ 105008 w 213005"/>
              <a:gd name="connsiteY6" fmla="*/ 41388 h 136838"/>
              <a:gd name="connsiteX7" fmla="*/ 212958 w 213005"/>
              <a:gd name="connsiteY7" fmla="*/ 113 h 13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005" h="136838">
                <a:moveTo>
                  <a:pt x="212958" y="113"/>
                </a:moveTo>
                <a:cubicBezTo>
                  <a:pt x="210841" y="2230"/>
                  <a:pt x="125645" y="31334"/>
                  <a:pt x="92308" y="54088"/>
                </a:cubicBezTo>
                <a:cubicBezTo>
                  <a:pt x="58970" y="76842"/>
                  <a:pt x="15050" y="132934"/>
                  <a:pt x="12933" y="136638"/>
                </a:cubicBezTo>
                <a:cubicBezTo>
                  <a:pt x="10816" y="140342"/>
                  <a:pt x="59500" y="91659"/>
                  <a:pt x="79608" y="76313"/>
                </a:cubicBezTo>
                <a:cubicBezTo>
                  <a:pt x="99716" y="60967"/>
                  <a:pt x="146812" y="41388"/>
                  <a:pt x="133583" y="44563"/>
                </a:cubicBezTo>
                <a:cubicBezTo>
                  <a:pt x="120354" y="47738"/>
                  <a:pt x="4995" y="95892"/>
                  <a:pt x="233" y="95363"/>
                </a:cubicBezTo>
                <a:cubicBezTo>
                  <a:pt x="-4530" y="94834"/>
                  <a:pt x="64791" y="56734"/>
                  <a:pt x="105008" y="41388"/>
                </a:cubicBezTo>
                <a:cubicBezTo>
                  <a:pt x="145225" y="26042"/>
                  <a:pt x="215075" y="-2004"/>
                  <a:pt x="212958" y="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5FA30F18-7BAB-9CB9-CC41-C8EB488271D0}"/>
              </a:ext>
            </a:extLst>
          </p:cNvPr>
          <p:cNvSpPr/>
          <p:nvPr/>
        </p:nvSpPr>
        <p:spPr>
          <a:xfrm>
            <a:off x="3161143" y="4654233"/>
            <a:ext cx="810846" cy="286163"/>
          </a:xfrm>
          <a:custGeom>
            <a:avLst/>
            <a:gdLst>
              <a:gd name="connsiteX0" fmla="*/ 1157 w 810846"/>
              <a:gd name="connsiteY0" fmla="*/ 73342 h 286163"/>
              <a:gd name="connsiteX1" fmla="*/ 178957 w 810846"/>
              <a:gd name="connsiteY1" fmla="*/ 66992 h 286163"/>
              <a:gd name="connsiteX2" fmla="*/ 369457 w 810846"/>
              <a:gd name="connsiteY2" fmla="*/ 19367 h 286163"/>
              <a:gd name="connsiteX3" fmla="*/ 331357 w 810846"/>
              <a:gd name="connsiteY3" fmla="*/ 19367 h 286163"/>
              <a:gd name="connsiteX4" fmla="*/ 471057 w 810846"/>
              <a:gd name="connsiteY4" fmla="*/ 51117 h 286163"/>
              <a:gd name="connsiteX5" fmla="*/ 642507 w 810846"/>
              <a:gd name="connsiteY5" fmla="*/ 136842 h 286163"/>
              <a:gd name="connsiteX6" fmla="*/ 623457 w 810846"/>
              <a:gd name="connsiteY6" fmla="*/ 86042 h 286163"/>
              <a:gd name="connsiteX7" fmla="*/ 756807 w 810846"/>
              <a:gd name="connsiteY7" fmla="*/ 222567 h 286163"/>
              <a:gd name="connsiteX8" fmla="*/ 810782 w 810846"/>
              <a:gd name="connsiteY8" fmla="*/ 286067 h 286163"/>
              <a:gd name="connsiteX9" fmla="*/ 759982 w 810846"/>
              <a:gd name="connsiteY9" fmla="*/ 232092 h 286163"/>
              <a:gd name="connsiteX10" fmla="*/ 512332 w 810846"/>
              <a:gd name="connsiteY10" fmla="*/ 60642 h 286163"/>
              <a:gd name="connsiteX11" fmla="*/ 340882 w 810846"/>
              <a:gd name="connsiteY11" fmla="*/ 317 h 286163"/>
              <a:gd name="connsiteX12" fmla="*/ 267857 w 810846"/>
              <a:gd name="connsiteY12" fmla="*/ 38417 h 286163"/>
              <a:gd name="connsiteX13" fmla="*/ 1157 w 810846"/>
              <a:gd name="connsiteY13" fmla="*/ 73342 h 286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10846" h="286163">
                <a:moveTo>
                  <a:pt x="1157" y="73342"/>
                </a:moveTo>
                <a:cubicBezTo>
                  <a:pt x="-13660" y="78105"/>
                  <a:pt x="117574" y="75988"/>
                  <a:pt x="178957" y="66992"/>
                </a:cubicBezTo>
                <a:cubicBezTo>
                  <a:pt x="240340" y="57996"/>
                  <a:pt x="344057" y="27304"/>
                  <a:pt x="369457" y="19367"/>
                </a:cubicBezTo>
                <a:cubicBezTo>
                  <a:pt x="394857" y="11430"/>
                  <a:pt x="314424" y="14075"/>
                  <a:pt x="331357" y="19367"/>
                </a:cubicBezTo>
                <a:cubicBezTo>
                  <a:pt x="348290" y="24659"/>
                  <a:pt x="419199" y="31538"/>
                  <a:pt x="471057" y="51117"/>
                </a:cubicBezTo>
                <a:cubicBezTo>
                  <a:pt x="522915" y="70696"/>
                  <a:pt x="617107" y="131021"/>
                  <a:pt x="642507" y="136842"/>
                </a:cubicBezTo>
                <a:cubicBezTo>
                  <a:pt x="667907" y="142663"/>
                  <a:pt x="604407" y="71754"/>
                  <a:pt x="623457" y="86042"/>
                </a:cubicBezTo>
                <a:cubicBezTo>
                  <a:pt x="642507" y="100330"/>
                  <a:pt x="725586" y="189230"/>
                  <a:pt x="756807" y="222567"/>
                </a:cubicBezTo>
                <a:cubicBezTo>
                  <a:pt x="788028" y="255904"/>
                  <a:pt x="810253" y="284480"/>
                  <a:pt x="810782" y="286067"/>
                </a:cubicBezTo>
                <a:cubicBezTo>
                  <a:pt x="811311" y="287654"/>
                  <a:pt x="809724" y="269663"/>
                  <a:pt x="759982" y="232092"/>
                </a:cubicBezTo>
                <a:cubicBezTo>
                  <a:pt x="710240" y="194521"/>
                  <a:pt x="582182" y="99271"/>
                  <a:pt x="512332" y="60642"/>
                </a:cubicBezTo>
                <a:cubicBezTo>
                  <a:pt x="442482" y="22013"/>
                  <a:pt x="381628" y="4021"/>
                  <a:pt x="340882" y="317"/>
                </a:cubicBezTo>
                <a:cubicBezTo>
                  <a:pt x="300136" y="-3387"/>
                  <a:pt x="326065" y="26246"/>
                  <a:pt x="267857" y="38417"/>
                </a:cubicBezTo>
                <a:cubicBezTo>
                  <a:pt x="209649" y="50588"/>
                  <a:pt x="15974" y="68579"/>
                  <a:pt x="1157" y="73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D8F9B4B5-3741-A131-5717-03740B7B62C4}"/>
              </a:ext>
            </a:extLst>
          </p:cNvPr>
          <p:cNvSpPr/>
          <p:nvPr/>
        </p:nvSpPr>
        <p:spPr>
          <a:xfrm>
            <a:off x="3901346" y="4989595"/>
            <a:ext cx="197591" cy="164011"/>
          </a:xfrm>
          <a:custGeom>
            <a:avLst/>
            <a:gdLst>
              <a:gd name="connsiteX0" fmla="*/ 3904 w 197591"/>
              <a:gd name="connsiteY0" fmla="*/ 163430 h 164011"/>
              <a:gd name="connsiteX1" fmla="*/ 35654 w 197591"/>
              <a:gd name="connsiteY1" fmla="*/ 103105 h 164011"/>
              <a:gd name="connsiteX2" fmla="*/ 181704 w 197591"/>
              <a:gd name="connsiteY2" fmla="*/ 1505 h 164011"/>
              <a:gd name="connsiteX3" fmla="*/ 95979 w 197591"/>
              <a:gd name="connsiteY3" fmla="*/ 39605 h 164011"/>
              <a:gd name="connsiteX4" fmla="*/ 197579 w 197591"/>
              <a:gd name="connsiteY4" fmla="*/ 1505 h 164011"/>
              <a:gd name="connsiteX5" fmla="*/ 102329 w 197591"/>
              <a:gd name="connsiteY5" fmla="*/ 68180 h 164011"/>
              <a:gd name="connsiteX6" fmla="*/ 3904 w 197591"/>
              <a:gd name="connsiteY6" fmla="*/ 163430 h 164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591" h="164011">
                <a:moveTo>
                  <a:pt x="3904" y="163430"/>
                </a:moveTo>
                <a:cubicBezTo>
                  <a:pt x="-7208" y="169251"/>
                  <a:pt x="6021" y="130092"/>
                  <a:pt x="35654" y="103105"/>
                </a:cubicBezTo>
                <a:cubicBezTo>
                  <a:pt x="65287" y="76117"/>
                  <a:pt x="171650" y="12088"/>
                  <a:pt x="181704" y="1505"/>
                </a:cubicBezTo>
                <a:cubicBezTo>
                  <a:pt x="191758" y="-9078"/>
                  <a:pt x="93333" y="39605"/>
                  <a:pt x="95979" y="39605"/>
                </a:cubicBezTo>
                <a:cubicBezTo>
                  <a:pt x="98625" y="39605"/>
                  <a:pt x="196521" y="-3257"/>
                  <a:pt x="197579" y="1505"/>
                </a:cubicBezTo>
                <a:cubicBezTo>
                  <a:pt x="198637" y="6267"/>
                  <a:pt x="133550" y="43838"/>
                  <a:pt x="102329" y="68180"/>
                </a:cubicBezTo>
                <a:cubicBezTo>
                  <a:pt x="71108" y="92522"/>
                  <a:pt x="15016" y="157609"/>
                  <a:pt x="3904" y="1634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8D8CBE1B-53BC-4047-3B93-332988E46497}"/>
              </a:ext>
            </a:extLst>
          </p:cNvPr>
          <p:cNvSpPr/>
          <p:nvPr/>
        </p:nvSpPr>
        <p:spPr>
          <a:xfrm>
            <a:off x="2760548" y="4593797"/>
            <a:ext cx="89960" cy="261923"/>
          </a:xfrm>
          <a:custGeom>
            <a:avLst/>
            <a:gdLst>
              <a:gd name="connsiteX0" fmla="*/ 62027 w 89960"/>
              <a:gd name="connsiteY0" fmla="*/ 428 h 261923"/>
              <a:gd name="connsiteX1" fmla="*/ 30277 w 89960"/>
              <a:gd name="connsiteY1" fmla="*/ 95678 h 261923"/>
              <a:gd name="connsiteX2" fmla="*/ 30277 w 89960"/>
              <a:gd name="connsiteY2" fmla="*/ 146478 h 261923"/>
              <a:gd name="connsiteX3" fmla="*/ 1702 w 89960"/>
              <a:gd name="connsiteY3" fmla="*/ 127428 h 261923"/>
              <a:gd name="connsiteX4" fmla="*/ 87427 w 89960"/>
              <a:gd name="connsiteY4" fmla="*/ 257603 h 261923"/>
              <a:gd name="connsiteX5" fmla="*/ 62027 w 89960"/>
              <a:gd name="connsiteY5" fmla="*/ 219503 h 261923"/>
              <a:gd name="connsiteX6" fmla="*/ 8052 w 89960"/>
              <a:gd name="connsiteY6" fmla="*/ 108378 h 261923"/>
              <a:gd name="connsiteX7" fmla="*/ 14402 w 89960"/>
              <a:gd name="connsiteY7" fmla="*/ 136953 h 261923"/>
              <a:gd name="connsiteX8" fmla="*/ 62027 w 89960"/>
              <a:gd name="connsiteY8" fmla="*/ 428 h 261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960" h="261923">
                <a:moveTo>
                  <a:pt x="62027" y="428"/>
                </a:moveTo>
                <a:cubicBezTo>
                  <a:pt x="64673" y="-6451"/>
                  <a:pt x="35569" y="71336"/>
                  <a:pt x="30277" y="95678"/>
                </a:cubicBezTo>
                <a:cubicBezTo>
                  <a:pt x="24985" y="120020"/>
                  <a:pt x="35039" y="141186"/>
                  <a:pt x="30277" y="146478"/>
                </a:cubicBezTo>
                <a:cubicBezTo>
                  <a:pt x="25514" y="151770"/>
                  <a:pt x="-7823" y="108907"/>
                  <a:pt x="1702" y="127428"/>
                </a:cubicBezTo>
                <a:cubicBezTo>
                  <a:pt x="11227" y="145949"/>
                  <a:pt x="77373" y="242257"/>
                  <a:pt x="87427" y="257603"/>
                </a:cubicBezTo>
                <a:cubicBezTo>
                  <a:pt x="97481" y="272949"/>
                  <a:pt x="75256" y="244374"/>
                  <a:pt x="62027" y="219503"/>
                </a:cubicBezTo>
                <a:cubicBezTo>
                  <a:pt x="48798" y="194632"/>
                  <a:pt x="15989" y="122136"/>
                  <a:pt x="8052" y="108378"/>
                </a:cubicBezTo>
                <a:cubicBezTo>
                  <a:pt x="114" y="94620"/>
                  <a:pt x="6994" y="150182"/>
                  <a:pt x="14402" y="136953"/>
                </a:cubicBezTo>
                <a:cubicBezTo>
                  <a:pt x="21810" y="123724"/>
                  <a:pt x="59381" y="7307"/>
                  <a:pt x="62027" y="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00CBD5DC-8CAD-8AD9-26E0-B793D3E8626A}"/>
              </a:ext>
            </a:extLst>
          </p:cNvPr>
          <p:cNvSpPr/>
          <p:nvPr/>
        </p:nvSpPr>
        <p:spPr>
          <a:xfrm>
            <a:off x="1945092" y="4648193"/>
            <a:ext cx="496569" cy="362561"/>
          </a:xfrm>
          <a:custGeom>
            <a:avLst/>
            <a:gdLst>
              <a:gd name="connsiteX0" fmla="*/ 496483 w 496569"/>
              <a:gd name="connsiteY0" fmla="*/ 361957 h 362561"/>
              <a:gd name="connsiteX1" fmla="*/ 410758 w 496569"/>
              <a:gd name="connsiteY1" fmla="*/ 307982 h 362561"/>
              <a:gd name="connsiteX2" fmla="*/ 318683 w 496569"/>
              <a:gd name="connsiteY2" fmla="*/ 228607 h 362561"/>
              <a:gd name="connsiteX3" fmla="*/ 188508 w 496569"/>
              <a:gd name="connsiteY3" fmla="*/ 209557 h 362561"/>
              <a:gd name="connsiteX4" fmla="*/ 1183 w 496569"/>
              <a:gd name="connsiteY4" fmla="*/ 250832 h 362561"/>
              <a:gd name="connsiteX5" fmla="*/ 105958 w 496569"/>
              <a:gd name="connsiteY5" fmla="*/ 203207 h 362561"/>
              <a:gd name="connsiteX6" fmla="*/ 48808 w 496569"/>
              <a:gd name="connsiteY6" fmla="*/ 222257 h 362561"/>
              <a:gd name="connsiteX7" fmla="*/ 4358 w 496569"/>
              <a:gd name="connsiteY7" fmla="*/ 34932 h 362561"/>
              <a:gd name="connsiteX8" fmla="*/ 77383 w 496569"/>
              <a:gd name="connsiteY8" fmla="*/ 180982 h 362561"/>
              <a:gd name="connsiteX9" fmla="*/ 64683 w 496569"/>
              <a:gd name="connsiteY9" fmla="*/ 174632 h 362561"/>
              <a:gd name="connsiteX10" fmla="*/ 90083 w 496569"/>
              <a:gd name="connsiteY10" fmla="*/ 57157 h 362561"/>
              <a:gd name="connsiteX11" fmla="*/ 134533 w 496569"/>
              <a:gd name="connsiteY11" fmla="*/ 7 h 362561"/>
              <a:gd name="connsiteX12" fmla="*/ 115483 w 496569"/>
              <a:gd name="connsiteY12" fmla="*/ 60332 h 362561"/>
              <a:gd name="connsiteX13" fmla="*/ 159933 w 496569"/>
              <a:gd name="connsiteY13" fmla="*/ 146057 h 362561"/>
              <a:gd name="connsiteX14" fmla="*/ 166283 w 496569"/>
              <a:gd name="connsiteY14" fmla="*/ 136532 h 362561"/>
              <a:gd name="connsiteX15" fmla="*/ 198033 w 496569"/>
              <a:gd name="connsiteY15" fmla="*/ 180982 h 362561"/>
              <a:gd name="connsiteX16" fmla="*/ 194858 w 496569"/>
              <a:gd name="connsiteY16" fmla="*/ 104782 h 362561"/>
              <a:gd name="connsiteX17" fmla="*/ 204383 w 496569"/>
              <a:gd name="connsiteY17" fmla="*/ 34932 h 362561"/>
              <a:gd name="connsiteX18" fmla="*/ 204383 w 496569"/>
              <a:gd name="connsiteY18" fmla="*/ 187332 h 362561"/>
              <a:gd name="connsiteX19" fmla="*/ 236133 w 496569"/>
              <a:gd name="connsiteY19" fmla="*/ 180982 h 362561"/>
              <a:gd name="connsiteX20" fmla="*/ 242483 w 496569"/>
              <a:gd name="connsiteY20" fmla="*/ 57157 h 362561"/>
              <a:gd name="connsiteX21" fmla="*/ 261533 w 496569"/>
              <a:gd name="connsiteY21" fmla="*/ 177807 h 362561"/>
              <a:gd name="connsiteX22" fmla="*/ 321858 w 496569"/>
              <a:gd name="connsiteY22" fmla="*/ 222257 h 362561"/>
              <a:gd name="connsiteX23" fmla="*/ 312333 w 496569"/>
              <a:gd name="connsiteY23" fmla="*/ 203207 h 362561"/>
              <a:gd name="connsiteX24" fmla="*/ 344083 w 496569"/>
              <a:gd name="connsiteY24" fmla="*/ 244482 h 362561"/>
              <a:gd name="connsiteX25" fmla="*/ 394883 w 496569"/>
              <a:gd name="connsiteY25" fmla="*/ 273057 h 362561"/>
              <a:gd name="connsiteX26" fmla="*/ 496483 w 496569"/>
              <a:gd name="connsiteY26" fmla="*/ 361957 h 362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96569" h="362561">
                <a:moveTo>
                  <a:pt x="496483" y="361957"/>
                </a:moveTo>
                <a:cubicBezTo>
                  <a:pt x="499129" y="367778"/>
                  <a:pt x="440391" y="330207"/>
                  <a:pt x="410758" y="307982"/>
                </a:cubicBezTo>
                <a:cubicBezTo>
                  <a:pt x="381125" y="285757"/>
                  <a:pt x="355725" y="245011"/>
                  <a:pt x="318683" y="228607"/>
                </a:cubicBezTo>
                <a:cubicBezTo>
                  <a:pt x="281641" y="212203"/>
                  <a:pt x="241425" y="205853"/>
                  <a:pt x="188508" y="209557"/>
                </a:cubicBezTo>
                <a:cubicBezTo>
                  <a:pt x="135591" y="213261"/>
                  <a:pt x="14941" y="251890"/>
                  <a:pt x="1183" y="250832"/>
                </a:cubicBezTo>
                <a:cubicBezTo>
                  <a:pt x="-12575" y="249774"/>
                  <a:pt x="98020" y="207969"/>
                  <a:pt x="105958" y="203207"/>
                </a:cubicBezTo>
                <a:cubicBezTo>
                  <a:pt x="113895" y="198444"/>
                  <a:pt x="65741" y="250303"/>
                  <a:pt x="48808" y="222257"/>
                </a:cubicBezTo>
                <a:cubicBezTo>
                  <a:pt x="31875" y="194211"/>
                  <a:pt x="-404" y="41811"/>
                  <a:pt x="4358" y="34932"/>
                </a:cubicBezTo>
                <a:cubicBezTo>
                  <a:pt x="9120" y="28053"/>
                  <a:pt x="77383" y="180982"/>
                  <a:pt x="77383" y="180982"/>
                </a:cubicBezTo>
                <a:cubicBezTo>
                  <a:pt x="87437" y="204265"/>
                  <a:pt x="62566" y="195269"/>
                  <a:pt x="64683" y="174632"/>
                </a:cubicBezTo>
                <a:cubicBezTo>
                  <a:pt x="66800" y="153995"/>
                  <a:pt x="78441" y="86261"/>
                  <a:pt x="90083" y="57157"/>
                </a:cubicBezTo>
                <a:cubicBezTo>
                  <a:pt x="101725" y="28053"/>
                  <a:pt x="130300" y="-522"/>
                  <a:pt x="134533" y="7"/>
                </a:cubicBezTo>
                <a:cubicBezTo>
                  <a:pt x="138766" y="536"/>
                  <a:pt x="111250" y="35990"/>
                  <a:pt x="115483" y="60332"/>
                </a:cubicBezTo>
                <a:cubicBezTo>
                  <a:pt x="119716" y="84674"/>
                  <a:pt x="151466" y="133357"/>
                  <a:pt x="159933" y="146057"/>
                </a:cubicBezTo>
                <a:cubicBezTo>
                  <a:pt x="168400" y="158757"/>
                  <a:pt x="159933" y="130711"/>
                  <a:pt x="166283" y="136532"/>
                </a:cubicBezTo>
                <a:cubicBezTo>
                  <a:pt x="172633" y="142353"/>
                  <a:pt x="193270" y="186274"/>
                  <a:pt x="198033" y="180982"/>
                </a:cubicBezTo>
                <a:cubicBezTo>
                  <a:pt x="202795" y="175690"/>
                  <a:pt x="193800" y="129124"/>
                  <a:pt x="194858" y="104782"/>
                </a:cubicBezTo>
                <a:cubicBezTo>
                  <a:pt x="195916" y="80440"/>
                  <a:pt x="202796" y="21174"/>
                  <a:pt x="204383" y="34932"/>
                </a:cubicBezTo>
                <a:cubicBezTo>
                  <a:pt x="205970" y="48690"/>
                  <a:pt x="199091" y="162990"/>
                  <a:pt x="204383" y="187332"/>
                </a:cubicBezTo>
                <a:cubicBezTo>
                  <a:pt x="209675" y="211674"/>
                  <a:pt x="229783" y="202678"/>
                  <a:pt x="236133" y="180982"/>
                </a:cubicBezTo>
                <a:cubicBezTo>
                  <a:pt x="242483" y="159286"/>
                  <a:pt x="238250" y="57686"/>
                  <a:pt x="242483" y="57157"/>
                </a:cubicBezTo>
                <a:cubicBezTo>
                  <a:pt x="246716" y="56628"/>
                  <a:pt x="248304" y="150290"/>
                  <a:pt x="261533" y="177807"/>
                </a:cubicBezTo>
                <a:cubicBezTo>
                  <a:pt x="274762" y="205324"/>
                  <a:pt x="313391" y="218024"/>
                  <a:pt x="321858" y="222257"/>
                </a:cubicBezTo>
                <a:cubicBezTo>
                  <a:pt x="330325" y="226490"/>
                  <a:pt x="308629" y="199503"/>
                  <a:pt x="312333" y="203207"/>
                </a:cubicBezTo>
                <a:cubicBezTo>
                  <a:pt x="316037" y="206911"/>
                  <a:pt x="330325" y="232840"/>
                  <a:pt x="344083" y="244482"/>
                </a:cubicBezTo>
                <a:cubicBezTo>
                  <a:pt x="357841" y="256124"/>
                  <a:pt x="372129" y="257711"/>
                  <a:pt x="394883" y="273057"/>
                </a:cubicBezTo>
                <a:cubicBezTo>
                  <a:pt x="417637" y="288403"/>
                  <a:pt x="493837" y="356136"/>
                  <a:pt x="496483" y="3619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5C0C24E2-7B96-B0B3-E235-CE7A8100E27F}"/>
              </a:ext>
            </a:extLst>
          </p:cNvPr>
          <p:cNvSpPr/>
          <p:nvPr/>
        </p:nvSpPr>
        <p:spPr>
          <a:xfrm>
            <a:off x="1951746" y="5038533"/>
            <a:ext cx="307294" cy="90385"/>
          </a:xfrm>
          <a:custGeom>
            <a:avLst/>
            <a:gdLst>
              <a:gd name="connsiteX0" fmla="*/ 879 w 307294"/>
              <a:gd name="connsiteY0" fmla="*/ 192 h 90385"/>
              <a:gd name="connsiteX1" fmla="*/ 112004 w 307294"/>
              <a:gd name="connsiteY1" fmla="*/ 57342 h 90385"/>
              <a:gd name="connsiteX2" fmla="*/ 305679 w 307294"/>
              <a:gd name="connsiteY2" fmla="*/ 60517 h 90385"/>
              <a:gd name="connsiteX3" fmla="*/ 197729 w 307294"/>
              <a:gd name="connsiteY3" fmla="*/ 66867 h 90385"/>
              <a:gd name="connsiteX4" fmla="*/ 77079 w 307294"/>
              <a:gd name="connsiteY4" fmla="*/ 89092 h 90385"/>
              <a:gd name="connsiteX5" fmla="*/ 169154 w 307294"/>
              <a:gd name="connsiteY5" fmla="*/ 79567 h 90385"/>
              <a:gd name="connsiteX6" fmla="*/ 879 w 307294"/>
              <a:gd name="connsiteY6" fmla="*/ 192 h 90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7294" h="90385">
                <a:moveTo>
                  <a:pt x="879" y="192"/>
                </a:moveTo>
                <a:cubicBezTo>
                  <a:pt x="-8646" y="-3512"/>
                  <a:pt x="61204" y="47288"/>
                  <a:pt x="112004" y="57342"/>
                </a:cubicBezTo>
                <a:cubicBezTo>
                  <a:pt x="162804" y="67396"/>
                  <a:pt x="291392" y="58930"/>
                  <a:pt x="305679" y="60517"/>
                </a:cubicBezTo>
                <a:cubicBezTo>
                  <a:pt x="319966" y="62104"/>
                  <a:pt x="235829" y="62105"/>
                  <a:pt x="197729" y="66867"/>
                </a:cubicBezTo>
                <a:cubicBezTo>
                  <a:pt x="159629" y="71630"/>
                  <a:pt x="81841" y="86975"/>
                  <a:pt x="77079" y="89092"/>
                </a:cubicBezTo>
                <a:cubicBezTo>
                  <a:pt x="72317" y="91209"/>
                  <a:pt x="177621" y="92267"/>
                  <a:pt x="169154" y="79567"/>
                </a:cubicBezTo>
                <a:cubicBezTo>
                  <a:pt x="160687" y="66867"/>
                  <a:pt x="10404" y="3896"/>
                  <a:pt x="879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2FA2592B-D2E7-84B3-5346-0FF6A64098C4}"/>
              </a:ext>
            </a:extLst>
          </p:cNvPr>
          <p:cNvSpPr/>
          <p:nvPr/>
        </p:nvSpPr>
        <p:spPr>
          <a:xfrm>
            <a:off x="2148940" y="5070453"/>
            <a:ext cx="285006" cy="35000"/>
          </a:xfrm>
          <a:custGeom>
            <a:avLst/>
            <a:gdLst>
              <a:gd name="connsiteX0" fmla="*/ 535 w 285006"/>
              <a:gd name="connsiteY0" fmla="*/ 22247 h 35000"/>
              <a:gd name="connsiteX1" fmla="*/ 181510 w 285006"/>
              <a:gd name="connsiteY1" fmla="*/ 19072 h 35000"/>
              <a:gd name="connsiteX2" fmla="*/ 283110 w 285006"/>
              <a:gd name="connsiteY2" fmla="*/ 34947 h 35000"/>
              <a:gd name="connsiteX3" fmla="*/ 241835 w 285006"/>
              <a:gd name="connsiteY3" fmla="*/ 12722 h 35000"/>
              <a:gd name="connsiteX4" fmla="*/ 168810 w 285006"/>
              <a:gd name="connsiteY4" fmla="*/ 22 h 35000"/>
              <a:gd name="connsiteX5" fmla="*/ 197385 w 285006"/>
              <a:gd name="connsiteY5" fmla="*/ 9547 h 35000"/>
              <a:gd name="connsiteX6" fmla="*/ 127535 w 285006"/>
              <a:gd name="connsiteY6" fmla="*/ 6372 h 35000"/>
              <a:gd name="connsiteX7" fmla="*/ 535 w 285006"/>
              <a:gd name="connsiteY7" fmla="*/ 22247 h 3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006" h="35000">
                <a:moveTo>
                  <a:pt x="535" y="22247"/>
                </a:moveTo>
                <a:cubicBezTo>
                  <a:pt x="9531" y="24364"/>
                  <a:pt x="134414" y="16955"/>
                  <a:pt x="181510" y="19072"/>
                </a:cubicBezTo>
                <a:cubicBezTo>
                  <a:pt x="228606" y="21189"/>
                  <a:pt x="273056" y="36005"/>
                  <a:pt x="283110" y="34947"/>
                </a:cubicBezTo>
                <a:cubicBezTo>
                  <a:pt x="293164" y="33889"/>
                  <a:pt x="260885" y="18543"/>
                  <a:pt x="241835" y="12722"/>
                </a:cubicBezTo>
                <a:cubicBezTo>
                  <a:pt x="222785" y="6901"/>
                  <a:pt x="176218" y="551"/>
                  <a:pt x="168810" y="22"/>
                </a:cubicBezTo>
                <a:cubicBezTo>
                  <a:pt x="161402" y="-507"/>
                  <a:pt x="204264" y="8489"/>
                  <a:pt x="197385" y="9547"/>
                </a:cubicBezTo>
                <a:cubicBezTo>
                  <a:pt x="190506" y="10605"/>
                  <a:pt x="156639" y="4255"/>
                  <a:pt x="127535" y="6372"/>
                </a:cubicBezTo>
                <a:cubicBezTo>
                  <a:pt x="98431" y="8489"/>
                  <a:pt x="-8461" y="20130"/>
                  <a:pt x="535" y="222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28C81C8A-4725-BBFA-2E80-9C018EC34666}"/>
              </a:ext>
            </a:extLst>
          </p:cNvPr>
          <p:cNvSpPr/>
          <p:nvPr/>
        </p:nvSpPr>
        <p:spPr>
          <a:xfrm>
            <a:off x="1955654" y="5073269"/>
            <a:ext cx="201252" cy="74585"/>
          </a:xfrm>
          <a:custGeom>
            <a:avLst/>
            <a:gdLst>
              <a:gd name="connsiteX0" fmla="*/ 146 w 201252"/>
              <a:gd name="connsiteY0" fmla="*/ 381 h 74585"/>
              <a:gd name="connsiteX1" fmla="*/ 79521 w 201252"/>
              <a:gd name="connsiteY1" fmla="*/ 44831 h 74585"/>
              <a:gd name="connsiteX2" fmla="*/ 200171 w 201252"/>
              <a:gd name="connsiteY2" fmla="*/ 48006 h 74585"/>
              <a:gd name="connsiteX3" fmla="*/ 136671 w 201252"/>
              <a:gd name="connsiteY3" fmla="*/ 54356 h 74585"/>
              <a:gd name="connsiteX4" fmla="*/ 98571 w 201252"/>
              <a:gd name="connsiteY4" fmla="*/ 73406 h 74585"/>
              <a:gd name="connsiteX5" fmla="*/ 146 w 201252"/>
              <a:gd name="connsiteY5" fmla="*/ 381 h 74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252" h="74585">
                <a:moveTo>
                  <a:pt x="146" y="381"/>
                </a:moveTo>
                <a:cubicBezTo>
                  <a:pt x="-3029" y="-4381"/>
                  <a:pt x="46184" y="36894"/>
                  <a:pt x="79521" y="44831"/>
                </a:cubicBezTo>
                <a:cubicBezTo>
                  <a:pt x="112858" y="52768"/>
                  <a:pt x="190646" y="46419"/>
                  <a:pt x="200171" y="48006"/>
                </a:cubicBezTo>
                <a:cubicBezTo>
                  <a:pt x="209696" y="49594"/>
                  <a:pt x="153604" y="50123"/>
                  <a:pt x="136671" y="54356"/>
                </a:cubicBezTo>
                <a:cubicBezTo>
                  <a:pt x="119738" y="58589"/>
                  <a:pt x="121854" y="79756"/>
                  <a:pt x="98571" y="73406"/>
                </a:cubicBezTo>
                <a:cubicBezTo>
                  <a:pt x="75288" y="67056"/>
                  <a:pt x="3321" y="5143"/>
                  <a:pt x="146" y="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D4AE41F5-1F48-545E-CA2C-144212B6EEA3}"/>
              </a:ext>
            </a:extLst>
          </p:cNvPr>
          <p:cNvSpPr/>
          <p:nvPr/>
        </p:nvSpPr>
        <p:spPr>
          <a:xfrm>
            <a:off x="1936215" y="5099041"/>
            <a:ext cx="546646" cy="50926"/>
          </a:xfrm>
          <a:custGeom>
            <a:avLst/>
            <a:gdLst>
              <a:gd name="connsiteX0" fmla="*/ 535 w 546646"/>
              <a:gd name="connsiteY0" fmla="*/ 3184 h 50926"/>
              <a:gd name="connsiteX1" fmla="*/ 98960 w 546646"/>
              <a:gd name="connsiteY1" fmla="*/ 47634 h 50926"/>
              <a:gd name="connsiteX2" fmla="*/ 83085 w 546646"/>
              <a:gd name="connsiteY2" fmla="*/ 47634 h 50926"/>
              <a:gd name="connsiteX3" fmla="*/ 232310 w 546646"/>
              <a:gd name="connsiteY3" fmla="*/ 47634 h 50926"/>
              <a:gd name="connsiteX4" fmla="*/ 168810 w 546646"/>
              <a:gd name="connsiteY4" fmla="*/ 34934 h 50926"/>
              <a:gd name="connsiteX5" fmla="*/ 248185 w 546646"/>
              <a:gd name="connsiteY5" fmla="*/ 44459 h 50926"/>
              <a:gd name="connsiteX6" fmla="*/ 394235 w 546646"/>
              <a:gd name="connsiteY6" fmla="*/ 28584 h 50926"/>
              <a:gd name="connsiteX7" fmla="*/ 356135 w 546646"/>
              <a:gd name="connsiteY7" fmla="*/ 22234 h 50926"/>
              <a:gd name="connsiteX8" fmla="*/ 425985 w 546646"/>
              <a:gd name="connsiteY8" fmla="*/ 9 h 50926"/>
              <a:gd name="connsiteX9" fmla="*/ 546635 w 546646"/>
              <a:gd name="connsiteY9" fmla="*/ 22234 h 50926"/>
              <a:gd name="connsiteX10" fmla="*/ 432335 w 546646"/>
              <a:gd name="connsiteY10" fmla="*/ 9 h 50926"/>
              <a:gd name="connsiteX11" fmla="*/ 295810 w 546646"/>
              <a:gd name="connsiteY11" fmla="*/ 25409 h 50926"/>
              <a:gd name="connsiteX12" fmla="*/ 152935 w 546646"/>
              <a:gd name="connsiteY12" fmla="*/ 31759 h 50926"/>
              <a:gd name="connsiteX13" fmla="*/ 251360 w 546646"/>
              <a:gd name="connsiteY13" fmla="*/ 38109 h 50926"/>
              <a:gd name="connsiteX14" fmla="*/ 152935 w 546646"/>
              <a:gd name="connsiteY14" fmla="*/ 41284 h 50926"/>
              <a:gd name="connsiteX15" fmla="*/ 535 w 546646"/>
              <a:gd name="connsiteY15" fmla="*/ 3184 h 50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6646" h="50926">
                <a:moveTo>
                  <a:pt x="535" y="3184"/>
                </a:moveTo>
                <a:cubicBezTo>
                  <a:pt x="-8461" y="4242"/>
                  <a:pt x="98960" y="47634"/>
                  <a:pt x="98960" y="47634"/>
                </a:cubicBezTo>
                <a:cubicBezTo>
                  <a:pt x="112718" y="55042"/>
                  <a:pt x="83085" y="47634"/>
                  <a:pt x="83085" y="47634"/>
                </a:cubicBezTo>
                <a:cubicBezTo>
                  <a:pt x="105310" y="47634"/>
                  <a:pt x="218023" y="49751"/>
                  <a:pt x="232310" y="47634"/>
                </a:cubicBezTo>
                <a:cubicBezTo>
                  <a:pt x="246598" y="45517"/>
                  <a:pt x="166164" y="35463"/>
                  <a:pt x="168810" y="34934"/>
                </a:cubicBezTo>
                <a:cubicBezTo>
                  <a:pt x="171456" y="34405"/>
                  <a:pt x="210614" y="45517"/>
                  <a:pt x="248185" y="44459"/>
                </a:cubicBezTo>
                <a:cubicBezTo>
                  <a:pt x="285756" y="43401"/>
                  <a:pt x="376243" y="32288"/>
                  <a:pt x="394235" y="28584"/>
                </a:cubicBezTo>
                <a:cubicBezTo>
                  <a:pt x="412227" y="24880"/>
                  <a:pt x="350843" y="26997"/>
                  <a:pt x="356135" y="22234"/>
                </a:cubicBezTo>
                <a:cubicBezTo>
                  <a:pt x="361427" y="17472"/>
                  <a:pt x="394235" y="9"/>
                  <a:pt x="425985" y="9"/>
                </a:cubicBezTo>
                <a:cubicBezTo>
                  <a:pt x="457735" y="9"/>
                  <a:pt x="545577" y="22234"/>
                  <a:pt x="546635" y="22234"/>
                </a:cubicBezTo>
                <a:cubicBezTo>
                  <a:pt x="547693" y="22234"/>
                  <a:pt x="474139" y="-520"/>
                  <a:pt x="432335" y="9"/>
                </a:cubicBezTo>
                <a:cubicBezTo>
                  <a:pt x="390531" y="538"/>
                  <a:pt x="342377" y="20117"/>
                  <a:pt x="295810" y="25409"/>
                </a:cubicBezTo>
                <a:cubicBezTo>
                  <a:pt x="249243" y="30701"/>
                  <a:pt x="160343" y="29642"/>
                  <a:pt x="152935" y="31759"/>
                </a:cubicBezTo>
                <a:cubicBezTo>
                  <a:pt x="145527" y="33876"/>
                  <a:pt x="251360" y="36522"/>
                  <a:pt x="251360" y="38109"/>
                </a:cubicBezTo>
                <a:cubicBezTo>
                  <a:pt x="251360" y="39696"/>
                  <a:pt x="191035" y="45517"/>
                  <a:pt x="152935" y="41284"/>
                </a:cubicBezTo>
                <a:cubicBezTo>
                  <a:pt x="114835" y="37051"/>
                  <a:pt x="9531" y="2126"/>
                  <a:pt x="535" y="3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6751EF75-B3BC-725A-EF0B-CD70608C7C6C}"/>
              </a:ext>
            </a:extLst>
          </p:cNvPr>
          <p:cNvSpPr/>
          <p:nvPr/>
        </p:nvSpPr>
        <p:spPr>
          <a:xfrm>
            <a:off x="1908175" y="4673887"/>
            <a:ext cx="549334" cy="350451"/>
          </a:xfrm>
          <a:custGeom>
            <a:avLst/>
            <a:gdLst>
              <a:gd name="connsiteX0" fmla="*/ 0 w 549334"/>
              <a:gd name="connsiteY0" fmla="*/ 66388 h 350451"/>
              <a:gd name="connsiteX1" fmla="*/ 174625 w 549334"/>
              <a:gd name="connsiteY1" fmla="*/ 12413 h 350451"/>
              <a:gd name="connsiteX2" fmla="*/ 101600 w 549334"/>
              <a:gd name="connsiteY2" fmla="*/ 6063 h 350451"/>
              <a:gd name="connsiteX3" fmla="*/ 238125 w 549334"/>
              <a:gd name="connsiteY3" fmla="*/ 2888 h 350451"/>
              <a:gd name="connsiteX4" fmla="*/ 342900 w 549334"/>
              <a:gd name="connsiteY4" fmla="*/ 50513 h 350451"/>
              <a:gd name="connsiteX5" fmla="*/ 333375 w 549334"/>
              <a:gd name="connsiteY5" fmla="*/ 47338 h 350451"/>
              <a:gd name="connsiteX6" fmla="*/ 447675 w 549334"/>
              <a:gd name="connsiteY6" fmla="*/ 107663 h 350451"/>
              <a:gd name="connsiteX7" fmla="*/ 473075 w 549334"/>
              <a:gd name="connsiteY7" fmla="*/ 107663 h 350451"/>
              <a:gd name="connsiteX8" fmla="*/ 488950 w 549334"/>
              <a:gd name="connsiteY8" fmla="*/ 136238 h 350451"/>
              <a:gd name="connsiteX9" fmla="*/ 527050 w 549334"/>
              <a:gd name="connsiteY9" fmla="*/ 237838 h 350451"/>
              <a:gd name="connsiteX10" fmla="*/ 533400 w 549334"/>
              <a:gd name="connsiteY10" fmla="*/ 317213 h 350451"/>
              <a:gd name="connsiteX11" fmla="*/ 517525 w 549334"/>
              <a:gd name="connsiteY11" fmla="*/ 294988 h 350451"/>
              <a:gd name="connsiteX12" fmla="*/ 549275 w 549334"/>
              <a:gd name="connsiteY12" fmla="*/ 348963 h 350451"/>
              <a:gd name="connsiteX13" fmla="*/ 508000 w 549334"/>
              <a:gd name="connsiteY13" fmla="*/ 225138 h 350451"/>
              <a:gd name="connsiteX14" fmla="*/ 431800 w 549334"/>
              <a:gd name="connsiteY14" fmla="*/ 158463 h 350451"/>
              <a:gd name="connsiteX15" fmla="*/ 520700 w 549334"/>
              <a:gd name="connsiteY15" fmla="*/ 269588 h 350451"/>
              <a:gd name="connsiteX16" fmla="*/ 466725 w 549334"/>
              <a:gd name="connsiteY16" fmla="*/ 215613 h 350451"/>
              <a:gd name="connsiteX17" fmla="*/ 339725 w 549334"/>
              <a:gd name="connsiteY17" fmla="*/ 107663 h 350451"/>
              <a:gd name="connsiteX18" fmla="*/ 361950 w 549334"/>
              <a:gd name="connsiteY18" fmla="*/ 126713 h 350451"/>
              <a:gd name="connsiteX19" fmla="*/ 231775 w 549334"/>
              <a:gd name="connsiteY19" fmla="*/ 44163 h 350451"/>
              <a:gd name="connsiteX20" fmla="*/ 158750 w 549334"/>
              <a:gd name="connsiteY20" fmla="*/ 44163 h 350451"/>
              <a:gd name="connsiteX21" fmla="*/ 266700 w 549334"/>
              <a:gd name="connsiteY21" fmla="*/ 44163 h 350451"/>
              <a:gd name="connsiteX22" fmla="*/ 0 w 549334"/>
              <a:gd name="connsiteY22" fmla="*/ 66388 h 350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49334" h="350451">
                <a:moveTo>
                  <a:pt x="0" y="66388"/>
                </a:moveTo>
                <a:cubicBezTo>
                  <a:pt x="78846" y="44427"/>
                  <a:pt x="157692" y="22467"/>
                  <a:pt x="174625" y="12413"/>
                </a:cubicBezTo>
                <a:cubicBezTo>
                  <a:pt x="191558" y="2359"/>
                  <a:pt x="91017" y="7650"/>
                  <a:pt x="101600" y="6063"/>
                </a:cubicBezTo>
                <a:cubicBezTo>
                  <a:pt x="112183" y="4475"/>
                  <a:pt x="197908" y="-4520"/>
                  <a:pt x="238125" y="2888"/>
                </a:cubicBezTo>
                <a:cubicBezTo>
                  <a:pt x="278342" y="10296"/>
                  <a:pt x="342900" y="50513"/>
                  <a:pt x="342900" y="50513"/>
                </a:cubicBezTo>
                <a:cubicBezTo>
                  <a:pt x="358775" y="57921"/>
                  <a:pt x="315913" y="37813"/>
                  <a:pt x="333375" y="47338"/>
                </a:cubicBezTo>
                <a:cubicBezTo>
                  <a:pt x="350838" y="56863"/>
                  <a:pt x="424392" y="97609"/>
                  <a:pt x="447675" y="107663"/>
                </a:cubicBezTo>
                <a:cubicBezTo>
                  <a:pt x="470958" y="117717"/>
                  <a:pt x="466196" y="102901"/>
                  <a:pt x="473075" y="107663"/>
                </a:cubicBezTo>
                <a:cubicBezTo>
                  <a:pt x="479954" y="112425"/>
                  <a:pt x="479954" y="114542"/>
                  <a:pt x="488950" y="136238"/>
                </a:cubicBezTo>
                <a:cubicBezTo>
                  <a:pt x="497946" y="157934"/>
                  <a:pt x="519642" y="207676"/>
                  <a:pt x="527050" y="237838"/>
                </a:cubicBezTo>
                <a:cubicBezTo>
                  <a:pt x="534458" y="268000"/>
                  <a:pt x="534988" y="307688"/>
                  <a:pt x="533400" y="317213"/>
                </a:cubicBezTo>
                <a:cubicBezTo>
                  <a:pt x="531813" y="326738"/>
                  <a:pt x="514879" y="289696"/>
                  <a:pt x="517525" y="294988"/>
                </a:cubicBezTo>
                <a:cubicBezTo>
                  <a:pt x="520171" y="300280"/>
                  <a:pt x="550862" y="360605"/>
                  <a:pt x="549275" y="348963"/>
                </a:cubicBezTo>
                <a:cubicBezTo>
                  <a:pt x="547688" y="337321"/>
                  <a:pt x="527579" y="256888"/>
                  <a:pt x="508000" y="225138"/>
                </a:cubicBezTo>
                <a:cubicBezTo>
                  <a:pt x="488421" y="193388"/>
                  <a:pt x="429683" y="151055"/>
                  <a:pt x="431800" y="158463"/>
                </a:cubicBezTo>
                <a:cubicBezTo>
                  <a:pt x="433917" y="165871"/>
                  <a:pt x="514879" y="260063"/>
                  <a:pt x="520700" y="269588"/>
                </a:cubicBezTo>
                <a:cubicBezTo>
                  <a:pt x="526521" y="279113"/>
                  <a:pt x="496888" y="242601"/>
                  <a:pt x="466725" y="215613"/>
                </a:cubicBezTo>
                <a:cubicBezTo>
                  <a:pt x="436563" y="188626"/>
                  <a:pt x="357187" y="122480"/>
                  <a:pt x="339725" y="107663"/>
                </a:cubicBezTo>
                <a:cubicBezTo>
                  <a:pt x="322263" y="92846"/>
                  <a:pt x="379942" y="137296"/>
                  <a:pt x="361950" y="126713"/>
                </a:cubicBezTo>
                <a:cubicBezTo>
                  <a:pt x="343958" y="116130"/>
                  <a:pt x="265642" y="57921"/>
                  <a:pt x="231775" y="44163"/>
                </a:cubicBezTo>
                <a:cubicBezTo>
                  <a:pt x="197908" y="30405"/>
                  <a:pt x="158750" y="44163"/>
                  <a:pt x="158750" y="44163"/>
                </a:cubicBezTo>
                <a:lnTo>
                  <a:pt x="266700" y="44163"/>
                </a:lnTo>
                <a:lnTo>
                  <a:pt x="0" y="6638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7471E1A7-E88A-E8B2-5C72-9EE0CD682474}"/>
              </a:ext>
            </a:extLst>
          </p:cNvPr>
          <p:cNvSpPr/>
          <p:nvPr/>
        </p:nvSpPr>
        <p:spPr>
          <a:xfrm>
            <a:off x="2000237" y="4823637"/>
            <a:ext cx="414647" cy="272693"/>
          </a:xfrm>
          <a:custGeom>
            <a:avLst/>
            <a:gdLst>
              <a:gd name="connsiteX0" fmla="*/ 13 w 414647"/>
              <a:gd name="connsiteY0" fmla="*/ 49988 h 272693"/>
              <a:gd name="connsiteX1" fmla="*/ 180988 w 414647"/>
              <a:gd name="connsiteY1" fmla="*/ 59513 h 272693"/>
              <a:gd name="connsiteX2" fmla="*/ 146063 w 414647"/>
              <a:gd name="connsiteY2" fmla="*/ 88088 h 272693"/>
              <a:gd name="connsiteX3" fmla="*/ 142888 w 414647"/>
              <a:gd name="connsiteY3" fmla="*/ 167463 h 272693"/>
              <a:gd name="connsiteX4" fmla="*/ 174638 w 414647"/>
              <a:gd name="connsiteY4" fmla="*/ 243663 h 272693"/>
              <a:gd name="connsiteX5" fmla="*/ 250838 w 414647"/>
              <a:gd name="connsiteY5" fmla="*/ 256363 h 272693"/>
              <a:gd name="connsiteX6" fmla="*/ 377838 w 414647"/>
              <a:gd name="connsiteY6" fmla="*/ 272238 h 272693"/>
              <a:gd name="connsiteX7" fmla="*/ 412763 w 414647"/>
              <a:gd name="connsiteY7" fmla="*/ 237313 h 272693"/>
              <a:gd name="connsiteX8" fmla="*/ 396888 w 414647"/>
              <a:gd name="connsiteY8" fmla="*/ 157938 h 272693"/>
              <a:gd name="connsiteX9" fmla="*/ 288938 w 414647"/>
              <a:gd name="connsiteY9" fmla="*/ 49988 h 272693"/>
              <a:gd name="connsiteX10" fmla="*/ 228613 w 414647"/>
              <a:gd name="connsiteY10" fmla="*/ 34113 h 272693"/>
              <a:gd name="connsiteX11" fmla="*/ 206388 w 414647"/>
              <a:gd name="connsiteY11" fmla="*/ 30938 h 272693"/>
              <a:gd name="connsiteX12" fmla="*/ 190513 w 414647"/>
              <a:gd name="connsiteY12" fmla="*/ 8713 h 272693"/>
              <a:gd name="connsiteX13" fmla="*/ 171463 w 414647"/>
              <a:gd name="connsiteY13" fmla="*/ 2363 h 272693"/>
              <a:gd name="connsiteX14" fmla="*/ 13 w 414647"/>
              <a:gd name="connsiteY14" fmla="*/ 49988 h 27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4647" h="272693">
                <a:moveTo>
                  <a:pt x="13" y="49988"/>
                </a:moveTo>
                <a:cubicBezTo>
                  <a:pt x="1601" y="59513"/>
                  <a:pt x="156646" y="53163"/>
                  <a:pt x="180988" y="59513"/>
                </a:cubicBezTo>
                <a:cubicBezTo>
                  <a:pt x="205330" y="65863"/>
                  <a:pt x="152413" y="70096"/>
                  <a:pt x="146063" y="88088"/>
                </a:cubicBezTo>
                <a:cubicBezTo>
                  <a:pt x="139713" y="106080"/>
                  <a:pt x="138126" y="141534"/>
                  <a:pt x="142888" y="167463"/>
                </a:cubicBezTo>
                <a:cubicBezTo>
                  <a:pt x="147650" y="193392"/>
                  <a:pt x="156646" y="228846"/>
                  <a:pt x="174638" y="243663"/>
                </a:cubicBezTo>
                <a:cubicBezTo>
                  <a:pt x="192630" y="258480"/>
                  <a:pt x="216971" y="251601"/>
                  <a:pt x="250838" y="256363"/>
                </a:cubicBezTo>
                <a:cubicBezTo>
                  <a:pt x="284705" y="261125"/>
                  <a:pt x="350850" y="275413"/>
                  <a:pt x="377838" y="272238"/>
                </a:cubicBezTo>
                <a:cubicBezTo>
                  <a:pt x="404826" y="269063"/>
                  <a:pt x="409588" y="256363"/>
                  <a:pt x="412763" y="237313"/>
                </a:cubicBezTo>
                <a:cubicBezTo>
                  <a:pt x="415938" y="218263"/>
                  <a:pt x="417525" y="189159"/>
                  <a:pt x="396888" y="157938"/>
                </a:cubicBezTo>
                <a:cubicBezTo>
                  <a:pt x="376251" y="126717"/>
                  <a:pt x="316984" y="70626"/>
                  <a:pt x="288938" y="49988"/>
                </a:cubicBezTo>
                <a:cubicBezTo>
                  <a:pt x="260892" y="29350"/>
                  <a:pt x="242371" y="37288"/>
                  <a:pt x="228613" y="34113"/>
                </a:cubicBezTo>
                <a:cubicBezTo>
                  <a:pt x="214855" y="30938"/>
                  <a:pt x="212738" y="35171"/>
                  <a:pt x="206388" y="30938"/>
                </a:cubicBezTo>
                <a:cubicBezTo>
                  <a:pt x="200038" y="26705"/>
                  <a:pt x="190513" y="8713"/>
                  <a:pt x="190513" y="8713"/>
                </a:cubicBezTo>
                <a:cubicBezTo>
                  <a:pt x="184692" y="3951"/>
                  <a:pt x="203742" y="-3987"/>
                  <a:pt x="171463" y="2363"/>
                </a:cubicBezTo>
                <a:cubicBezTo>
                  <a:pt x="139184" y="8713"/>
                  <a:pt x="-1575" y="40463"/>
                  <a:pt x="13" y="4998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円/楕円 1242">
            <a:extLst>
              <a:ext uri="{FF2B5EF4-FFF2-40B4-BE49-F238E27FC236}">
                <a16:creationId xmlns:a16="http://schemas.microsoft.com/office/drawing/2014/main" id="{32F15C88-A044-647B-24B6-6A7E458C91E6}"/>
              </a:ext>
            </a:extLst>
          </p:cNvPr>
          <p:cNvSpPr/>
          <p:nvPr/>
        </p:nvSpPr>
        <p:spPr>
          <a:xfrm>
            <a:off x="2257500" y="4940396"/>
            <a:ext cx="67886" cy="678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4690BB2A-BE3A-F83F-501E-D4BB586FF28F}"/>
              </a:ext>
            </a:extLst>
          </p:cNvPr>
          <p:cNvSpPr/>
          <p:nvPr/>
        </p:nvSpPr>
        <p:spPr>
          <a:xfrm>
            <a:off x="1974629" y="5165722"/>
            <a:ext cx="423110" cy="101623"/>
          </a:xfrm>
          <a:custGeom>
            <a:avLst/>
            <a:gdLst>
              <a:gd name="connsiteX0" fmla="*/ 422496 w 423110"/>
              <a:gd name="connsiteY0" fmla="*/ 3 h 101623"/>
              <a:gd name="connsiteX1" fmla="*/ 139921 w 423110"/>
              <a:gd name="connsiteY1" fmla="*/ 60328 h 101623"/>
              <a:gd name="connsiteX2" fmla="*/ 292321 w 423110"/>
              <a:gd name="connsiteY2" fmla="*/ 44453 h 101623"/>
              <a:gd name="connsiteX3" fmla="*/ 130396 w 423110"/>
              <a:gd name="connsiteY3" fmla="*/ 82553 h 101623"/>
              <a:gd name="connsiteX4" fmla="*/ 171671 w 423110"/>
              <a:gd name="connsiteY4" fmla="*/ 101603 h 101623"/>
              <a:gd name="connsiteX5" fmla="*/ 114521 w 423110"/>
              <a:gd name="connsiteY5" fmla="*/ 79378 h 101623"/>
              <a:gd name="connsiteX6" fmla="*/ 221 w 423110"/>
              <a:gd name="connsiteY6" fmla="*/ 28578 h 101623"/>
              <a:gd name="connsiteX7" fmla="*/ 146271 w 423110"/>
              <a:gd name="connsiteY7" fmla="*/ 73028 h 101623"/>
              <a:gd name="connsiteX8" fmla="*/ 206596 w 423110"/>
              <a:gd name="connsiteY8" fmla="*/ 73028 h 101623"/>
              <a:gd name="connsiteX9" fmla="*/ 98646 w 423110"/>
              <a:gd name="connsiteY9" fmla="*/ 82553 h 101623"/>
              <a:gd name="connsiteX10" fmla="*/ 212946 w 423110"/>
              <a:gd name="connsiteY10" fmla="*/ 63503 h 101623"/>
              <a:gd name="connsiteX11" fmla="*/ 422496 w 423110"/>
              <a:gd name="connsiteY11" fmla="*/ 3 h 101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3110" h="101623">
                <a:moveTo>
                  <a:pt x="422496" y="3"/>
                </a:moveTo>
                <a:cubicBezTo>
                  <a:pt x="410325" y="-526"/>
                  <a:pt x="161617" y="52920"/>
                  <a:pt x="139921" y="60328"/>
                </a:cubicBezTo>
                <a:cubicBezTo>
                  <a:pt x="118225" y="67736"/>
                  <a:pt x="293908" y="40749"/>
                  <a:pt x="292321" y="44453"/>
                </a:cubicBezTo>
                <a:cubicBezTo>
                  <a:pt x="290734" y="48157"/>
                  <a:pt x="150504" y="73028"/>
                  <a:pt x="130396" y="82553"/>
                </a:cubicBezTo>
                <a:cubicBezTo>
                  <a:pt x="110288" y="92078"/>
                  <a:pt x="174317" y="102132"/>
                  <a:pt x="171671" y="101603"/>
                </a:cubicBezTo>
                <a:cubicBezTo>
                  <a:pt x="169025" y="101074"/>
                  <a:pt x="143096" y="91549"/>
                  <a:pt x="114521" y="79378"/>
                </a:cubicBezTo>
                <a:cubicBezTo>
                  <a:pt x="85946" y="67207"/>
                  <a:pt x="-5070" y="29636"/>
                  <a:pt x="221" y="28578"/>
                </a:cubicBezTo>
                <a:cubicBezTo>
                  <a:pt x="5512" y="27520"/>
                  <a:pt x="111875" y="65620"/>
                  <a:pt x="146271" y="73028"/>
                </a:cubicBezTo>
                <a:cubicBezTo>
                  <a:pt x="180667" y="80436"/>
                  <a:pt x="214534" y="71440"/>
                  <a:pt x="206596" y="73028"/>
                </a:cubicBezTo>
                <a:cubicBezTo>
                  <a:pt x="198658" y="74616"/>
                  <a:pt x="97588" y="84141"/>
                  <a:pt x="98646" y="82553"/>
                </a:cubicBezTo>
                <a:cubicBezTo>
                  <a:pt x="99704" y="80965"/>
                  <a:pt x="163204" y="77261"/>
                  <a:pt x="212946" y="63503"/>
                </a:cubicBezTo>
                <a:cubicBezTo>
                  <a:pt x="262688" y="49745"/>
                  <a:pt x="434667" y="532"/>
                  <a:pt x="422496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0F73E7CF-912E-D062-E6F8-54DDD0086EDC}"/>
              </a:ext>
            </a:extLst>
          </p:cNvPr>
          <p:cNvSpPr/>
          <p:nvPr/>
        </p:nvSpPr>
        <p:spPr>
          <a:xfrm>
            <a:off x="1955723" y="5156200"/>
            <a:ext cx="463627" cy="138440"/>
          </a:xfrm>
          <a:custGeom>
            <a:avLst/>
            <a:gdLst>
              <a:gd name="connsiteX0" fmla="*/ 463627 w 463627"/>
              <a:gd name="connsiteY0" fmla="*/ 0 h 138440"/>
              <a:gd name="connsiteX1" fmla="*/ 276302 w 463627"/>
              <a:gd name="connsiteY1" fmla="*/ 69850 h 138440"/>
              <a:gd name="connsiteX2" fmla="*/ 114377 w 463627"/>
              <a:gd name="connsiteY2" fmla="*/ 136525 h 138440"/>
              <a:gd name="connsiteX3" fmla="*/ 190577 w 463627"/>
              <a:gd name="connsiteY3" fmla="*/ 120650 h 138440"/>
              <a:gd name="connsiteX4" fmla="*/ 95327 w 463627"/>
              <a:gd name="connsiteY4" fmla="*/ 123825 h 138440"/>
              <a:gd name="connsiteX5" fmla="*/ 77 w 463627"/>
              <a:gd name="connsiteY5" fmla="*/ 28575 h 138440"/>
              <a:gd name="connsiteX6" fmla="*/ 111202 w 463627"/>
              <a:gd name="connsiteY6" fmla="*/ 111125 h 138440"/>
              <a:gd name="connsiteX7" fmla="*/ 206452 w 463627"/>
              <a:gd name="connsiteY7" fmla="*/ 104775 h 138440"/>
              <a:gd name="connsiteX8" fmla="*/ 168352 w 463627"/>
              <a:gd name="connsiteY8" fmla="*/ 117475 h 138440"/>
              <a:gd name="connsiteX9" fmla="*/ 463627 w 463627"/>
              <a:gd name="connsiteY9" fmla="*/ 0 h 13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3627" h="138440">
                <a:moveTo>
                  <a:pt x="463627" y="0"/>
                </a:moveTo>
                <a:lnTo>
                  <a:pt x="276302" y="69850"/>
                </a:lnTo>
                <a:cubicBezTo>
                  <a:pt x="218094" y="92604"/>
                  <a:pt x="128665" y="128058"/>
                  <a:pt x="114377" y="136525"/>
                </a:cubicBezTo>
                <a:cubicBezTo>
                  <a:pt x="100089" y="144992"/>
                  <a:pt x="193752" y="122767"/>
                  <a:pt x="190577" y="120650"/>
                </a:cubicBezTo>
                <a:cubicBezTo>
                  <a:pt x="187402" y="118533"/>
                  <a:pt x="127077" y="139171"/>
                  <a:pt x="95327" y="123825"/>
                </a:cubicBezTo>
                <a:cubicBezTo>
                  <a:pt x="63577" y="108479"/>
                  <a:pt x="-2569" y="30692"/>
                  <a:pt x="77" y="28575"/>
                </a:cubicBezTo>
                <a:cubicBezTo>
                  <a:pt x="2723" y="26458"/>
                  <a:pt x="76806" y="98425"/>
                  <a:pt x="111202" y="111125"/>
                </a:cubicBezTo>
                <a:cubicBezTo>
                  <a:pt x="145598" y="123825"/>
                  <a:pt x="196927" y="103717"/>
                  <a:pt x="206452" y="104775"/>
                </a:cubicBezTo>
                <a:cubicBezTo>
                  <a:pt x="215977" y="105833"/>
                  <a:pt x="168352" y="117475"/>
                  <a:pt x="168352" y="117475"/>
                </a:cubicBezTo>
                <a:lnTo>
                  <a:pt x="463627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60A2DDA3-9F82-FDFC-DA05-D79B11B575E6}"/>
              </a:ext>
            </a:extLst>
          </p:cNvPr>
          <p:cNvSpPr/>
          <p:nvPr/>
        </p:nvSpPr>
        <p:spPr>
          <a:xfrm>
            <a:off x="1805765" y="4302125"/>
            <a:ext cx="391709" cy="375311"/>
          </a:xfrm>
          <a:custGeom>
            <a:avLst/>
            <a:gdLst>
              <a:gd name="connsiteX0" fmla="*/ 118285 w 391709"/>
              <a:gd name="connsiteY0" fmla="*/ 0 h 375311"/>
              <a:gd name="connsiteX1" fmla="*/ 810 w 391709"/>
              <a:gd name="connsiteY1" fmla="*/ 177800 h 375311"/>
              <a:gd name="connsiteX2" fmla="*/ 70660 w 391709"/>
              <a:gd name="connsiteY2" fmla="*/ 196850 h 375311"/>
              <a:gd name="connsiteX3" fmla="*/ 153210 w 391709"/>
              <a:gd name="connsiteY3" fmla="*/ 225425 h 375311"/>
              <a:gd name="connsiteX4" fmla="*/ 102410 w 391709"/>
              <a:gd name="connsiteY4" fmla="*/ 238125 h 375311"/>
              <a:gd name="connsiteX5" fmla="*/ 235760 w 391709"/>
              <a:gd name="connsiteY5" fmla="*/ 263525 h 375311"/>
              <a:gd name="connsiteX6" fmla="*/ 296085 w 391709"/>
              <a:gd name="connsiteY6" fmla="*/ 323850 h 375311"/>
              <a:gd name="connsiteX7" fmla="*/ 388160 w 391709"/>
              <a:gd name="connsiteY7" fmla="*/ 374650 h 375311"/>
              <a:gd name="connsiteX8" fmla="*/ 353235 w 391709"/>
              <a:gd name="connsiteY8" fmla="*/ 346075 h 375311"/>
              <a:gd name="connsiteX9" fmla="*/ 175435 w 391709"/>
              <a:gd name="connsiteY9" fmla="*/ 254000 h 375311"/>
              <a:gd name="connsiteX10" fmla="*/ 194485 w 391709"/>
              <a:gd name="connsiteY10" fmla="*/ 263525 h 375311"/>
              <a:gd name="connsiteX11" fmla="*/ 48435 w 391709"/>
              <a:gd name="connsiteY11" fmla="*/ 193675 h 375311"/>
              <a:gd name="connsiteX12" fmla="*/ 19860 w 391709"/>
              <a:gd name="connsiteY12" fmla="*/ 177800 h 375311"/>
              <a:gd name="connsiteX13" fmla="*/ 118285 w 391709"/>
              <a:gd name="connsiteY13" fmla="*/ 0 h 375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1709" h="375311">
                <a:moveTo>
                  <a:pt x="118285" y="0"/>
                </a:moveTo>
                <a:cubicBezTo>
                  <a:pt x="115110" y="0"/>
                  <a:pt x="8747" y="144992"/>
                  <a:pt x="810" y="177800"/>
                </a:cubicBezTo>
                <a:cubicBezTo>
                  <a:pt x="-7127" y="210608"/>
                  <a:pt x="45260" y="188913"/>
                  <a:pt x="70660" y="196850"/>
                </a:cubicBezTo>
                <a:cubicBezTo>
                  <a:pt x="96060" y="204787"/>
                  <a:pt x="147918" y="218546"/>
                  <a:pt x="153210" y="225425"/>
                </a:cubicBezTo>
                <a:cubicBezTo>
                  <a:pt x="158502" y="232304"/>
                  <a:pt x="88652" y="231775"/>
                  <a:pt x="102410" y="238125"/>
                </a:cubicBezTo>
                <a:cubicBezTo>
                  <a:pt x="116168" y="244475"/>
                  <a:pt x="203481" y="249238"/>
                  <a:pt x="235760" y="263525"/>
                </a:cubicBezTo>
                <a:cubicBezTo>
                  <a:pt x="268039" y="277813"/>
                  <a:pt x="270685" y="305329"/>
                  <a:pt x="296085" y="323850"/>
                </a:cubicBezTo>
                <a:cubicBezTo>
                  <a:pt x="321485" y="342371"/>
                  <a:pt x="378635" y="370946"/>
                  <a:pt x="388160" y="374650"/>
                </a:cubicBezTo>
                <a:cubicBezTo>
                  <a:pt x="397685" y="378354"/>
                  <a:pt x="388689" y="366183"/>
                  <a:pt x="353235" y="346075"/>
                </a:cubicBezTo>
                <a:cubicBezTo>
                  <a:pt x="317781" y="325967"/>
                  <a:pt x="175435" y="254000"/>
                  <a:pt x="175435" y="254000"/>
                </a:cubicBezTo>
                <a:cubicBezTo>
                  <a:pt x="148977" y="240242"/>
                  <a:pt x="194485" y="263525"/>
                  <a:pt x="194485" y="263525"/>
                </a:cubicBezTo>
                <a:lnTo>
                  <a:pt x="48435" y="193675"/>
                </a:lnTo>
                <a:cubicBezTo>
                  <a:pt x="19331" y="179388"/>
                  <a:pt x="6631" y="205846"/>
                  <a:pt x="19860" y="177800"/>
                </a:cubicBezTo>
                <a:cubicBezTo>
                  <a:pt x="33089" y="149754"/>
                  <a:pt x="121460" y="0"/>
                  <a:pt x="11828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FC07963B-B199-568C-0503-93C9C4347284}"/>
              </a:ext>
            </a:extLst>
          </p:cNvPr>
          <p:cNvSpPr/>
          <p:nvPr/>
        </p:nvSpPr>
        <p:spPr>
          <a:xfrm>
            <a:off x="1925870" y="4332847"/>
            <a:ext cx="181933" cy="196306"/>
          </a:xfrm>
          <a:custGeom>
            <a:avLst/>
            <a:gdLst>
              <a:gd name="connsiteX0" fmla="*/ 1355 w 181933"/>
              <a:gd name="connsiteY0" fmla="*/ 1028 h 196306"/>
              <a:gd name="connsiteX1" fmla="*/ 29930 w 181933"/>
              <a:gd name="connsiteY1" fmla="*/ 58178 h 196306"/>
              <a:gd name="connsiteX2" fmla="*/ 109305 w 181933"/>
              <a:gd name="connsiteY2" fmla="*/ 118503 h 196306"/>
              <a:gd name="connsiteX3" fmla="*/ 172805 w 181933"/>
              <a:gd name="connsiteY3" fmla="*/ 194703 h 196306"/>
              <a:gd name="connsiteX4" fmla="*/ 163280 w 181933"/>
              <a:gd name="connsiteY4" fmla="*/ 162953 h 196306"/>
              <a:gd name="connsiteX5" fmla="*/ 4530 w 181933"/>
              <a:gd name="connsiteY5" fmla="*/ 77228 h 196306"/>
              <a:gd name="connsiteX6" fmla="*/ 39455 w 181933"/>
              <a:gd name="connsiteY6" fmla="*/ 108978 h 196306"/>
              <a:gd name="connsiteX7" fmla="*/ 1355 w 181933"/>
              <a:gd name="connsiteY7" fmla="*/ 1028 h 19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1933" h="196306">
                <a:moveTo>
                  <a:pt x="1355" y="1028"/>
                </a:moveTo>
                <a:cubicBezTo>
                  <a:pt x="-232" y="-7439"/>
                  <a:pt x="11938" y="38599"/>
                  <a:pt x="29930" y="58178"/>
                </a:cubicBezTo>
                <a:cubicBezTo>
                  <a:pt x="47922" y="77757"/>
                  <a:pt x="85493" y="95749"/>
                  <a:pt x="109305" y="118503"/>
                </a:cubicBezTo>
                <a:cubicBezTo>
                  <a:pt x="133117" y="141257"/>
                  <a:pt x="163809" y="187295"/>
                  <a:pt x="172805" y="194703"/>
                </a:cubicBezTo>
                <a:cubicBezTo>
                  <a:pt x="181801" y="202111"/>
                  <a:pt x="191326" y="182532"/>
                  <a:pt x="163280" y="162953"/>
                </a:cubicBezTo>
                <a:cubicBezTo>
                  <a:pt x="135234" y="143374"/>
                  <a:pt x="25168" y="86224"/>
                  <a:pt x="4530" y="77228"/>
                </a:cubicBezTo>
                <a:cubicBezTo>
                  <a:pt x="-16108" y="68232"/>
                  <a:pt x="40513" y="119032"/>
                  <a:pt x="39455" y="108978"/>
                </a:cubicBezTo>
                <a:cubicBezTo>
                  <a:pt x="38397" y="98924"/>
                  <a:pt x="2942" y="9495"/>
                  <a:pt x="1355" y="10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88A344AD-E415-C725-1A5E-F6440E5ECA8F}"/>
              </a:ext>
            </a:extLst>
          </p:cNvPr>
          <p:cNvSpPr/>
          <p:nvPr/>
        </p:nvSpPr>
        <p:spPr>
          <a:xfrm>
            <a:off x="2070084" y="4514043"/>
            <a:ext cx="310292" cy="221926"/>
          </a:xfrm>
          <a:custGeom>
            <a:avLst/>
            <a:gdLst>
              <a:gd name="connsiteX0" fmla="*/ 16 w 310292"/>
              <a:gd name="connsiteY0" fmla="*/ 807 h 221926"/>
              <a:gd name="connsiteX1" fmla="*/ 127016 w 310292"/>
              <a:gd name="connsiteY1" fmla="*/ 10332 h 221926"/>
              <a:gd name="connsiteX2" fmla="*/ 98441 w 310292"/>
              <a:gd name="connsiteY2" fmla="*/ 19857 h 221926"/>
              <a:gd name="connsiteX3" fmla="*/ 161941 w 310292"/>
              <a:gd name="connsiteY3" fmla="*/ 54782 h 221926"/>
              <a:gd name="connsiteX4" fmla="*/ 149241 w 310292"/>
              <a:gd name="connsiteY4" fmla="*/ 77007 h 221926"/>
              <a:gd name="connsiteX5" fmla="*/ 200041 w 310292"/>
              <a:gd name="connsiteY5" fmla="*/ 89707 h 221926"/>
              <a:gd name="connsiteX6" fmla="*/ 177816 w 310292"/>
              <a:gd name="connsiteY6" fmla="*/ 111932 h 221926"/>
              <a:gd name="connsiteX7" fmla="*/ 304816 w 310292"/>
              <a:gd name="connsiteY7" fmla="*/ 216707 h 221926"/>
              <a:gd name="connsiteX8" fmla="*/ 288941 w 310292"/>
              <a:gd name="connsiteY8" fmla="*/ 207182 h 221926"/>
              <a:gd name="connsiteX9" fmla="*/ 158766 w 310292"/>
              <a:gd name="connsiteY9" fmla="*/ 124632 h 221926"/>
              <a:gd name="connsiteX10" fmla="*/ 203216 w 310292"/>
              <a:gd name="connsiteY10" fmla="*/ 127807 h 221926"/>
              <a:gd name="connsiteX11" fmla="*/ 136541 w 310292"/>
              <a:gd name="connsiteY11" fmla="*/ 32557 h 221926"/>
              <a:gd name="connsiteX12" fmla="*/ 16 w 310292"/>
              <a:gd name="connsiteY12" fmla="*/ 807 h 221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0292" h="221926">
                <a:moveTo>
                  <a:pt x="16" y="807"/>
                </a:moveTo>
                <a:cubicBezTo>
                  <a:pt x="-1571" y="-2897"/>
                  <a:pt x="110612" y="7157"/>
                  <a:pt x="127016" y="10332"/>
                </a:cubicBezTo>
                <a:cubicBezTo>
                  <a:pt x="143420" y="13507"/>
                  <a:pt x="92620" y="12449"/>
                  <a:pt x="98441" y="19857"/>
                </a:cubicBezTo>
                <a:cubicBezTo>
                  <a:pt x="104262" y="27265"/>
                  <a:pt x="153474" y="45257"/>
                  <a:pt x="161941" y="54782"/>
                </a:cubicBezTo>
                <a:cubicBezTo>
                  <a:pt x="170408" y="64307"/>
                  <a:pt x="142891" y="71186"/>
                  <a:pt x="149241" y="77007"/>
                </a:cubicBezTo>
                <a:cubicBezTo>
                  <a:pt x="155591" y="82828"/>
                  <a:pt x="195279" y="83886"/>
                  <a:pt x="200041" y="89707"/>
                </a:cubicBezTo>
                <a:cubicBezTo>
                  <a:pt x="204803" y="95528"/>
                  <a:pt x="160354" y="90765"/>
                  <a:pt x="177816" y="111932"/>
                </a:cubicBezTo>
                <a:cubicBezTo>
                  <a:pt x="195278" y="133099"/>
                  <a:pt x="304816" y="216707"/>
                  <a:pt x="304816" y="216707"/>
                </a:cubicBezTo>
                <a:cubicBezTo>
                  <a:pt x="323337" y="232582"/>
                  <a:pt x="288941" y="207182"/>
                  <a:pt x="288941" y="207182"/>
                </a:cubicBezTo>
                <a:cubicBezTo>
                  <a:pt x="264599" y="191836"/>
                  <a:pt x="173054" y="137861"/>
                  <a:pt x="158766" y="124632"/>
                </a:cubicBezTo>
                <a:cubicBezTo>
                  <a:pt x="144479" y="111403"/>
                  <a:pt x="206920" y="143153"/>
                  <a:pt x="203216" y="127807"/>
                </a:cubicBezTo>
                <a:cubicBezTo>
                  <a:pt x="199512" y="112461"/>
                  <a:pt x="167233" y="53194"/>
                  <a:pt x="136541" y="32557"/>
                </a:cubicBezTo>
                <a:cubicBezTo>
                  <a:pt x="105849" y="11920"/>
                  <a:pt x="1603" y="4511"/>
                  <a:pt x="16" y="8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A1BADE89-32B7-E9C3-A2B6-F66A085C43DF}"/>
              </a:ext>
            </a:extLst>
          </p:cNvPr>
          <p:cNvSpPr/>
          <p:nvPr/>
        </p:nvSpPr>
        <p:spPr>
          <a:xfrm>
            <a:off x="3685503" y="4749777"/>
            <a:ext cx="344031" cy="370139"/>
          </a:xfrm>
          <a:custGeom>
            <a:avLst/>
            <a:gdLst>
              <a:gd name="connsiteX0" fmla="*/ 672 w 344031"/>
              <a:gd name="connsiteY0" fmla="*/ 23 h 370139"/>
              <a:gd name="connsiteX1" fmla="*/ 134022 w 344031"/>
              <a:gd name="connsiteY1" fmla="*/ 165123 h 370139"/>
              <a:gd name="connsiteX2" fmla="*/ 165772 w 344031"/>
              <a:gd name="connsiteY2" fmla="*/ 193698 h 370139"/>
              <a:gd name="connsiteX3" fmla="*/ 146722 w 344031"/>
              <a:gd name="connsiteY3" fmla="*/ 196873 h 370139"/>
              <a:gd name="connsiteX4" fmla="*/ 337222 w 344031"/>
              <a:gd name="connsiteY4" fmla="*/ 288948 h 370139"/>
              <a:gd name="connsiteX5" fmla="*/ 286422 w 344031"/>
              <a:gd name="connsiteY5" fmla="*/ 269898 h 370139"/>
              <a:gd name="connsiteX6" fmla="*/ 140372 w 344031"/>
              <a:gd name="connsiteY6" fmla="*/ 304823 h 370139"/>
              <a:gd name="connsiteX7" fmla="*/ 273722 w 344031"/>
              <a:gd name="connsiteY7" fmla="*/ 361973 h 370139"/>
              <a:gd name="connsiteX8" fmla="*/ 187997 w 344031"/>
              <a:gd name="connsiteY8" fmla="*/ 361973 h 370139"/>
              <a:gd name="connsiteX9" fmla="*/ 13372 w 344031"/>
              <a:gd name="connsiteY9" fmla="*/ 288948 h 370139"/>
              <a:gd name="connsiteX10" fmla="*/ 114972 w 344031"/>
              <a:gd name="connsiteY10" fmla="*/ 279423 h 370139"/>
              <a:gd name="connsiteX11" fmla="*/ 83222 w 344031"/>
              <a:gd name="connsiteY11" fmla="*/ 136548 h 370139"/>
              <a:gd name="connsiteX12" fmla="*/ 143547 w 344031"/>
              <a:gd name="connsiteY12" fmla="*/ 180998 h 370139"/>
              <a:gd name="connsiteX13" fmla="*/ 35597 w 344031"/>
              <a:gd name="connsiteY13" fmla="*/ 101623 h 370139"/>
              <a:gd name="connsiteX14" fmla="*/ 80047 w 344031"/>
              <a:gd name="connsiteY14" fmla="*/ 152423 h 370139"/>
              <a:gd name="connsiteX15" fmla="*/ 672 w 344031"/>
              <a:gd name="connsiteY15" fmla="*/ 23 h 370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44031" h="370139">
                <a:moveTo>
                  <a:pt x="672" y="23"/>
                </a:moveTo>
                <a:cubicBezTo>
                  <a:pt x="9668" y="2140"/>
                  <a:pt x="106505" y="132844"/>
                  <a:pt x="134022" y="165123"/>
                </a:cubicBezTo>
                <a:cubicBezTo>
                  <a:pt x="161539" y="197402"/>
                  <a:pt x="163655" y="188406"/>
                  <a:pt x="165772" y="193698"/>
                </a:cubicBezTo>
                <a:cubicBezTo>
                  <a:pt x="167889" y="198990"/>
                  <a:pt x="118147" y="180998"/>
                  <a:pt x="146722" y="196873"/>
                </a:cubicBezTo>
                <a:cubicBezTo>
                  <a:pt x="175297" y="212748"/>
                  <a:pt x="313939" y="276777"/>
                  <a:pt x="337222" y="288948"/>
                </a:cubicBezTo>
                <a:cubicBezTo>
                  <a:pt x="360505" y="301119"/>
                  <a:pt x="319230" y="267252"/>
                  <a:pt x="286422" y="269898"/>
                </a:cubicBezTo>
                <a:cubicBezTo>
                  <a:pt x="253614" y="272544"/>
                  <a:pt x="142489" y="289477"/>
                  <a:pt x="140372" y="304823"/>
                </a:cubicBezTo>
                <a:cubicBezTo>
                  <a:pt x="138255" y="320169"/>
                  <a:pt x="265785" y="352448"/>
                  <a:pt x="273722" y="361973"/>
                </a:cubicBezTo>
                <a:cubicBezTo>
                  <a:pt x="281659" y="371498"/>
                  <a:pt x="231389" y="374144"/>
                  <a:pt x="187997" y="361973"/>
                </a:cubicBezTo>
                <a:cubicBezTo>
                  <a:pt x="144605" y="349802"/>
                  <a:pt x="25543" y="302706"/>
                  <a:pt x="13372" y="288948"/>
                </a:cubicBezTo>
                <a:cubicBezTo>
                  <a:pt x="1201" y="275190"/>
                  <a:pt x="103330" y="304823"/>
                  <a:pt x="114972" y="279423"/>
                </a:cubicBezTo>
                <a:cubicBezTo>
                  <a:pt x="126614" y="254023"/>
                  <a:pt x="78459" y="152952"/>
                  <a:pt x="83222" y="136548"/>
                </a:cubicBezTo>
                <a:cubicBezTo>
                  <a:pt x="87985" y="120144"/>
                  <a:pt x="143547" y="180998"/>
                  <a:pt x="143547" y="180998"/>
                </a:cubicBezTo>
                <a:cubicBezTo>
                  <a:pt x="135610" y="175177"/>
                  <a:pt x="46180" y="106386"/>
                  <a:pt x="35597" y="101623"/>
                </a:cubicBezTo>
                <a:cubicBezTo>
                  <a:pt x="25014" y="96861"/>
                  <a:pt x="84280" y="165123"/>
                  <a:pt x="80047" y="152423"/>
                </a:cubicBezTo>
                <a:cubicBezTo>
                  <a:pt x="75814" y="139723"/>
                  <a:pt x="-8324" y="-2094"/>
                  <a:pt x="672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3D84BE27-64EE-482C-3C83-2E614D21E4C9}"/>
              </a:ext>
            </a:extLst>
          </p:cNvPr>
          <p:cNvSpPr/>
          <p:nvPr/>
        </p:nvSpPr>
        <p:spPr>
          <a:xfrm>
            <a:off x="3070185" y="4475418"/>
            <a:ext cx="292803" cy="150578"/>
          </a:xfrm>
          <a:custGeom>
            <a:avLst/>
            <a:gdLst>
              <a:gd name="connsiteX0" fmla="*/ 40 w 292803"/>
              <a:gd name="connsiteY0" fmla="*/ 150557 h 150578"/>
              <a:gd name="connsiteX1" fmla="*/ 139740 w 292803"/>
              <a:gd name="connsiteY1" fmla="*/ 33082 h 150578"/>
              <a:gd name="connsiteX2" fmla="*/ 95290 w 292803"/>
              <a:gd name="connsiteY2" fmla="*/ 26732 h 150578"/>
              <a:gd name="connsiteX3" fmla="*/ 288965 w 292803"/>
              <a:gd name="connsiteY3" fmla="*/ 1332 h 150578"/>
              <a:gd name="connsiteX4" fmla="*/ 219115 w 292803"/>
              <a:gd name="connsiteY4" fmla="*/ 7682 h 150578"/>
              <a:gd name="connsiteX5" fmla="*/ 155615 w 292803"/>
              <a:gd name="connsiteY5" fmla="*/ 42607 h 150578"/>
              <a:gd name="connsiteX6" fmla="*/ 40 w 292803"/>
              <a:gd name="connsiteY6" fmla="*/ 150557 h 150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2803" h="150578">
                <a:moveTo>
                  <a:pt x="40" y="150557"/>
                </a:moveTo>
                <a:cubicBezTo>
                  <a:pt x="-2606" y="148969"/>
                  <a:pt x="123865" y="53719"/>
                  <a:pt x="139740" y="33082"/>
                </a:cubicBezTo>
                <a:cubicBezTo>
                  <a:pt x="155615" y="12444"/>
                  <a:pt x="70419" y="32024"/>
                  <a:pt x="95290" y="26732"/>
                </a:cubicBezTo>
                <a:cubicBezTo>
                  <a:pt x="120161" y="21440"/>
                  <a:pt x="268328" y="4507"/>
                  <a:pt x="288965" y="1332"/>
                </a:cubicBezTo>
                <a:cubicBezTo>
                  <a:pt x="309603" y="-1843"/>
                  <a:pt x="241340" y="803"/>
                  <a:pt x="219115" y="7682"/>
                </a:cubicBezTo>
                <a:cubicBezTo>
                  <a:pt x="196890" y="14561"/>
                  <a:pt x="190011" y="19853"/>
                  <a:pt x="155615" y="42607"/>
                </a:cubicBezTo>
                <a:cubicBezTo>
                  <a:pt x="121219" y="65361"/>
                  <a:pt x="2686" y="152145"/>
                  <a:pt x="40" y="1505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C6BCC0DD-61B3-606E-A2FC-C1ED38522113}"/>
              </a:ext>
            </a:extLst>
          </p:cNvPr>
          <p:cNvSpPr/>
          <p:nvPr/>
        </p:nvSpPr>
        <p:spPr>
          <a:xfrm>
            <a:off x="1935755" y="4825735"/>
            <a:ext cx="118479" cy="275894"/>
          </a:xfrm>
          <a:custGeom>
            <a:avLst/>
            <a:gdLst>
              <a:gd name="connsiteX0" fmla="*/ 118470 w 118479"/>
              <a:gd name="connsiteY0" fmla="*/ 265 h 275894"/>
              <a:gd name="connsiteX1" fmla="*/ 16870 w 118479"/>
              <a:gd name="connsiteY1" fmla="*/ 174890 h 275894"/>
              <a:gd name="connsiteX2" fmla="*/ 32745 w 118479"/>
              <a:gd name="connsiteY2" fmla="*/ 143140 h 275894"/>
              <a:gd name="connsiteX3" fmla="*/ 995 w 118479"/>
              <a:gd name="connsiteY3" fmla="*/ 270140 h 275894"/>
              <a:gd name="connsiteX4" fmla="*/ 10520 w 118479"/>
              <a:gd name="connsiteY4" fmla="*/ 238390 h 275894"/>
              <a:gd name="connsiteX5" fmla="*/ 35920 w 118479"/>
              <a:gd name="connsiteY5" fmla="*/ 98690 h 275894"/>
              <a:gd name="connsiteX6" fmla="*/ 10520 w 118479"/>
              <a:gd name="connsiteY6" fmla="*/ 133615 h 275894"/>
              <a:gd name="connsiteX7" fmla="*/ 118470 w 118479"/>
              <a:gd name="connsiteY7" fmla="*/ 265 h 275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479" h="275894">
                <a:moveTo>
                  <a:pt x="118470" y="265"/>
                </a:moveTo>
                <a:cubicBezTo>
                  <a:pt x="119528" y="7144"/>
                  <a:pt x="31157" y="151078"/>
                  <a:pt x="16870" y="174890"/>
                </a:cubicBezTo>
                <a:cubicBezTo>
                  <a:pt x="2583" y="198702"/>
                  <a:pt x="35391" y="127265"/>
                  <a:pt x="32745" y="143140"/>
                </a:cubicBezTo>
                <a:cubicBezTo>
                  <a:pt x="30099" y="159015"/>
                  <a:pt x="4699" y="254265"/>
                  <a:pt x="995" y="270140"/>
                </a:cubicBezTo>
                <a:cubicBezTo>
                  <a:pt x="-2709" y="286015"/>
                  <a:pt x="4699" y="266965"/>
                  <a:pt x="10520" y="238390"/>
                </a:cubicBezTo>
                <a:cubicBezTo>
                  <a:pt x="16341" y="209815"/>
                  <a:pt x="35920" y="116152"/>
                  <a:pt x="35920" y="98690"/>
                </a:cubicBezTo>
                <a:cubicBezTo>
                  <a:pt x="35920" y="81228"/>
                  <a:pt x="-592" y="144727"/>
                  <a:pt x="10520" y="133615"/>
                </a:cubicBezTo>
                <a:cubicBezTo>
                  <a:pt x="21632" y="122503"/>
                  <a:pt x="117412" y="-6614"/>
                  <a:pt x="118470" y="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208D03AA-FE16-C3EF-4FC3-573688E0BFBC}"/>
              </a:ext>
            </a:extLst>
          </p:cNvPr>
          <p:cNvSpPr/>
          <p:nvPr/>
        </p:nvSpPr>
        <p:spPr>
          <a:xfrm>
            <a:off x="2353049" y="4727442"/>
            <a:ext cx="149361" cy="737975"/>
          </a:xfrm>
          <a:custGeom>
            <a:avLst/>
            <a:gdLst>
              <a:gd name="connsiteX0" fmla="*/ 34551 w 149361"/>
              <a:gd name="connsiteY0" fmla="*/ 133 h 737975"/>
              <a:gd name="connsiteX1" fmla="*/ 136151 w 149361"/>
              <a:gd name="connsiteY1" fmla="*/ 254133 h 737975"/>
              <a:gd name="connsiteX2" fmla="*/ 139326 w 149361"/>
              <a:gd name="connsiteY2" fmla="*/ 235083 h 737975"/>
              <a:gd name="connsiteX3" fmla="*/ 85351 w 149361"/>
              <a:gd name="connsiteY3" fmla="*/ 403358 h 737975"/>
              <a:gd name="connsiteX4" fmla="*/ 113926 w 149361"/>
              <a:gd name="connsiteY4" fmla="*/ 368433 h 737975"/>
              <a:gd name="connsiteX5" fmla="*/ 5976 w 149361"/>
              <a:gd name="connsiteY5" fmla="*/ 717683 h 737975"/>
              <a:gd name="connsiteX6" fmla="*/ 21851 w 149361"/>
              <a:gd name="connsiteY6" fmla="*/ 666883 h 737975"/>
              <a:gd name="connsiteX7" fmla="*/ 88526 w 149361"/>
              <a:gd name="connsiteY7" fmla="*/ 422408 h 737975"/>
              <a:gd name="connsiteX8" fmla="*/ 88526 w 149361"/>
              <a:gd name="connsiteY8" fmla="*/ 485908 h 737975"/>
              <a:gd name="connsiteX9" fmla="*/ 136151 w 149361"/>
              <a:gd name="connsiteY9" fmla="*/ 317633 h 737975"/>
              <a:gd name="connsiteX10" fmla="*/ 126626 w 149361"/>
              <a:gd name="connsiteY10" fmla="*/ 238258 h 737975"/>
              <a:gd name="connsiteX11" fmla="*/ 145676 w 149361"/>
              <a:gd name="connsiteY11" fmla="*/ 295408 h 737975"/>
              <a:gd name="connsiteX12" fmla="*/ 34551 w 149361"/>
              <a:gd name="connsiteY12" fmla="*/ 133 h 737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9361" h="737975">
                <a:moveTo>
                  <a:pt x="34551" y="133"/>
                </a:moveTo>
                <a:cubicBezTo>
                  <a:pt x="32964" y="-6746"/>
                  <a:pt x="136151" y="254133"/>
                  <a:pt x="136151" y="254133"/>
                </a:cubicBezTo>
                <a:cubicBezTo>
                  <a:pt x="153613" y="293291"/>
                  <a:pt x="147793" y="210212"/>
                  <a:pt x="139326" y="235083"/>
                </a:cubicBezTo>
                <a:cubicBezTo>
                  <a:pt x="130859" y="259954"/>
                  <a:pt x="89584" y="381133"/>
                  <a:pt x="85351" y="403358"/>
                </a:cubicBezTo>
                <a:cubicBezTo>
                  <a:pt x="81118" y="425583"/>
                  <a:pt x="127155" y="316046"/>
                  <a:pt x="113926" y="368433"/>
                </a:cubicBezTo>
                <a:cubicBezTo>
                  <a:pt x="100697" y="420821"/>
                  <a:pt x="21322" y="667941"/>
                  <a:pt x="5976" y="717683"/>
                </a:cubicBezTo>
                <a:cubicBezTo>
                  <a:pt x="-9370" y="767425"/>
                  <a:pt x="8093" y="716095"/>
                  <a:pt x="21851" y="666883"/>
                </a:cubicBezTo>
                <a:cubicBezTo>
                  <a:pt x="35609" y="617671"/>
                  <a:pt x="77414" y="452570"/>
                  <a:pt x="88526" y="422408"/>
                </a:cubicBezTo>
                <a:cubicBezTo>
                  <a:pt x="99638" y="392246"/>
                  <a:pt x="80589" y="503370"/>
                  <a:pt x="88526" y="485908"/>
                </a:cubicBezTo>
                <a:cubicBezTo>
                  <a:pt x="96463" y="468446"/>
                  <a:pt x="129801" y="358908"/>
                  <a:pt x="136151" y="317633"/>
                </a:cubicBezTo>
                <a:cubicBezTo>
                  <a:pt x="142501" y="276358"/>
                  <a:pt x="125039" y="241962"/>
                  <a:pt x="126626" y="238258"/>
                </a:cubicBezTo>
                <a:cubicBezTo>
                  <a:pt x="128213" y="234554"/>
                  <a:pt x="159964" y="332979"/>
                  <a:pt x="145676" y="295408"/>
                </a:cubicBezTo>
                <a:cubicBezTo>
                  <a:pt x="131388" y="257837"/>
                  <a:pt x="36138" y="7012"/>
                  <a:pt x="34551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29AD35D9-6BDD-3C6C-9F4D-9E3CDBBD44DE}"/>
              </a:ext>
            </a:extLst>
          </p:cNvPr>
          <p:cNvSpPr/>
          <p:nvPr/>
        </p:nvSpPr>
        <p:spPr>
          <a:xfrm>
            <a:off x="2205807" y="5483099"/>
            <a:ext cx="135695" cy="476378"/>
          </a:xfrm>
          <a:custGeom>
            <a:avLst/>
            <a:gdLst>
              <a:gd name="connsiteX0" fmla="*/ 134168 w 135695"/>
              <a:gd name="connsiteY0" fmla="*/ 3301 h 476378"/>
              <a:gd name="connsiteX1" fmla="*/ 35743 w 135695"/>
              <a:gd name="connsiteY1" fmla="*/ 320801 h 476378"/>
              <a:gd name="connsiteX2" fmla="*/ 42093 w 135695"/>
              <a:gd name="connsiteY2" fmla="*/ 463676 h 476378"/>
              <a:gd name="connsiteX3" fmla="*/ 32568 w 135695"/>
              <a:gd name="connsiteY3" fmla="*/ 397001 h 476378"/>
              <a:gd name="connsiteX4" fmla="*/ 7168 w 135695"/>
              <a:gd name="connsiteY4" fmla="*/ 476376 h 476378"/>
              <a:gd name="connsiteX5" fmla="*/ 7168 w 135695"/>
              <a:gd name="connsiteY5" fmla="*/ 393826 h 476378"/>
              <a:gd name="connsiteX6" fmla="*/ 89718 w 135695"/>
              <a:gd name="connsiteY6" fmla="*/ 168401 h 476378"/>
              <a:gd name="connsiteX7" fmla="*/ 134168 w 135695"/>
              <a:gd name="connsiteY7" fmla="*/ 3301 h 476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695" h="476378">
                <a:moveTo>
                  <a:pt x="134168" y="3301"/>
                </a:moveTo>
                <a:cubicBezTo>
                  <a:pt x="125172" y="28701"/>
                  <a:pt x="51089" y="244072"/>
                  <a:pt x="35743" y="320801"/>
                </a:cubicBezTo>
                <a:cubicBezTo>
                  <a:pt x="20397" y="397530"/>
                  <a:pt x="42622" y="450976"/>
                  <a:pt x="42093" y="463676"/>
                </a:cubicBezTo>
                <a:cubicBezTo>
                  <a:pt x="41564" y="476376"/>
                  <a:pt x="38389" y="394884"/>
                  <a:pt x="32568" y="397001"/>
                </a:cubicBezTo>
                <a:cubicBezTo>
                  <a:pt x="26747" y="399118"/>
                  <a:pt x="11401" y="476905"/>
                  <a:pt x="7168" y="476376"/>
                </a:cubicBezTo>
                <a:cubicBezTo>
                  <a:pt x="2935" y="475847"/>
                  <a:pt x="-6590" y="445155"/>
                  <a:pt x="7168" y="393826"/>
                </a:cubicBezTo>
                <a:cubicBezTo>
                  <a:pt x="20926" y="342497"/>
                  <a:pt x="69080" y="231372"/>
                  <a:pt x="89718" y="168401"/>
                </a:cubicBezTo>
                <a:cubicBezTo>
                  <a:pt x="110355" y="105430"/>
                  <a:pt x="143164" y="-22099"/>
                  <a:pt x="134168" y="3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85058527-7847-6B2D-A9D6-72FD37BAC615}"/>
              </a:ext>
            </a:extLst>
          </p:cNvPr>
          <p:cNvSpPr/>
          <p:nvPr/>
        </p:nvSpPr>
        <p:spPr>
          <a:xfrm>
            <a:off x="2263670" y="5932610"/>
            <a:ext cx="241463" cy="100050"/>
          </a:xfrm>
          <a:custGeom>
            <a:avLst/>
            <a:gdLst>
              <a:gd name="connsiteX0" fmla="*/ 105 w 241463"/>
              <a:gd name="connsiteY0" fmla="*/ 39565 h 100050"/>
              <a:gd name="connsiteX1" fmla="*/ 44555 w 241463"/>
              <a:gd name="connsiteY1" fmla="*/ 99890 h 100050"/>
              <a:gd name="connsiteX2" fmla="*/ 98530 w 241463"/>
              <a:gd name="connsiteY2" fmla="*/ 55440 h 100050"/>
              <a:gd name="connsiteX3" fmla="*/ 241405 w 241463"/>
              <a:gd name="connsiteY3" fmla="*/ 1465 h 100050"/>
              <a:gd name="connsiteX4" fmla="*/ 117580 w 241463"/>
              <a:gd name="connsiteY4" fmla="*/ 14165 h 100050"/>
              <a:gd name="connsiteX5" fmla="*/ 130280 w 241463"/>
              <a:gd name="connsiteY5" fmla="*/ 17340 h 100050"/>
              <a:gd name="connsiteX6" fmla="*/ 57255 w 241463"/>
              <a:gd name="connsiteY6" fmla="*/ 74490 h 100050"/>
              <a:gd name="connsiteX7" fmla="*/ 105 w 241463"/>
              <a:gd name="connsiteY7" fmla="*/ 39565 h 1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1463" h="100050">
                <a:moveTo>
                  <a:pt x="105" y="39565"/>
                </a:moveTo>
                <a:cubicBezTo>
                  <a:pt x="-2012" y="43798"/>
                  <a:pt x="28151" y="97244"/>
                  <a:pt x="44555" y="99890"/>
                </a:cubicBezTo>
                <a:cubicBezTo>
                  <a:pt x="60959" y="102536"/>
                  <a:pt x="65722" y="71844"/>
                  <a:pt x="98530" y="55440"/>
                </a:cubicBezTo>
                <a:cubicBezTo>
                  <a:pt x="131338" y="39036"/>
                  <a:pt x="238230" y="8344"/>
                  <a:pt x="241405" y="1465"/>
                </a:cubicBezTo>
                <a:cubicBezTo>
                  <a:pt x="244580" y="-5414"/>
                  <a:pt x="117580" y="14165"/>
                  <a:pt x="117580" y="14165"/>
                </a:cubicBezTo>
                <a:cubicBezTo>
                  <a:pt x="99059" y="16811"/>
                  <a:pt x="140334" y="7286"/>
                  <a:pt x="130280" y="17340"/>
                </a:cubicBezTo>
                <a:cubicBezTo>
                  <a:pt x="120226" y="27394"/>
                  <a:pt x="74188" y="70257"/>
                  <a:pt x="57255" y="74490"/>
                </a:cubicBezTo>
                <a:cubicBezTo>
                  <a:pt x="40322" y="78723"/>
                  <a:pt x="2222" y="35332"/>
                  <a:pt x="105" y="39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4C002EBF-8ACB-51F4-1014-3429007B1478}"/>
              </a:ext>
            </a:extLst>
          </p:cNvPr>
          <p:cNvSpPr/>
          <p:nvPr/>
        </p:nvSpPr>
        <p:spPr>
          <a:xfrm>
            <a:off x="2822225" y="5879921"/>
            <a:ext cx="133912" cy="203379"/>
          </a:xfrm>
          <a:custGeom>
            <a:avLst/>
            <a:gdLst>
              <a:gd name="connsiteX0" fmla="*/ 86075 w 133912"/>
              <a:gd name="connsiteY0" fmla="*/ 179 h 203379"/>
              <a:gd name="connsiteX1" fmla="*/ 133700 w 133912"/>
              <a:gd name="connsiteY1" fmla="*/ 117654 h 203379"/>
              <a:gd name="connsiteX2" fmla="*/ 101950 w 133912"/>
              <a:gd name="connsiteY2" fmla="*/ 184329 h 203379"/>
              <a:gd name="connsiteX3" fmla="*/ 63850 w 133912"/>
              <a:gd name="connsiteY3" fmla="*/ 203379 h 203379"/>
              <a:gd name="connsiteX4" fmla="*/ 86075 w 133912"/>
              <a:gd name="connsiteY4" fmla="*/ 184329 h 203379"/>
              <a:gd name="connsiteX5" fmla="*/ 350 w 133912"/>
              <a:gd name="connsiteY5" fmla="*/ 184329 h 203379"/>
              <a:gd name="connsiteX6" fmla="*/ 57500 w 133912"/>
              <a:gd name="connsiteY6" fmla="*/ 200204 h 203379"/>
              <a:gd name="connsiteX7" fmla="*/ 101950 w 133912"/>
              <a:gd name="connsiteY7" fmla="*/ 174804 h 203379"/>
              <a:gd name="connsiteX8" fmla="*/ 124175 w 133912"/>
              <a:gd name="connsiteY8" fmla="*/ 146229 h 203379"/>
              <a:gd name="connsiteX9" fmla="*/ 86075 w 133912"/>
              <a:gd name="connsiteY9" fmla="*/ 179 h 203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3912" h="203379">
                <a:moveTo>
                  <a:pt x="86075" y="179"/>
                </a:moveTo>
                <a:cubicBezTo>
                  <a:pt x="87662" y="-4583"/>
                  <a:pt x="131054" y="86962"/>
                  <a:pt x="133700" y="117654"/>
                </a:cubicBezTo>
                <a:cubicBezTo>
                  <a:pt x="136346" y="148346"/>
                  <a:pt x="113592" y="170042"/>
                  <a:pt x="101950" y="184329"/>
                </a:cubicBezTo>
                <a:cubicBezTo>
                  <a:pt x="90308" y="198616"/>
                  <a:pt x="66496" y="203379"/>
                  <a:pt x="63850" y="203379"/>
                </a:cubicBezTo>
                <a:cubicBezTo>
                  <a:pt x="61204" y="203379"/>
                  <a:pt x="96658" y="187504"/>
                  <a:pt x="86075" y="184329"/>
                </a:cubicBezTo>
                <a:cubicBezTo>
                  <a:pt x="75492" y="181154"/>
                  <a:pt x="5112" y="181683"/>
                  <a:pt x="350" y="184329"/>
                </a:cubicBezTo>
                <a:cubicBezTo>
                  <a:pt x="-4412" y="186975"/>
                  <a:pt x="40567" y="201792"/>
                  <a:pt x="57500" y="200204"/>
                </a:cubicBezTo>
                <a:cubicBezTo>
                  <a:pt x="74433" y="198617"/>
                  <a:pt x="90838" y="183800"/>
                  <a:pt x="101950" y="174804"/>
                </a:cubicBezTo>
                <a:cubicBezTo>
                  <a:pt x="113062" y="165808"/>
                  <a:pt x="127879" y="172158"/>
                  <a:pt x="124175" y="146229"/>
                </a:cubicBezTo>
                <a:cubicBezTo>
                  <a:pt x="120471" y="120300"/>
                  <a:pt x="84488" y="4941"/>
                  <a:pt x="86075" y="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E8FE9A37-6A78-D1DF-F363-2E4458A55BC7}"/>
              </a:ext>
            </a:extLst>
          </p:cNvPr>
          <p:cNvSpPr/>
          <p:nvPr/>
        </p:nvSpPr>
        <p:spPr>
          <a:xfrm>
            <a:off x="2167683" y="5787902"/>
            <a:ext cx="75366" cy="253536"/>
          </a:xfrm>
          <a:custGeom>
            <a:avLst/>
            <a:gdLst>
              <a:gd name="connsiteX0" fmla="*/ 54817 w 75366"/>
              <a:gd name="connsiteY0" fmla="*/ 123 h 253536"/>
              <a:gd name="connsiteX1" fmla="*/ 10367 w 75366"/>
              <a:gd name="connsiteY1" fmla="*/ 127123 h 253536"/>
              <a:gd name="connsiteX2" fmla="*/ 26242 w 75366"/>
              <a:gd name="connsiteY2" fmla="*/ 155698 h 253536"/>
              <a:gd name="connsiteX3" fmla="*/ 73867 w 75366"/>
              <a:gd name="connsiteY3" fmla="*/ 250948 h 253536"/>
              <a:gd name="connsiteX4" fmla="*/ 57992 w 75366"/>
              <a:gd name="connsiteY4" fmla="*/ 222373 h 253536"/>
              <a:gd name="connsiteX5" fmla="*/ 4017 w 75366"/>
              <a:gd name="connsiteY5" fmla="*/ 177923 h 253536"/>
              <a:gd name="connsiteX6" fmla="*/ 13542 w 75366"/>
              <a:gd name="connsiteY6" fmla="*/ 104898 h 253536"/>
              <a:gd name="connsiteX7" fmla="*/ 54817 w 75366"/>
              <a:gd name="connsiteY7" fmla="*/ 123 h 253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366" h="253536">
                <a:moveTo>
                  <a:pt x="54817" y="123"/>
                </a:moveTo>
                <a:cubicBezTo>
                  <a:pt x="54288" y="3827"/>
                  <a:pt x="15129" y="101194"/>
                  <a:pt x="10367" y="127123"/>
                </a:cubicBezTo>
                <a:cubicBezTo>
                  <a:pt x="5605" y="153052"/>
                  <a:pt x="15659" y="135061"/>
                  <a:pt x="26242" y="155698"/>
                </a:cubicBezTo>
                <a:cubicBezTo>
                  <a:pt x="36825" y="176336"/>
                  <a:pt x="68575" y="239836"/>
                  <a:pt x="73867" y="250948"/>
                </a:cubicBezTo>
                <a:cubicBezTo>
                  <a:pt x="79159" y="262061"/>
                  <a:pt x="69634" y="234544"/>
                  <a:pt x="57992" y="222373"/>
                </a:cubicBezTo>
                <a:cubicBezTo>
                  <a:pt x="46350" y="210202"/>
                  <a:pt x="11425" y="197502"/>
                  <a:pt x="4017" y="177923"/>
                </a:cubicBezTo>
                <a:cubicBezTo>
                  <a:pt x="-3391" y="158344"/>
                  <a:pt x="-746" y="132415"/>
                  <a:pt x="13542" y="104898"/>
                </a:cubicBezTo>
                <a:cubicBezTo>
                  <a:pt x="27829" y="77381"/>
                  <a:pt x="55346" y="-3581"/>
                  <a:pt x="54817" y="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B0801258-57BA-0BD1-7FE7-4693D036F8F7}"/>
              </a:ext>
            </a:extLst>
          </p:cNvPr>
          <p:cNvSpPr/>
          <p:nvPr/>
        </p:nvSpPr>
        <p:spPr>
          <a:xfrm>
            <a:off x="2282691" y="6041677"/>
            <a:ext cx="133754" cy="111572"/>
          </a:xfrm>
          <a:custGeom>
            <a:avLst/>
            <a:gdLst>
              <a:gd name="connsiteX0" fmla="*/ 134 w 133754"/>
              <a:gd name="connsiteY0" fmla="*/ 348 h 111572"/>
              <a:gd name="connsiteX1" fmla="*/ 73159 w 133754"/>
              <a:gd name="connsiteY1" fmla="*/ 44798 h 111572"/>
              <a:gd name="connsiteX2" fmla="*/ 133484 w 133754"/>
              <a:gd name="connsiteY2" fmla="*/ 111473 h 111572"/>
              <a:gd name="connsiteX3" fmla="*/ 92209 w 133754"/>
              <a:gd name="connsiteY3" fmla="*/ 28923 h 111572"/>
              <a:gd name="connsiteX4" fmla="*/ 134 w 133754"/>
              <a:gd name="connsiteY4" fmla="*/ 348 h 111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754" h="111572">
                <a:moveTo>
                  <a:pt x="134" y="348"/>
                </a:moveTo>
                <a:cubicBezTo>
                  <a:pt x="-3041" y="2994"/>
                  <a:pt x="50934" y="26277"/>
                  <a:pt x="73159" y="44798"/>
                </a:cubicBezTo>
                <a:cubicBezTo>
                  <a:pt x="95384" y="63319"/>
                  <a:pt x="130309" y="114119"/>
                  <a:pt x="133484" y="111473"/>
                </a:cubicBezTo>
                <a:cubicBezTo>
                  <a:pt x="136659" y="108827"/>
                  <a:pt x="111259" y="47444"/>
                  <a:pt x="92209" y="28923"/>
                </a:cubicBezTo>
                <a:cubicBezTo>
                  <a:pt x="73159" y="10402"/>
                  <a:pt x="3309" y="-2298"/>
                  <a:pt x="134" y="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CDBBFAE8-D6FD-2A51-3FB2-00F8CEF8E2B5}"/>
              </a:ext>
            </a:extLst>
          </p:cNvPr>
          <p:cNvSpPr/>
          <p:nvPr/>
        </p:nvSpPr>
        <p:spPr>
          <a:xfrm>
            <a:off x="2501623" y="5867068"/>
            <a:ext cx="397152" cy="146451"/>
          </a:xfrm>
          <a:custGeom>
            <a:avLst/>
            <a:gdLst>
              <a:gd name="connsiteX0" fmla="*/ 277 w 397152"/>
              <a:gd name="connsiteY0" fmla="*/ 332 h 146451"/>
              <a:gd name="connsiteX1" fmla="*/ 98702 w 397152"/>
              <a:gd name="connsiteY1" fmla="*/ 67007 h 146451"/>
              <a:gd name="connsiteX2" fmla="*/ 190777 w 397152"/>
              <a:gd name="connsiteY2" fmla="*/ 130507 h 146451"/>
              <a:gd name="connsiteX3" fmla="*/ 305077 w 397152"/>
              <a:gd name="connsiteY3" fmla="*/ 95582 h 146451"/>
              <a:gd name="connsiteX4" fmla="*/ 397152 w 397152"/>
              <a:gd name="connsiteY4" fmla="*/ 89232 h 146451"/>
              <a:gd name="connsiteX5" fmla="*/ 305077 w 397152"/>
              <a:gd name="connsiteY5" fmla="*/ 92407 h 146451"/>
              <a:gd name="connsiteX6" fmla="*/ 187602 w 397152"/>
              <a:gd name="connsiteY6" fmla="*/ 146382 h 146451"/>
              <a:gd name="connsiteX7" fmla="*/ 136802 w 397152"/>
              <a:gd name="connsiteY7" fmla="*/ 101932 h 146451"/>
              <a:gd name="connsiteX8" fmla="*/ 277 w 397152"/>
              <a:gd name="connsiteY8" fmla="*/ 332 h 146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7152" h="146451">
                <a:moveTo>
                  <a:pt x="277" y="332"/>
                </a:moveTo>
                <a:cubicBezTo>
                  <a:pt x="-6073" y="-5489"/>
                  <a:pt x="98702" y="67007"/>
                  <a:pt x="98702" y="67007"/>
                </a:cubicBezTo>
                <a:cubicBezTo>
                  <a:pt x="130452" y="88703"/>
                  <a:pt x="156381" y="125745"/>
                  <a:pt x="190777" y="130507"/>
                </a:cubicBezTo>
                <a:cubicBezTo>
                  <a:pt x="225173" y="135269"/>
                  <a:pt x="270681" y="102461"/>
                  <a:pt x="305077" y="95582"/>
                </a:cubicBezTo>
                <a:cubicBezTo>
                  <a:pt x="339473" y="88703"/>
                  <a:pt x="397152" y="89761"/>
                  <a:pt x="397152" y="89232"/>
                </a:cubicBezTo>
                <a:cubicBezTo>
                  <a:pt x="397152" y="88703"/>
                  <a:pt x="340002" y="82882"/>
                  <a:pt x="305077" y="92407"/>
                </a:cubicBezTo>
                <a:cubicBezTo>
                  <a:pt x="270152" y="101932"/>
                  <a:pt x="215648" y="144795"/>
                  <a:pt x="187602" y="146382"/>
                </a:cubicBezTo>
                <a:cubicBezTo>
                  <a:pt x="159556" y="147969"/>
                  <a:pt x="166435" y="122040"/>
                  <a:pt x="136802" y="101932"/>
                </a:cubicBezTo>
                <a:cubicBezTo>
                  <a:pt x="107169" y="81824"/>
                  <a:pt x="6627" y="6153"/>
                  <a:pt x="277" y="3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4FAB30DF-5855-F129-0B85-9D0A5E3E77A8}"/>
              </a:ext>
            </a:extLst>
          </p:cNvPr>
          <p:cNvSpPr/>
          <p:nvPr/>
        </p:nvSpPr>
        <p:spPr>
          <a:xfrm>
            <a:off x="2463800" y="6025928"/>
            <a:ext cx="320547" cy="70072"/>
          </a:xfrm>
          <a:custGeom>
            <a:avLst/>
            <a:gdLst>
              <a:gd name="connsiteX0" fmla="*/ 0 w 320547"/>
              <a:gd name="connsiteY0" fmla="*/ 70072 h 70072"/>
              <a:gd name="connsiteX1" fmla="*/ 117475 w 320547"/>
              <a:gd name="connsiteY1" fmla="*/ 19272 h 70072"/>
              <a:gd name="connsiteX2" fmla="*/ 314325 w 320547"/>
              <a:gd name="connsiteY2" fmla="*/ 38322 h 70072"/>
              <a:gd name="connsiteX3" fmla="*/ 263525 w 320547"/>
              <a:gd name="connsiteY3" fmla="*/ 35147 h 70072"/>
              <a:gd name="connsiteX4" fmla="*/ 184150 w 320547"/>
              <a:gd name="connsiteY4" fmla="*/ 222 h 70072"/>
              <a:gd name="connsiteX5" fmla="*/ 0 w 320547"/>
              <a:gd name="connsiteY5" fmla="*/ 70072 h 70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547" h="70072">
                <a:moveTo>
                  <a:pt x="0" y="70072"/>
                </a:moveTo>
                <a:cubicBezTo>
                  <a:pt x="32544" y="47318"/>
                  <a:pt x="65088" y="24564"/>
                  <a:pt x="117475" y="19272"/>
                </a:cubicBezTo>
                <a:lnTo>
                  <a:pt x="314325" y="38322"/>
                </a:lnTo>
                <a:cubicBezTo>
                  <a:pt x="338667" y="40968"/>
                  <a:pt x="285221" y="41497"/>
                  <a:pt x="263525" y="35147"/>
                </a:cubicBezTo>
                <a:cubicBezTo>
                  <a:pt x="241829" y="28797"/>
                  <a:pt x="223837" y="-2953"/>
                  <a:pt x="184150" y="222"/>
                </a:cubicBezTo>
                <a:cubicBezTo>
                  <a:pt x="144463" y="3397"/>
                  <a:pt x="84931" y="28797"/>
                  <a:pt x="0" y="700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D58A4D19-F7B4-C9F1-B026-5B84531BD3CC}"/>
              </a:ext>
            </a:extLst>
          </p:cNvPr>
          <p:cNvSpPr/>
          <p:nvPr/>
        </p:nvSpPr>
        <p:spPr>
          <a:xfrm>
            <a:off x="2453579" y="5076495"/>
            <a:ext cx="118395" cy="702877"/>
          </a:xfrm>
          <a:custGeom>
            <a:avLst/>
            <a:gdLst>
              <a:gd name="connsiteX0" fmla="*/ 108646 w 118395"/>
              <a:gd name="connsiteY0" fmla="*/ 330 h 702877"/>
              <a:gd name="connsiteX1" fmla="*/ 19746 w 118395"/>
              <a:gd name="connsiteY1" fmla="*/ 403555 h 702877"/>
              <a:gd name="connsiteX2" fmla="*/ 57846 w 118395"/>
              <a:gd name="connsiteY2" fmla="*/ 495630 h 702877"/>
              <a:gd name="connsiteX3" fmla="*/ 114996 w 118395"/>
              <a:gd name="connsiteY3" fmla="*/ 590880 h 702877"/>
              <a:gd name="connsiteX4" fmla="*/ 111821 w 118395"/>
              <a:gd name="connsiteY4" fmla="*/ 702005 h 702877"/>
              <a:gd name="connsiteX5" fmla="*/ 111821 w 118395"/>
              <a:gd name="connsiteY5" fmla="*/ 635330 h 702877"/>
              <a:gd name="connsiteX6" fmla="*/ 83246 w 118395"/>
              <a:gd name="connsiteY6" fmla="*/ 505155 h 702877"/>
              <a:gd name="connsiteX7" fmla="*/ 26096 w 118395"/>
              <a:gd name="connsiteY7" fmla="*/ 451180 h 702877"/>
              <a:gd name="connsiteX8" fmla="*/ 696 w 118395"/>
              <a:gd name="connsiteY8" fmla="*/ 359105 h 702877"/>
              <a:gd name="connsiteX9" fmla="*/ 51496 w 118395"/>
              <a:gd name="connsiteY9" fmla="*/ 295605 h 702877"/>
              <a:gd name="connsiteX10" fmla="*/ 45146 w 118395"/>
              <a:gd name="connsiteY10" fmla="*/ 333705 h 702877"/>
              <a:gd name="connsiteX11" fmla="*/ 108646 w 118395"/>
              <a:gd name="connsiteY11" fmla="*/ 330 h 702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395" h="702877">
                <a:moveTo>
                  <a:pt x="108646" y="330"/>
                </a:moveTo>
                <a:cubicBezTo>
                  <a:pt x="104413" y="11972"/>
                  <a:pt x="28213" y="321005"/>
                  <a:pt x="19746" y="403555"/>
                </a:cubicBezTo>
                <a:cubicBezTo>
                  <a:pt x="11279" y="486105"/>
                  <a:pt x="41971" y="464409"/>
                  <a:pt x="57846" y="495630"/>
                </a:cubicBezTo>
                <a:cubicBezTo>
                  <a:pt x="73721" y="526851"/>
                  <a:pt x="106000" y="556484"/>
                  <a:pt x="114996" y="590880"/>
                </a:cubicBezTo>
                <a:cubicBezTo>
                  <a:pt x="123992" y="625276"/>
                  <a:pt x="112350" y="694597"/>
                  <a:pt x="111821" y="702005"/>
                </a:cubicBezTo>
                <a:cubicBezTo>
                  <a:pt x="111292" y="709413"/>
                  <a:pt x="116584" y="668138"/>
                  <a:pt x="111821" y="635330"/>
                </a:cubicBezTo>
                <a:cubicBezTo>
                  <a:pt x="107058" y="602522"/>
                  <a:pt x="97533" y="535847"/>
                  <a:pt x="83246" y="505155"/>
                </a:cubicBezTo>
                <a:cubicBezTo>
                  <a:pt x="68959" y="474463"/>
                  <a:pt x="39854" y="475522"/>
                  <a:pt x="26096" y="451180"/>
                </a:cubicBezTo>
                <a:cubicBezTo>
                  <a:pt x="12338" y="426838"/>
                  <a:pt x="-3537" y="385034"/>
                  <a:pt x="696" y="359105"/>
                </a:cubicBezTo>
                <a:cubicBezTo>
                  <a:pt x="4929" y="333176"/>
                  <a:pt x="44088" y="299838"/>
                  <a:pt x="51496" y="295605"/>
                </a:cubicBezTo>
                <a:cubicBezTo>
                  <a:pt x="58904" y="291372"/>
                  <a:pt x="36150" y="379213"/>
                  <a:pt x="45146" y="333705"/>
                </a:cubicBezTo>
                <a:cubicBezTo>
                  <a:pt x="54142" y="288197"/>
                  <a:pt x="112879" y="-11312"/>
                  <a:pt x="108646" y="330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BCD93EC1-022A-A25F-202E-F1020096EA53}"/>
              </a:ext>
            </a:extLst>
          </p:cNvPr>
          <p:cNvSpPr/>
          <p:nvPr/>
        </p:nvSpPr>
        <p:spPr>
          <a:xfrm>
            <a:off x="2412812" y="5587987"/>
            <a:ext cx="70038" cy="323865"/>
          </a:xfrm>
          <a:custGeom>
            <a:avLst/>
            <a:gdLst>
              <a:gd name="connsiteX0" fmla="*/ 16063 w 70038"/>
              <a:gd name="connsiteY0" fmla="*/ 13 h 323865"/>
              <a:gd name="connsiteX1" fmla="*/ 9713 w 70038"/>
              <a:gd name="connsiteY1" fmla="*/ 92088 h 323865"/>
              <a:gd name="connsiteX2" fmla="*/ 57338 w 70038"/>
              <a:gd name="connsiteY2" fmla="*/ 190513 h 323865"/>
              <a:gd name="connsiteX3" fmla="*/ 22413 w 70038"/>
              <a:gd name="connsiteY3" fmla="*/ 323863 h 323865"/>
              <a:gd name="connsiteX4" fmla="*/ 70038 w 70038"/>
              <a:gd name="connsiteY4" fmla="*/ 193688 h 323865"/>
              <a:gd name="connsiteX5" fmla="*/ 22413 w 70038"/>
              <a:gd name="connsiteY5" fmla="*/ 149238 h 323865"/>
              <a:gd name="connsiteX6" fmla="*/ 188 w 70038"/>
              <a:gd name="connsiteY6" fmla="*/ 98438 h 323865"/>
              <a:gd name="connsiteX7" fmla="*/ 16063 w 70038"/>
              <a:gd name="connsiteY7" fmla="*/ 13 h 32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038" h="323865">
                <a:moveTo>
                  <a:pt x="16063" y="13"/>
                </a:moveTo>
                <a:cubicBezTo>
                  <a:pt x="17651" y="-1045"/>
                  <a:pt x="2834" y="60338"/>
                  <a:pt x="9713" y="92088"/>
                </a:cubicBezTo>
                <a:cubicBezTo>
                  <a:pt x="16592" y="123838"/>
                  <a:pt x="55221" y="151884"/>
                  <a:pt x="57338" y="190513"/>
                </a:cubicBezTo>
                <a:cubicBezTo>
                  <a:pt x="59455" y="229142"/>
                  <a:pt x="20296" y="323334"/>
                  <a:pt x="22413" y="323863"/>
                </a:cubicBezTo>
                <a:cubicBezTo>
                  <a:pt x="24530" y="324392"/>
                  <a:pt x="70038" y="222792"/>
                  <a:pt x="70038" y="193688"/>
                </a:cubicBezTo>
                <a:cubicBezTo>
                  <a:pt x="70038" y="164584"/>
                  <a:pt x="34055" y="165113"/>
                  <a:pt x="22413" y="149238"/>
                </a:cubicBezTo>
                <a:cubicBezTo>
                  <a:pt x="10771" y="133363"/>
                  <a:pt x="2305" y="116430"/>
                  <a:pt x="188" y="98438"/>
                </a:cubicBezTo>
                <a:cubicBezTo>
                  <a:pt x="-1929" y="80446"/>
                  <a:pt x="14475" y="1071"/>
                  <a:pt x="16063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8A14C6CA-4E3A-557F-0CBB-86AC8AC4F212}"/>
              </a:ext>
            </a:extLst>
          </p:cNvPr>
          <p:cNvSpPr/>
          <p:nvPr/>
        </p:nvSpPr>
        <p:spPr>
          <a:xfrm>
            <a:off x="2349437" y="5543452"/>
            <a:ext cx="69496" cy="350384"/>
          </a:xfrm>
          <a:custGeom>
            <a:avLst/>
            <a:gdLst>
              <a:gd name="connsiteX0" fmla="*/ 41338 w 69496"/>
              <a:gd name="connsiteY0" fmla="*/ 98 h 350384"/>
              <a:gd name="connsiteX1" fmla="*/ 28638 w 69496"/>
              <a:gd name="connsiteY1" fmla="*/ 181073 h 350384"/>
              <a:gd name="connsiteX2" fmla="*/ 54038 w 69496"/>
              <a:gd name="connsiteY2" fmla="*/ 314423 h 350384"/>
              <a:gd name="connsiteX3" fmla="*/ 66738 w 69496"/>
              <a:gd name="connsiteY3" fmla="*/ 349348 h 350384"/>
              <a:gd name="connsiteX4" fmla="*/ 63 w 69496"/>
              <a:gd name="connsiteY4" fmla="*/ 285848 h 350384"/>
              <a:gd name="connsiteX5" fmla="*/ 54038 w 69496"/>
              <a:gd name="connsiteY5" fmla="*/ 301723 h 350384"/>
              <a:gd name="connsiteX6" fmla="*/ 25463 w 69496"/>
              <a:gd name="connsiteY6" fmla="*/ 235048 h 350384"/>
              <a:gd name="connsiteX7" fmla="*/ 15938 w 69496"/>
              <a:gd name="connsiteY7" fmla="*/ 206473 h 350384"/>
              <a:gd name="connsiteX8" fmla="*/ 41338 w 69496"/>
              <a:gd name="connsiteY8" fmla="*/ 98 h 350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496" h="350384">
                <a:moveTo>
                  <a:pt x="41338" y="98"/>
                </a:moveTo>
                <a:cubicBezTo>
                  <a:pt x="43455" y="-4135"/>
                  <a:pt x="26521" y="128686"/>
                  <a:pt x="28638" y="181073"/>
                </a:cubicBezTo>
                <a:cubicBezTo>
                  <a:pt x="30755" y="233460"/>
                  <a:pt x="47688" y="286377"/>
                  <a:pt x="54038" y="314423"/>
                </a:cubicBezTo>
                <a:cubicBezTo>
                  <a:pt x="60388" y="342469"/>
                  <a:pt x="75734" y="354110"/>
                  <a:pt x="66738" y="349348"/>
                </a:cubicBezTo>
                <a:cubicBezTo>
                  <a:pt x="57742" y="344586"/>
                  <a:pt x="2180" y="293785"/>
                  <a:pt x="63" y="285848"/>
                </a:cubicBezTo>
                <a:cubicBezTo>
                  <a:pt x="-2054" y="277911"/>
                  <a:pt x="49805" y="310190"/>
                  <a:pt x="54038" y="301723"/>
                </a:cubicBezTo>
                <a:cubicBezTo>
                  <a:pt x="58271" y="293256"/>
                  <a:pt x="31813" y="250923"/>
                  <a:pt x="25463" y="235048"/>
                </a:cubicBezTo>
                <a:cubicBezTo>
                  <a:pt x="19113" y="219173"/>
                  <a:pt x="12234" y="245102"/>
                  <a:pt x="15938" y="206473"/>
                </a:cubicBezTo>
                <a:cubicBezTo>
                  <a:pt x="19642" y="167844"/>
                  <a:pt x="39221" y="4331"/>
                  <a:pt x="41338" y="98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44F780AA-3B82-F44A-5A44-9F0C066AC553}"/>
              </a:ext>
            </a:extLst>
          </p:cNvPr>
          <p:cNvSpPr/>
          <p:nvPr/>
        </p:nvSpPr>
        <p:spPr>
          <a:xfrm>
            <a:off x="2733672" y="5755273"/>
            <a:ext cx="196012" cy="78155"/>
          </a:xfrm>
          <a:custGeom>
            <a:avLst/>
            <a:gdLst>
              <a:gd name="connsiteX0" fmla="*/ 3 w 196012"/>
              <a:gd name="connsiteY0" fmla="*/ 32752 h 78155"/>
              <a:gd name="connsiteX1" fmla="*/ 95253 w 196012"/>
              <a:gd name="connsiteY1" fmla="*/ 1002 h 78155"/>
              <a:gd name="connsiteX2" fmla="*/ 190503 w 196012"/>
              <a:gd name="connsiteY2" fmla="*/ 77202 h 78155"/>
              <a:gd name="connsiteX3" fmla="*/ 174628 w 196012"/>
              <a:gd name="connsiteY3" fmla="*/ 42277 h 78155"/>
              <a:gd name="connsiteX4" fmla="*/ 92078 w 196012"/>
              <a:gd name="connsiteY4" fmla="*/ 20052 h 78155"/>
              <a:gd name="connsiteX5" fmla="*/ 3 w 196012"/>
              <a:gd name="connsiteY5" fmla="*/ 32752 h 78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012" h="78155">
                <a:moveTo>
                  <a:pt x="3" y="32752"/>
                </a:moveTo>
                <a:cubicBezTo>
                  <a:pt x="532" y="29577"/>
                  <a:pt x="63503" y="-6406"/>
                  <a:pt x="95253" y="1002"/>
                </a:cubicBezTo>
                <a:cubicBezTo>
                  <a:pt x="127003" y="8410"/>
                  <a:pt x="177274" y="70323"/>
                  <a:pt x="190503" y="77202"/>
                </a:cubicBezTo>
                <a:cubicBezTo>
                  <a:pt x="203732" y="84081"/>
                  <a:pt x="191032" y="51802"/>
                  <a:pt x="174628" y="42277"/>
                </a:cubicBezTo>
                <a:cubicBezTo>
                  <a:pt x="158224" y="32752"/>
                  <a:pt x="127532" y="22698"/>
                  <a:pt x="92078" y="20052"/>
                </a:cubicBezTo>
                <a:cubicBezTo>
                  <a:pt x="56624" y="17406"/>
                  <a:pt x="-526" y="35927"/>
                  <a:pt x="3" y="327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37D94AA0-381E-9152-8940-E37EAF8B3C0E}"/>
              </a:ext>
            </a:extLst>
          </p:cNvPr>
          <p:cNvSpPr/>
          <p:nvPr/>
        </p:nvSpPr>
        <p:spPr>
          <a:xfrm>
            <a:off x="2656452" y="5041895"/>
            <a:ext cx="73657" cy="477348"/>
          </a:xfrm>
          <a:custGeom>
            <a:avLst/>
            <a:gdLst>
              <a:gd name="connsiteX0" fmla="*/ 10548 w 73657"/>
              <a:gd name="connsiteY0" fmla="*/ 5 h 477348"/>
              <a:gd name="connsiteX1" fmla="*/ 48648 w 73657"/>
              <a:gd name="connsiteY1" fmla="*/ 215905 h 477348"/>
              <a:gd name="connsiteX2" fmla="*/ 42298 w 73657"/>
              <a:gd name="connsiteY2" fmla="*/ 323855 h 477348"/>
              <a:gd name="connsiteX3" fmla="*/ 54998 w 73657"/>
              <a:gd name="connsiteY3" fmla="*/ 298455 h 477348"/>
              <a:gd name="connsiteX4" fmla="*/ 1023 w 73657"/>
              <a:gd name="connsiteY4" fmla="*/ 476255 h 477348"/>
              <a:gd name="connsiteX5" fmla="*/ 23248 w 73657"/>
              <a:gd name="connsiteY5" fmla="*/ 365130 h 477348"/>
              <a:gd name="connsiteX6" fmla="*/ 67698 w 73657"/>
              <a:gd name="connsiteY6" fmla="*/ 200030 h 477348"/>
              <a:gd name="connsiteX7" fmla="*/ 67698 w 73657"/>
              <a:gd name="connsiteY7" fmla="*/ 222255 h 477348"/>
              <a:gd name="connsiteX8" fmla="*/ 10548 w 73657"/>
              <a:gd name="connsiteY8" fmla="*/ 5 h 477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657" h="477348">
                <a:moveTo>
                  <a:pt x="10548" y="5"/>
                </a:moveTo>
                <a:cubicBezTo>
                  <a:pt x="7373" y="-1053"/>
                  <a:pt x="43356" y="161930"/>
                  <a:pt x="48648" y="215905"/>
                </a:cubicBezTo>
                <a:cubicBezTo>
                  <a:pt x="53940" y="269880"/>
                  <a:pt x="41240" y="310097"/>
                  <a:pt x="42298" y="323855"/>
                </a:cubicBezTo>
                <a:cubicBezTo>
                  <a:pt x="43356" y="337613"/>
                  <a:pt x="61877" y="273055"/>
                  <a:pt x="54998" y="298455"/>
                </a:cubicBezTo>
                <a:cubicBezTo>
                  <a:pt x="48119" y="323855"/>
                  <a:pt x="6315" y="465143"/>
                  <a:pt x="1023" y="476255"/>
                </a:cubicBezTo>
                <a:cubicBezTo>
                  <a:pt x="-4269" y="487368"/>
                  <a:pt x="12136" y="411167"/>
                  <a:pt x="23248" y="365130"/>
                </a:cubicBezTo>
                <a:cubicBezTo>
                  <a:pt x="34360" y="319093"/>
                  <a:pt x="60290" y="223843"/>
                  <a:pt x="67698" y="200030"/>
                </a:cubicBezTo>
                <a:cubicBezTo>
                  <a:pt x="75106" y="176218"/>
                  <a:pt x="76165" y="252418"/>
                  <a:pt x="67698" y="222255"/>
                </a:cubicBezTo>
                <a:cubicBezTo>
                  <a:pt x="59231" y="192093"/>
                  <a:pt x="13723" y="1063"/>
                  <a:pt x="10548" y="5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AB99C053-EDE4-BC4A-B4C1-E072E11D102F}"/>
              </a:ext>
            </a:extLst>
          </p:cNvPr>
          <p:cNvSpPr/>
          <p:nvPr/>
        </p:nvSpPr>
        <p:spPr>
          <a:xfrm>
            <a:off x="2673105" y="5587633"/>
            <a:ext cx="250993" cy="73518"/>
          </a:xfrm>
          <a:custGeom>
            <a:avLst/>
            <a:gdLst>
              <a:gd name="connsiteX0" fmla="*/ 245 w 250993"/>
              <a:gd name="connsiteY0" fmla="*/ 73392 h 73518"/>
              <a:gd name="connsiteX1" fmla="*/ 117720 w 250993"/>
              <a:gd name="connsiteY1" fmla="*/ 35292 h 73518"/>
              <a:gd name="connsiteX2" fmla="*/ 247895 w 250993"/>
              <a:gd name="connsiteY2" fmla="*/ 67042 h 73518"/>
              <a:gd name="connsiteX3" fmla="*/ 203445 w 250993"/>
              <a:gd name="connsiteY3" fmla="*/ 35292 h 73518"/>
              <a:gd name="connsiteX4" fmla="*/ 127245 w 250993"/>
              <a:gd name="connsiteY4" fmla="*/ 367 h 73518"/>
              <a:gd name="connsiteX5" fmla="*/ 149470 w 250993"/>
              <a:gd name="connsiteY5" fmla="*/ 19417 h 73518"/>
              <a:gd name="connsiteX6" fmla="*/ 245 w 250993"/>
              <a:gd name="connsiteY6" fmla="*/ 73392 h 73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993" h="73518">
                <a:moveTo>
                  <a:pt x="245" y="73392"/>
                </a:moveTo>
                <a:cubicBezTo>
                  <a:pt x="-5047" y="76038"/>
                  <a:pt x="76445" y="36350"/>
                  <a:pt x="117720" y="35292"/>
                </a:cubicBezTo>
                <a:cubicBezTo>
                  <a:pt x="158995" y="34234"/>
                  <a:pt x="233608" y="67042"/>
                  <a:pt x="247895" y="67042"/>
                </a:cubicBezTo>
                <a:cubicBezTo>
                  <a:pt x="262182" y="67042"/>
                  <a:pt x="223553" y="46404"/>
                  <a:pt x="203445" y="35292"/>
                </a:cubicBezTo>
                <a:cubicBezTo>
                  <a:pt x="183337" y="24180"/>
                  <a:pt x="136241" y="3013"/>
                  <a:pt x="127245" y="367"/>
                </a:cubicBezTo>
                <a:cubicBezTo>
                  <a:pt x="118249" y="-2279"/>
                  <a:pt x="169578" y="9892"/>
                  <a:pt x="149470" y="19417"/>
                </a:cubicBezTo>
                <a:cubicBezTo>
                  <a:pt x="129362" y="28942"/>
                  <a:pt x="5537" y="70746"/>
                  <a:pt x="245" y="73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B7549D83-3C43-E001-A5F7-37EC8C6DD1C4}"/>
              </a:ext>
            </a:extLst>
          </p:cNvPr>
          <p:cNvSpPr/>
          <p:nvPr/>
        </p:nvSpPr>
        <p:spPr>
          <a:xfrm>
            <a:off x="2238375" y="6426129"/>
            <a:ext cx="265223" cy="54304"/>
          </a:xfrm>
          <a:custGeom>
            <a:avLst/>
            <a:gdLst>
              <a:gd name="connsiteX0" fmla="*/ 0 w 265223"/>
              <a:gd name="connsiteY0" fmla="*/ 38171 h 54304"/>
              <a:gd name="connsiteX1" fmla="*/ 168275 w 265223"/>
              <a:gd name="connsiteY1" fmla="*/ 22296 h 54304"/>
              <a:gd name="connsiteX2" fmla="*/ 263525 w 265223"/>
              <a:gd name="connsiteY2" fmla="*/ 54046 h 54304"/>
              <a:gd name="connsiteX3" fmla="*/ 231775 w 265223"/>
              <a:gd name="connsiteY3" fmla="*/ 38171 h 54304"/>
              <a:gd name="connsiteX4" fmla="*/ 155575 w 265223"/>
              <a:gd name="connsiteY4" fmla="*/ 71 h 54304"/>
              <a:gd name="connsiteX5" fmla="*/ 168275 w 265223"/>
              <a:gd name="connsiteY5" fmla="*/ 28646 h 54304"/>
              <a:gd name="connsiteX6" fmla="*/ 0 w 265223"/>
              <a:gd name="connsiteY6" fmla="*/ 38171 h 54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223" h="54304">
                <a:moveTo>
                  <a:pt x="0" y="38171"/>
                </a:moveTo>
                <a:cubicBezTo>
                  <a:pt x="0" y="37113"/>
                  <a:pt x="124354" y="19650"/>
                  <a:pt x="168275" y="22296"/>
                </a:cubicBezTo>
                <a:cubicBezTo>
                  <a:pt x="212196" y="24942"/>
                  <a:pt x="252942" y="51400"/>
                  <a:pt x="263525" y="54046"/>
                </a:cubicBezTo>
                <a:cubicBezTo>
                  <a:pt x="274108" y="56692"/>
                  <a:pt x="231775" y="38171"/>
                  <a:pt x="231775" y="38171"/>
                </a:cubicBezTo>
                <a:cubicBezTo>
                  <a:pt x="213783" y="29175"/>
                  <a:pt x="166158" y="1658"/>
                  <a:pt x="155575" y="71"/>
                </a:cubicBezTo>
                <a:cubicBezTo>
                  <a:pt x="144992" y="-1517"/>
                  <a:pt x="194204" y="23884"/>
                  <a:pt x="168275" y="28646"/>
                </a:cubicBezTo>
                <a:cubicBezTo>
                  <a:pt x="142346" y="33408"/>
                  <a:pt x="0" y="39229"/>
                  <a:pt x="0" y="38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2649FA1F-EED3-67CB-09C9-2453752D3E44}"/>
              </a:ext>
            </a:extLst>
          </p:cNvPr>
          <p:cNvSpPr/>
          <p:nvPr/>
        </p:nvSpPr>
        <p:spPr>
          <a:xfrm>
            <a:off x="2441338" y="6444806"/>
            <a:ext cx="895097" cy="109389"/>
          </a:xfrm>
          <a:custGeom>
            <a:avLst/>
            <a:gdLst>
              <a:gd name="connsiteX0" fmla="*/ 237 w 895097"/>
              <a:gd name="connsiteY0" fmla="*/ 32194 h 109389"/>
              <a:gd name="connsiteX1" fmla="*/ 266937 w 895097"/>
              <a:gd name="connsiteY1" fmla="*/ 19494 h 109389"/>
              <a:gd name="connsiteX2" fmla="*/ 222487 w 895097"/>
              <a:gd name="connsiteY2" fmla="*/ 22669 h 109389"/>
              <a:gd name="connsiteX3" fmla="*/ 451087 w 895097"/>
              <a:gd name="connsiteY3" fmla="*/ 32194 h 109389"/>
              <a:gd name="connsiteX4" fmla="*/ 428862 w 895097"/>
              <a:gd name="connsiteY4" fmla="*/ 29019 h 109389"/>
              <a:gd name="connsiteX5" fmla="*/ 644762 w 895097"/>
              <a:gd name="connsiteY5" fmla="*/ 76644 h 109389"/>
              <a:gd name="connsiteX6" fmla="*/ 619362 w 895097"/>
              <a:gd name="connsiteY6" fmla="*/ 67119 h 109389"/>
              <a:gd name="connsiteX7" fmla="*/ 774937 w 895097"/>
              <a:gd name="connsiteY7" fmla="*/ 105219 h 109389"/>
              <a:gd name="connsiteX8" fmla="*/ 892412 w 895097"/>
              <a:gd name="connsiteY8" fmla="*/ 108394 h 109389"/>
              <a:gd name="connsiteX9" fmla="*/ 851137 w 895097"/>
              <a:gd name="connsiteY9" fmla="*/ 105219 h 109389"/>
              <a:gd name="connsiteX10" fmla="*/ 781287 w 895097"/>
              <a:gd name="connsiteY10" fmla="*/ 92519 h 109389"/>
              <a:gd name="connsiteX11" fmla="*/ 543162 w 895097"/>
              <a:gd name="connsiteY11" fmla="*/ 35369 h 109389"/>
              <a:gd name="connsiteX12" fmla="*/ 581262 w 895097"/>
              <a:gd name="connsiteY12" fmla="*/ 60769 h 109389"/>
              <a:gd name="connsiteX13" fmla="*/ 308212 w 895097"/>
              <a:gd name="connsiteY13" fmla="*/ 6794 h 109389"/>
              <a:gd name="connsiteX14" fmla="*/ 203437 w 895097"/>
              <a:gd name="connsiteY14" fmla="*/ 444 h 109389"/>
              <a:gd name="connsiteX15" fmla="*/ 238362 w 895097"/>
              <a:gd name="connsiteY15" fmla="*/ 3619 h 109389"/>
              <a:gd name="connsiteX16" fmla="*/ 235187 w 895097"/>
              <a:gd name="connsiteY16" fmla="*/ 6794 h 109389"/>
              <a:gd name="connsiteX17" fmla="*/ 219312 w 895097"/>
              <a:gd name="connsiteY17" fmla="*/ 9969 h 109389"/>
              <a:gd name="connsiteX18" fmla="*/ 237 w 895097"/>
              <a:gd name="connsiteY18" fmla="*/ 32194 h 109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95097" h="109389">
                <a:moveTo>
                  <a:pt x="237" y="32194"/>
                </a:moveTo>
                <a:cubicBezTo>
                  <a:pt x="8175" y="33782"/>
                  <a:pt x="229895" y="21081"/>
                  <a:pt x="266937" y="19494"/>
                </a:cubicBezTo>
                <a:cubicBezTo>
                  <a:pt x="303979" y="17906"/>
                  <a:pt x="191795" y="20552"/>
                  <a:pt x="222487" y="22669"/>
                </a:cubicBezTo>
                <a:cubicBezTo>
                  <a:pt x="253179" y="24786"/>
                  <a:pt x="416691" y="31136"/>
                  <a:pt x="451087" y="32194"/>
                </a:cubicBezTo>
                <a:cubicBezTo>
                  <a:pt x="485483" y="33252"/>
                  <a:pt x="428862" y="29019"/>
                  <a:pt x="428862" y="29019"/>
                </a:cubicBezTo>
                <a:lnTo>
                  <a:pt x="644762" y="76644"/>
                </a:lnTo>
                <a:cubicBezTo>
                  <a:pt x="676512" y="82994"/>
                  <a:pt x="597666" y="62357"/>
                  <a:pt x="619362" y="67119"/>
                </a:cubicBezTo>
                <a:cubicBezTo>
                  <a:pt x="641058" y="71881"/>
                  <a:pt x="729429" y="98340"/>
                  <a:pt x="774937" y="105219"/>
                </a:cubicBezTo>
                <a:cubicBezTo>
                  <a:pt x="820445" y="112098"/>
                  <a:pt x="879712" y="108394"/>
                  <a:pt x="892412" y="108394"/>
                </a:cubicBezTo>
                <a:cubicBezTo>
                  <a:pt x="905112" y="108394"/>
                  <a:pt x="869658" y="107865"/>
                  <a:pt x="851137" y="105219"/>
                </a:cubicBezTo>
                <a:cubicBezTo>
                  <a:pt x="832616" y="102573"/>
                  <a:pt x="832616" y="104161"/>
                  <a:pt x="781287" y="92519"/>
                </a:cubicBezTo>
                <a:cubicBezTo>
                  <a:pt x="729958" y="80877"/>
                  <a:pt x="576499" y="40661"/>
                  <a:pt x="543162" y="35369"/>
                </a:cubicBezTo>
                <a:cubicBezTo>
                  <a:pt x="509825" y="30077"/>
                  <a:pt x="620420" y="65532"/>
                  <a:pt x="581262" y="60769"/>
                </a:cubicBezTo>
                <a:cubicBezTo>
                  <a:pt x="542104" y="56007"/>
                  <a:pt x="371183" y="16848"/>
                  <a:pt x="308212" y="6794"/>
                </a:cubicBezTo>
                <a:cubicBezTo>
                  <a:pt x="245241" y="-3260"/>
                  <a:pt x="215079" y="973"/>
                  <a:pt x="203437" y="444"/>
                </a:cubicBezTo>
                <a:cubicBezTo>
                  <a:pt x="191795" y="-85"/>
                  <a:pt x="233071" y="2561"/>
                  <a:pt x="238362" y="3619"/>
                </a:cubicBezTo>
                <a:cubicBezTo>
                  <a:pt x="243653" y="4677"/>
                  <a:pt x="235187" y="6794"/>
                  <a:pt x="235187" y="6794"/>
                </a:cubicBezTo>
                <a:cubicBezTo>
                  <a:pt x="232012" y="7852"/>
                  <a:pt x="253179" y="8911"/>
                  <a:pt x="219312" y="9969"/>
                </a:cubicBezTo>
                <a:cubicBezTo>
                  <a:pt x="185445" y="11027"/>
                  <a:pt x="-7701" y="30606"/>
                  <a:pt x="237" y="32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7FF25D27-C094-9CA3-605C-B51EA30D15C7}"/>
              </a:ext>
            </a:extLst>
          </p:cNvPr>
          <p:cNvSpPr/>
          <p:nvPr/>
        </p:nvSpPr>
        <p:spPr>
          <a:xfrm>
            <a:off x="2224262" y="6435590"/>
            <a:ext cx="442437" cy="222385"/>
          </a:xfrm>
          <a:custGeom>
            <a:avLst/>
            <a:gdLst>
              <a:gd name="connsiteX0" fmla="*/ 1413 w 442437"/>
              <a:gd name="connsiteY0" fmla="*/ 135 h 222385"/>
              <a:gd name="connsiteX1" fmla="*/ 33163 w 442437"/>
              <a:gd name="connsiteY1" fmla="*/ 89035 h 222385"/>
              <a:gd name="connsiteX2" fmla="*/ 49038 w 442437"/>
              <a:gd name="connsiteY2" fmla="*/ 114435 h 222385"/>
              <a:gd name="connsiteX3" fmla="*/ 36338 w 442437"/>
              <a:gd name="connsiteY3" fmla="*/ 101735 h 222385"/>
              <a:gd name="connsiteX4" fmla="*/ 172863 w 442437"/>
              <a:gd name="connsiteY4" fmla="*/ 168410 h 222385"/>
              <a:gd name="connsiteX5" fmla="*/ 210963 w 442437"/>
              <a:gd name="connsiteY5" fmla="*/ 174760 h 222385"/>
              <a:gd name="connsiteX6" fmla="*/ 128413 w 442437"/>
              <a:gd name="connsiteY6" fmla="*/ 177935 h 222385"/>
              <a:gd name="connsiteX7" fmla="*/ 331613 w 442437"/>
              <a:gd name="connsiteY7" fmla="*/ 190635 h 222385"/>
              <a:gd name="connsiteX8" fmla="*/ 245888 w 442437"/>
              <a:gd name="connsiteY8" fmla="*/ 196985 h 222385"/>
              <a:gd name="connsiteX9" fmla="*/ 436388 w 442437"/>
              <a:gd name="connsiteY9" fmla="*/ 222385 h 222385"/>
              <a:gd name="connsiteX10" fmla="*/ 385588 w 442437"/>
              <a:gd name="connsiteY10" fmla="*/ 196985 h 222385"/>
              <a:gd name="connsiteX11" fmla="*/ 290338 w 442437"/>
              <a:gd name="connsiteY11" fmla="*/ 190635 h 222385"/>
              <a:gd name="connsiteX12" fmla="*/ 150638 w 442437"/>
              <a:gd name="connsiteY12" fmla="*/ 155710 h 222385"/>
              <a:gd name="connsiteX13" fmla="*/ 176038 w 442437"/>
              <a:gd name="connsiteY13" fmla="*/ 174760 h 222385"/>
              <a:gd name="connsiteX14" fmla="*/ 23638 w 442437"/>
              <a:gd name="connsiteY14" fmla="*/ 111260 h 222385"/>
              <a:gd name="connsiteX15" fmla="*/ 1413 w 442437"/>
              <a:gd name="connsiteY15" fmla="*/ 135 h 222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42437" h="222385">
                <a:moveTo>
                  <a:pt x="1413" y="135"/>
                </a:moveTo>
                <a:cubicBezTo>
                  <a:pt x="3000" y="-3569"/>
                  <a:pt x="25226" y="69985"/>
                  <a:pt x="33163" y="89035"/>
                </a:cubicBezTo>
                <a:cubicBezTo>
                  <a:pt x="41100" y="108085"/>
                  <a:pt x="49038" y="114435"/>
                  <a:pt x="49038" y="114435"/>
                </a:cubicBezTo>
                <a:cubicBezTo>
                  <a:pt x="49567" y="116552"/>
                  <a:pt x="15701" y="92739"/>
                  <a:pt x="36338" y="101735"/>
                </a:cubicBezTo>
                <a:cubicBezTo>
                  <a:pt x="56976" y="110731"/>
                  <a:pt x="143759" y="156239"/>
                  <a:pt x="172863" y="168410"/>
                </a:cubicBezTo>
                <a:cubicBezTo>
                  <a:pt x="201967" y="180581"/>
                  <a:pt x="218371" y="173173"/>
                  <a:pt x="210963" y="174760"/>
                </a:cubicBezTo>
                <a:cubicBezTo>
                  <a:pt x="203555" y="176347"/>
                  <a:pt x="108305" y="175289"/>
                  <a:pt x="128413" y="177935"/>
                </a:cubicBezTo>
                <a:cubicBezTo>
                  <a:pt x="148521" y="180581"/>
                  <a:pt x="312034" y="187460"/>
                  <a:pt x="331613" y="190635"/>
                </a:cubicBezTo>
                <a:cubicBezTo>
                  <a:pt x="351192" y="193810"/>
                  <a:pt x="228426" y="191693"/>
                  <a:pt x="245888" y="196985"/>
                </a:cubicBezTo>
                <a:cubicBezTo>
                  <a:pt x="263350" y="202277"/>
                  <a:pt x="413105" y="222385"/>
                  <a:pt x="436388" y="222385"/>
                </a:cubicBezTo>
                <a:cubicBezTo>
                  <a:pt x="459671" y="222385"/>
                  <a:pt x="409930" y="202277"/>
                  <a:pt x="385588" y="196985"/>
                </a:cubicBezTo>
                <a:cubicBezTo>
                  <a:pt x="361246" y="191693"/>
                  <a:pt x="329496" y="197514"/>
                  <a:pt x="290338" y="190635"/>
                </a:cubicBezTo>
                <a:cubicBezTo>
                  <a:pt x="251180" y="183756"/>
                  <a:pt x="169688" y="158356"/>
                  <a:pt x="150638" y="155710"/>
                </a:cubicBezTo>
                <a:cubicBezTo>
                  <a:pt x="131588" y="153064"/>
                  <a:pt x="197205" y="182168"/>
                  <a:pt x="176038" y="174760"/>
                </a:cubicBezTo>
                <a:cubicBezTo>
                  <a:pt x="154871" y="167352"/>
                  <a:pt x="52742" y="137718"/>
                  <a:pt x="23638" y="111260"/>
                </a:cubicBezTo>
                <a:cubicBezTo>
                  <a:pt x="-5466" y="84802"/>
                  <a:pt x="-174" y="3839"/>
                  <a:pt x="1413" y="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906515B2-6181-3E40-90D1-4218D10C2AFC}"/>
              </a:ext>
            </a:extLst>
          </p:cNvPr>
          <p:cNvSpPr/>
          <p:nvPr/>
        </p:nvSpPr>
        <p:spPr>
          <a:xfrm>
            <a:off x="2635190" y="6513333"/>
            <a:ext cx="893178" cy="116101"/>
          </a:xfrm>
          <a:custGeom>
            <a:avLst/>
            <a:gdLst>
              <a:gd name="connsiteX0" fmla="*/ 60 w 893178"/>
              <a:gd name="connsiteY0" fmla="*/ 116067 h 116101"/>
              <a:gd name="connsiteX1" fmla="*/ 320735 w 893178"/>
              <a:gd name="connsiteY1" fmla="*/ 93842 h 116101"/>
              <a:gd name="connsiteX2" fmla="*/ 295335 w 893178"/>
              <a:gd name="connsiteY2" fmla="*/ 116067 h 116101"/>
              <a:gd name="connsiteX3" fmla="*/ 476310 w 893178"/>
              <a:gd name="connsiteY3" fmla="*/ 97017 h 116101"/>
              <a:gd name="connsiteX4" fmla="*/ 393760 w 893178"/>
              <a:gd name="connsiteY4" fmla="*/ 112892 h 116101"/>
              <a:gd name="connsiteX5" fmla="*/ 616010 w 893178"/>
              <a:gd name="connsiteY5" fmla="*/ 62092 h 116101"/>
              <a:gd name="connsiteX6" fmla="*/ 685860 w 893178"/>
              <a:gd name="connsiteY6" fmla="*/ 30342 h 116101"/>
              <a:gd name="connsiteX7" fmla="*/ 892235 w 893178"/>
              <a:gd name="connsiteY7" fmla="*/ 1767 h 116101"/>
              <a:gd name="connsiteX8" fmla="*/ 749360 w 893178"/>
              <a:gd name="connsiteY8" fmla="*/ 14467 h 116101"/>
              <a:gd name="connsiteX9" fmla="*/ 454085 w 893178"/>
              <a:gd name="connsiteY9" fmla="*/ 106542 h 116101"/>
              <a:gd name="connsiteX10" fmla="*/ 628710 w 893178"/>
              <a:gd name="connsiteY10" fmla="*/ 84317 h 116101"/>
              <a:gd name="connsiteX11" fmla="*/ 377885 w 893178"/>
              <a:gd name="connsiteY11" fmla="*/ 81142 h 116101"/>
              <a:gd name="connsiteX12" fmla="*/ 330260 w 893178"/>
              <a:gd name="connsiteY12" fmla="*/ 77967 h 116101"/>
              <a:gd name="connsiteX13" fmla="*/ 349310 w 893178"/>
              <a:gd name="connsiteY13" fmla="*/ 87492 h 116101"/>
              <a:gd name="connsiteX14" fmla="*/ 60 w 893178"/>
              <a:gd name="connsiteY14" fmla="*/ 116067 h 116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93178" h="116101">
                <a:moveTo>
                  <a:pt x="60" y="116067"/>
                </a:moveTo>
                <a:cubicBezTo>
                  <a:pt x="-4702" y="117125"/>
                  <a:pt x="271523" y="93842"/>
                  <a:pt x="320735" y="93842"/>
                </a:cubicBezTo>
                <a:cubicBezTo>
                  <a:pt x="369947" y="93842"/>
                  <a:pt x="269406" y="115538"/>
                  <a:pt x="295335" y="116067"/>
                </a:cubicBezTo>
                <a:cubicBezTo>
                  <a:pt x="321264" y="116596"/>
                  <a:pt x="459906" y="97546"/>
                  <a:pt x="476310" y="97017"/>
                </a:cubicBezTo>
                <a:cubicBezTo>
                  <a:pt x="492714" y="96488"/>
                  <a:pt x="370477" y="118713"/>
                  <a:pt x="393760" y="112892"/>
                </a:cubicBezTo>
                <a:cubicBezTo>
                  <a:pt x="417043" y="107071"/>
                  <a:pt x="567327" y="75850"/>
                  <a:pt x="616010" y="62092"/>
                </a:cubicBezTo>
                <a:cubicBezTo>
                  <a:pt x="664693" y="48334"/>
                  <a:pt x="639823" y="40396"/>
                  <a:pt x="685860" y="30342"/>
                </a:cubicBezTo>
                <a:cubicBezTo>
                  <a:pt x="731898" y="20288"/>
                  <a:pt x="881652" y="4413"/>
                  <a:pt x="892235" y="1767"/>
                </a:cubicBezTo>
                <a:cubicBezTo>
                  <a:pt x="902818" y="-879"/>
                  <a:pt x="822385" y="-2995"/>
                  <a:pt x="749360" y="14467"/>
                </a:cubicBezTo>
                <a:cubicBezTo>
                  <a:pt x="676335" y="31929"/>
                  <a:pt x="474193" y="94900"/>
                  <a:pt x="454085" y="106542"/>
                </a:cubicBezTo>
                <a:cubicBezTo>
                  <a:pt x="433977" y="118184"/>
                  <a:pt x="641410" y="88550"/>
                  <a:pt x="628710" y="84317"/>
                </a:cubicBezTo>
                <a:cubicBezTo>
                  <a:pt x="616010" y="80084"/>
                  <a:pt x="427627" y="82200"/>
                  <a:pt x="377885" y="81142"/>
                </a:cubicBezTo>
                <a:cubicBezTo>
                  <a:pt x="328143" y="80084"/>
                  <a:pt x="335022" y="76909"/>
                  <a:pt x="330260" y="77967"/>
                </a:cubicBezTo>
                <a:cubicBezTo>
                  <a:pt x="325498" y="79025"/>
                  <a:pt x="396406" y="80084"/>
                  <a:pt x="349310" y="87492"/>
                </a:cubicBezTo>
                <a:cubicBezTo>
                  <a:pt x="302214" y="94900"/>
                  <a:pt x="4822" y="115009"/>
                  <a:pt x="60" y="1160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037EEFFB-81E0-CC00-8810-704AB00C8406}"/>
              </a:ext>
            </a:extLst>
          </p:cNvPr>
          <p:cNvSpPr/>
          <p:nvPr/>
        </p:nvSpPr>
        <p:spPr>
          <a:xfrm>
            <a:off x="2248437" y="6590086"/>
            <a:ext cx="150989" cy="338160"/>
          </a:xfrm>
          <a:custGeom>
            <a:avLst/>
            <a:gdLst>
              <a:gd name="connsiteX0" fmla="*/ 24863 w 150989"/>
              <a:gd name="connsiteY0" fmla="*/ 1214 h 338160"/>
              <a:gd name="connsiteX1" fmla="*/ 5813 w 150989"/>
              <a:gd name="connsiteY1" fmla="*/ 74239 h 338160"/>
              <a:gd name="connsiteX2" fmla="*/ 2638 w 150989"/>
              <a:gd name="connsiteY2" fmla="*/ 55189 h 338160"/>
              <a:gd name="connsiteX3" fmla="*/ 5813 w 150989"/>
              <a:gd name="connsiteY3" fmla="*/ 156789 h 338160"/>
              <a:gd name="connsiteX4" fmla="*/ 18513 w 150989"/>
              <a:gd name="connsiteY4" fmla="*/ 185364 h 338160"/>
              <a:gd name="connsiteX5" fmla="*/ 145513 w 150989"/>
              <a:gd name="connsiteY5" fmla="*/ 331414 h 338160"/>
              <a:gd name="connsiteX6" fmla="*/ 129638 w 150989"/>
              <a:gd name="connsiteY6" fmla="*/ 315539 h 338160"/>
              <a:gd name="connsiteX7" fmla="*/ 2638 w 150989"/>
              <a:gd name="connsiteY7" fmla="*/ 198064 h 338160"/>
              <a:gd name="connsiteX8" fmla="*/ 40738 w 150989"/>
              <a:gd name="connsiteY8" fmla="*/ 232989 h 338160"/>
              <a:gd name="connsiteX9" fmla="*/ 5813 w 150989"/>
              <a:gd name="connsiteY9" fmla="*/ 144089 h 338160"/>
              <a:gd name="connsiteX10" fmla="*/ 24863 w 150989"/>
              <a:gd name="connsiteY10" fmla="*/ 1214 h 338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0989" h="338160">
                <a:moveTo>
                  <a:pt x="24863" y="1214"/>
                </a:moveTo>
                <a:cubicBezTo>
                  <a:pt x="24863" y="-10428"/>
                  <a:pt x="9517" y="65243"/>
                  <a:pt x="5813" y="74239"/>
                </a:cubicBezTo>
                <a:cubicBezTo>
                  <a:pt x="2109" y="83235"/>
                  <a:pt x="2638" y="41431"/>
                  <a:pt x="2638" y="55189"/>
                </a:cubicBezTo>
                <a:cubicBezTo>
                  <a:pt x="2638" y="68947"/>
                  <a:pt x="3167" y="135093"/>
                  <a:pt x="5813" y="156789"/>
                </a:cubicBezTo>
                <a:cubicBezTo>
                  <a:pt x="8459" y="178485"/>
                  <a:pt x="-4770" y="156260"/>
                  <a:pt x="18513" y="185364"/>
                </a:cubicBezTo>
                <a:cubicBezTo>
                  <a:pt x="41796" y="214468"/>
                  <a:pt x="145513" y="331414"/>
                  <a:pt x="145513" y="331414"/>
                </a:cubicBezTo>
                <a:cubicBezTo>
                  <a:pt x="164034" y="353110"/>
                  <a:pt x="129638" y="315539"/>
                  <a:pt x="129638" y="315539"/>
                </a:cubicBezTo>
                <a:lnTo>
                  <a:pt x="2638" y="198064"/>
                </a:lnTo>
                <a:cubicBezTo>
                  <a:pt x="-12179" y="184306"/>
                  <a:pt x="40209" y="241985"/>
                  <a:pt x="40738" y="232989"/>
                </a:cubicBezTo>
                <a:cubicBezTo>
                  <a:pt x="41267" y="223993"/>
                  <a:pt x="6342" y="181660"/>
                  <a:pt x="5813" y="144089"/>
                </a:cubicBezTo>
                <a:cubicBezTo>
                  <a:pt x="5284" y="106518"/>
                  <a:pt x="24863" y="12856"/>
                  <a:pt x="24863" y="1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770B55F4-FB62-1CA8-2FBF-A7316292A152}"/>
              </a:ext>
            </a:extLst>
          </p:cNvPr>
          <p:cNvSpPr/>
          <p:nvPr/>
        </p:nvSpPr>
        <p:spPr>
          <a:xfrm>
            <a:off x="2609808" y="6694319"/>
            <a:ext cx="589021" cy="170883"/>
          </a:xfrm>
          <a:custGeom>
            <a:avLst/>
            <a:gdLst>
              <a:gd name="connsiteX0" fmla="*/ 587417 w 589021"/>
              <a:gd name="connsiteY0" fmla="*/ 4931 h 170883"/>
              <a:gd name="connsiteX1" fmla="*/ 422317 w 589021"/>
              <a:gd name="connsiteY1" fmla="*/ 20806 h 170883"/>
              <a:gd name="connsiteX2" fmla="*/ 177842 w 589021"/>
              <a:gd name="connsiteY2" fmla="*/ 166856 h 170883"/>
              <a:gd name="connsiteX3" fmla="*/ 222292 w 589021"/>
              <a:gd name="connsiteY3" fmla="*/ 128756 h 170883"/>
              <a:gd name="connsiteX4" fmla="*/ 155617 w 589021"/>
              <a:gd name="connsiteY4" fmla="*/ 116056 h 170883"/>
              <a:gd name="connsiteX5" fmla="*/ 42 w 589021"/>
              <a:gd name="connsiteY5" fmla="*/ 135106 h 170883"/>
              <a:gd name="connsiteX6" fmla="*/ 171492 w 589021"/>
              <a:gd name="connsiteY6" fmla="*/ 122406 h 170883"/>
              <a:gd name="connsiteX7" fmla="*/ 250867 w 589021"/>
              <a:gd name="connsiteY7" fmla="*/ 106531 h 170883"/>
              <a:gd name="connsiteX8" fmla="*/ 238167 w 589021"/>
              <a:gd name="connsiteY8" fmla="*/ 93831 h 170883"/>
              <a:gd name="connsiteX9" fmla="*/ 368342 w 589021"/>
              <a:gd name="connsiteY9" fmla="*/ 46206 h 170883"/>
              <a:gd name="connsiteX10" fmla="*/ 323892 w 589021"/>
              <a:gd name="connsiteY10" fmla="*/ 58906 h 170883"/>
              <a:gd name="connsiteX11" fmla="*/ 587417 w 589021"/>
              <a:gd name="connsiteY11" fmla="*/ 4931 h 170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9021" h="170883">
                <a:moveTo>
                  <a:pt x="587417" y="4931"/>
                </a:moveTo>
                <a:cubicBezTo>
                  <a:pt x="603821" y="-1419"/>
                  <a:pt x="490580" y="-6182"/>
                  <a:pt x="422317" y="20806"/>
                </a:cubicBezTo>
                <a:cubicBezTo>
                  <a:pt x="354054" y="47794"/>
                  <a:pt x="211179" y="148864"/>
                  <a:pt x="177842" y="166856"/>
                </a:cubicBezTo>
                <a:cubicBezTo>
                  <a:pt x="144505" y="184848"/>
                  <a:pt x="225996" y="137223"/>
                  <a:pt x="222292" y="128756"/>
                </a:cubicBezTo>
                <a:cubicBezTo>
                  <a:pt x="218588" y="120289"/>
                  <a:pt x="192659" y="114998"/>
                  <a:pt x="155617" y="116056"/>
                </a:cubicBezTo>
                <a:cubicBezTo>
                  <a:pt x="118575" y="117114"/>
                  <a:pt x="-2604" y="134048"/>
                  <a:pt x="42" y="135106"/>
                </a:cubicBezTo>
                <a:cubicBezTo>
                  <a:pt x="2688" y="136164"/>
                  <a:pt x="129688" y="127168"/>
                  <a:pt x="171492" y="122406"/>
                </a:cubicBezTo>
                <a:cubicBezTo>
                  <a:pt x="213296" y="117644"/>
                  <a:pt x="250867" y="106531"/>
                  <a:pt x="250867" y="106531"/>
                </a:cubicBezTo>
                <a:cubicBezTo>
                  <a:pt x="261979" y="101769"/>
                  <a:pt x="218588" y="103885"/>
                  <a:pt x="238167" y="93831"/>
                </a:cubicBezTo>
                <a:cubicBezTo>
                  <a:pt x="257746" y="83777"/>
                  <a:pt x="354055" y="52027"/>
                  <a:pt x="368342" y="46206"/>
                </a:cubicBezTo>
                <a:cubicBezTo>
                  <a:pt x="382629" y="40385"/>
                  <a:pt x="290554" y="65785"/>
                  <a:pt x="323892" y="58906"/>
                </a:cubicBezTo>
                <a:cubicBezTo>
                  <a:pt x="357230" y="52027"/>
                  <a:pt x="571013" y="11281"/>
                  <a:pt x="587417" y="49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6CC9D244-8103-527B-5F91-F03B0E3B536E}"/>
              </a:ext>
            </a:extLst>
          </p:cNvPr>
          <p:cNvSpPr/>
          <p:nvPr/>
        </p:nvSpPr>
        <p:spPr>
          <a:xfrm>
            <a:off x="2482397" y="6822804"/>
            <a:ext cx="245005" cy="116135"/>
          </a:xfrm>
          <a:custGeom>
            <a:avLst/>
            <a:gdLst>
              <a:gd name="connsiteX0" fmla="*/ 244928 w 245005"/>
              <a:gd name="connsiteY0" fmla="*/ 271 h 116135"/>
              <a:gd name="connsiteX1" fmla="*/ 121103 w 245005"/>
              <a:gd name="connsiteY1" fmla="*/ 73296 h 116135"/>
              <a:gd name="connsiteX2" fmla="*/ 57603 w 245005"/>
              <a:gd name="connsiteY2" fmla="*/ 108221 h 116135"/>
              <a:gd name="connsiteX3" fmla="*/ 453 w 245005"/>
              <a:gd name="connsiteY3" fmla="*/ 114571 h 116135"/>
              <a:gd name="connsiteX4" fmla="*/ 89353 w 245005"/>
              <a:gd name="connsiteY4" fmla="*/ 85996 h 116135"/>
              <a:gd name="connsiteX5" fmla="*/ 13153 w 245005"/>
              <a:gd name="connsiteY5" fmla="*/ 92346 h 116135"/>
              <a:gd name="connsiteX6" fmla="*/ 136978 w 245005"/>
              <a:gd name="connsiteY6" fmla="*/ 54246 h 116135"/>
              <a:gd name="connsiteX7" fmla="*/ 102053 w 245005"/>
              <a:gd name="connsiteY7" fmla="*/ 47896 h 116135"/>
              <a:gd name="connsiteX8" fmla="*/ 244928 w 245005"/>
              <a:gd name="connsiteY8" fmla="*/ 271 h 116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5005" h="116135">
                <a:moveTo>
                  <a:pt x="244928" y="271"/>
                </a:moveTo>
                <a:cubicBezTo>
                  <a:pt x="248103" y="4504"/>
                  <a:pt x="152324" y="55304"/>
                  <a:pt x="121103" y="73296"/>
                </a:cubicBezTo>
                <a:cubicBezTo>
                  <a:pt x="89882" y="91288"/>
                  <a:pt x="77711" y="101342"/>
                  <a:pt x="57603" y="108221"/>
                </a:cubicBezTo>
                <a:cubicBezTo>
                  <a:pt x="37495" y="115100"/>
                  <a:pt x="-4839" y="118275"/>
                  <a:pt x="453" y="114571"/>
                </a:cubicBezTo>
                <a:cubicBezTo>
                  <a:pt x="5745" y="110867"/>
                  <a:pt x="87236" y="89700"/>
                  <a:pt x="89353" y="85996"/>
                </a:cubicBezTo>
                <a:cubicBezTo>
                  <a:pt x="91470" y="82292"/>
                  <a:pt x="5216" y="97638"/>
                  <a:pt x="13153" y="92346"/>
                </a:cubicBezTo>
                <a:cubicBezTo>
                  <a:pt x="21090" y="87054"/>
                  <a:pt x="122161" y="61654"/>
                  <a:pt x="136978" y="54246"/>
                </a:cubicBezTo>
                <a:cubicBezTo>
                  <a:pt x="151795" y="46838"/>
                  <a:pt x="88824" y="53188"/>
                  <a:pt x="102053" y="47896"/>
                </a:cubicBezTo>
                <a:cubicBezTo>
                  <a:pt x="115282" y="42604"/>
                  <a:pt x="241753" y="-3962"/>
                  <a:pt x="244928" y="2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F72A41D1-9695-CBF0-D817-9758F30A734B}"/>
              </a:ext>
            </a:extLst>
          </p:cNvPr>
          <p:cNvSpPr/>
          <p:nvPr/>
        </p:nvSpPr>
        <p:spPr>
          <a:xfrm>
            <a:off x="2427024" y="6216227"/>
            <a:ext cx="91819" cy="161115"/>
          </a:xfrm>
          <a:custGeom>
            <a:avLst/>
            <a:gdLst>
              <a:gd name="connsiteX0" fmla="*/ 68526 w 91819"/>
              <a:gd name="connsiteY0" fmla="*/ 423 h 161115"/>
              <a:gd name="connsiteX1" fmla="*/ 87576 w 91819"/>
              <a:gd name="connsiteY1" fmla="*/ 67098 h 161115"/>
              <a:gd name="connsiteX2" fmla="*/ 1851 w 91819"/>
              <a:gd name="connsiteY2" fmla="*/ 159173 h 161115"/>
              <a:gd name="connsiteX3" fmla="*/ 33601 w 91819"/>
              <a:gd name="connsiteY3" fmla="*/ 127423 h 161115"/>
              <a:gd name="connsiteX4" fmla="*/ 90751 w 91819"/>
              <a:gd name="connsiteY4" fmla="*/ 98848 h 161115"/>
              <a:gd name="connsiteX5" fmla="*/ 68526 w 91819"/>
              <a:gd name="connsiteY5" fmla="*/ 423 h 161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19" h="161115">
                <a:moveTo>
                  <a:pt x="68526" y="423"/>
                </a:moveTo>
                <a:cubicBezTo>
                  <a:pt x="67997" y="-4869"/>
                  <a:pt x="98689" y="40640"/>
                  <a:pt x="87576" y="67098"/>
                </a:cubicBezTo>
                <a:cubicBezTo>
                  <a:pt x="76464" y="93556"/>
                  <a:pt x="10847" y="149119"/>
                  <a:pt x="1851" y="159173"/>
                </a:cubicBezTo>
                <a:cubicBezTo>
                  <a:pt x="-7145" y="169227"/>
                  <a:pt x="18784" y="137477"/>
                  <a:pt x="33601" y="127423"/>
                </a:cubicBezTo>
                <a:cubicBezTo>
                  <a:pt x="48418" y="117369"/>
                  <a:pt x="83872" y="114194"/>
                  <a:pt x="90751" y="98848"/>
                </a:cubicBezTo>
                <a:cubicBezTo>
                  <a:pt x="97630" y="83502"/>
                  <a:pt x="69055" y="5715"/>
                  <a:pt x="68526" y="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16C5C821-7D63-E8F4-894A-FD062D55C361}"/>
              </a:ext>
            </a:extLst>
          </p:cNvPr>
          <p:cNvSpPr/>
          <p:nvPr/>
        </p:nvSpPr>
        <p:spPr>
          <a:xfrm>
            <a:off x="2578640" y="6210241"/>
            <a:ext cx="86470" cy="183879"/>
          </a:xfrm>
          <a:custGeom>
            <a:avLst/>
            <a:gdLst>
              <a:gd name="connsiteX0" fmla="*/ 53435 w 86470"/>
              <a:gd name="connsiteY0" fmla="*/ 59 h 183879"/>
              <a:gd name="connsiteX1" fmla="*/ 85185 w 86470"/>
              <a:gd name="connsiteY1" fmla="*/ 82609 h 183879"/>
              <a:gd name="connsiteX2" fmla="*/ 2635 w 86470"/>
              <a:gd name="connsiteY2" fmla="*/ 181034 h 183879"/>
              <a:gd name="connsiteX3" fmla="*/ 24860 w 86470"/>
              <a:gd name="connsiteY3" fmla="*/ 152459 h 183879"/>
              <a:gd name="connsiteX4" fmla="*/ 69310 w 86470"/>
              <a:gd name="connsiteY4" fmla="*/ 101659 h 183879"/>
              <a:gd name="connsiteX5" fmla="*/ 15335 w 86470"/>
              <a:gd name="connsiteY5" fmla="*/ 127059 h 183879"/>
              <a:gd name="connsiteX6" fmla="*/ 59785 w 86470"/>
              <a:gd name="connsiteY6" fmla="*/ 95309 h 183879"/>
              <a:gd name="connsiteX7" fmla="*/ 53435 w 86470"/>
              <a:gd name="connsiteY7" fmla="*/ 59 h 183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470" h="183879">
                <a:moveTo>
                  <a:pt x="53435" y="59"/>
                </a:moveTo>
                <a:cubicBezTo>
                  <a:pt x="57668" y="-2058"/>
                  <a:pt x="93652" y="52447"/>
                  <a:pt x="85185" y="82609"/>
                </a:cubicBezTo>
                <a:cubicBezTo>
                  <a:pt x="76718" y="112772"/>
                  <a:pt x="12689" y="169392"/>
                  <a:pt x="2635" y="181034"/>
                </a:cubicBezTo>
                <a:cubicBezTo>
                  <a:pt x="-7419" y="192676"/>
                  <a:pt x="13748" y="165688"/>
                  <a:pt x="24860" y="152459"/>
                </a:cubicBezTo>
                <a:cubicBezTo>
                  <a:pt x="35972" y="139230"/>
                  <a:pt x="70897" y="105892"/>
                  <a:pt x="69310" y="101659"/>
                </a:cubicBezTo>
                <a:cubicBezTo>
                  <a:pt x="67723" y="97426"/>
                  <a:pt x="16923" y="128117"/>
                  <a:pt x="15335" y="127059"/>
                </a:cubicBezTo>
                <a:cubicBezTo>
                  <a:pt x="13747" y="126001"/>
                  <a:pt x="50789" y="112772"/>
                  <a:pt x="59785" y="95309"/>
                </a:cubicBezTo>
                <a:cubicBezTo>
                  <a:pt x="68781" y="77847"/>
                  <a:pt x="49202" y="2176"/>
                  <a:pt x="53435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C9E23318-1611-32F2-7404-6D4DF3A2578E}"/>
              </a:ext>
            </a:extLst>
          </p:cNvPr>
          <p:cNvSpPr/>
          <p:nvPr/>
        </p:nvSpPr>
        <p:spPr>
          <a:xfrm>
            <a:off x="1897944" y="2914769"/>
            <a:ext cx="791639" cy="1414523"/>
          </a:xfrm>
          <a:custGeom>
            <a:avLst/>
            <a:gdLst>
              <a:gd name="connsiteX0" fmla="*/ 788106 w 791639"/>
              <a:gd name="connsiteY0" fmla="*/ 6231 h 1414523"/>
              <a:gd name="connsiteX1" fmla="*/ 375356 w 791639"/>
              <a:gd name="connsiteY1" fmla="*/ 507881 h 1414523"/>
              <a:gd name="connsiteX2" fmla="*/ 378531 w 791639"/>
              <a:gd name="connsiteY2" fmla="*/ 476131 h 1414523"/>
              <a:gd name="connsiteX3" fmla="*/ 175331 w 791639"/>
              <a:gd name="connsiteY3" fmla="*/ 819031 h 1414523"/>
              <a:gd name="connsiteX4" fmla="*/ 232481 w 791639"/>
              <a:gd name="connsiteY4" fmla="*/ 765056 h 1414523"/>
              <a:gd name="connsiteX5" fmla="*/ 92781 w 791639"/>
              <a:gd name="connsiteY5" fmla="*/ 1114306 h 1414523"/>
              <a:gd name="connsiteX6" fmla="*/ 153106 w 791639"/>
              <a:gd name="connsiteY6" fmla="*/ 1034931 h 1414523"/>
              <a:gd name="connsiteX7" fmla="*/ 3881 w 791639"/>
              <a:gd name="connsiteY7" fmla="*/ 1390531 h 1414523"/>
              <a:gd name="connsiteX8" fmla="*/ 54681 w 791639"/>
              <a:gd name="connsiteY8" fmla="*/ 1336556 h 1414523"/>
              <a:gd name="connsiteX9" fmla="*/ 172156 w 791639"/>
              <a:gd name="connsiteY9" fmla="*/ 968256 h 1414523"/>
              <a:gd name="connsiteX10" fmla="*/ 299156 w 791639"/>
              <a:gd name="connsiteY10" fmla="*/ 653931 h 1414523"/>
              <a:gd name="connsiteX11" fmla="*/ 407106 w 791639"/>
              <a:gd name="connsiteY11" fmla="*/ 447556 h 1414523"/>
              <a:gd name="connsiteX12" fmla="*/ 372181 w 791639"/>
              <a:gd name="connsiteY12" fmla="*/ 466606 h 1414523"/>
              <a:gd name="connsiteX13" fmla="*/ 540456 w 791639"/>
              <a:gd name="connsiteY13" fmla="*/ 323731 h 1414523"/>
              <a:gd name="connsiteX14" fmla="*/ 588081 w 791639"/>
              <a:gd name="connsiteY14" fmla="*/ 184031 h 1414523"/>
              <a:gd name="connsiteX15" fmla="*/ 575381 w 791639"/>
              <a:gd name="connsiteY15" fmla="*/ 222131 h 1414523"/>
              <a:gd name="connsiteX16" fmla="*/ 788106 w 791639"/>
              <a:gd name="connsiteY16" fmla="*/ 6231 h 1414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1639" h="1414523">
                <a:moveTo>
                  <a:pt x="788106" y="6231"/>
                </a:moveTo>
                <a:cubicBezTo>
                  <a:pt x="754768" y="53856"/>
                  <a:pt x="443618" y="429564"/>
                  <a:pt x="375356" y="507881"/>
                </a:cubicBezTo>
                <a:cubicBezTo>
                  <a:pt x="307094" y="586198"/>
                  <a:pt x="411868" y="424273"/>
                  <a:pt x="378531" y="476131"/>
                </a:cubicBezTo>
                <a:cubicBezTo>
                  <a:pt x="345193" y="527989"/>
                  <a:pt x="199673" y="770877"/>
                  <a:pt x="175331" y="819031"/>
                </a:cubicBezTo>
                <a:cubicBezTo>
                  <a:pt x="150989" y="867185"/>
                  <a:pt x="246239" y="715844"/>
                  <a:pt x="232481" y="765056"/>
                </a:cubicBezTo>
                <a:cubicBezTo>
                  <a:pt x="218723" y="814268"/>
                  <a:pt x="106010" y="1069327"/>
                  <a:pt x="92781" y="1114306"/>
                </a:cubicBezTo>
                <a:cubicBezTo>
                  <a:pt x="79552" y="1159285"/>
                  <a:pt x="167923" y="988894"/>
                  <a:pt x="153106" y="1034931"/>
                </a:cubicBezTo>
                <a:cubicBezTo>
                  <a:pt x="138289" y="1080968"/>
                  <a:pt x="20285" y="1340260"/>
                  <a:pt x="3881" y="1390531"/>
                </a:cubicBezTo>
                <a:cubicBezTo>
                  <a:pt x="-12523" y="1440802"/>
                  <a:pt x="26635" y="1406935"/>
                  <a:pt x="54681" y="1336556"/>
                </a:cubicBezTo>
                <a:cubicBezTo>
                  <a:pt x="82727" y="1266177"/>
                  <a:pt x="131410" y="1082027"/>
                  <a:pt x="172156" y="968256"/>
                </a:cubicBezTo>
                <a:cubicBezTo>
                  <a:pt x="212902" y="854485"/>
                  <a:pt x="259998" y="740714"/>
                  <a:pt x="299156" y="653931"/>
                </a:cubicBezTo>
                <a:cubicBezTo>
                  <a:pt x="338314" y="567148"/>
                  <a:pt x="394935" y="478777"/>
                  <a:pt x="407106" y="447556"/>
                </a:cubicBezTo>
                <a:cubicBezTo>
                  <a:pt x="419277" y="416335"/>
                  <a:pt x="349956" y="487243"/>
                  <a:pt x="372181" y="466606"/>
                </a:cubicBezTo>
                <a:cubicBezTo>
                  <a:pt x="394406" y="445969"/>
                  <a:pt x="504473" y="370827"/>
                  <a:pt x="540456" y="323731"/>
                </a:cubicBezTo>
                <a:cubicBezTo>
                  <a:pt x="576439" y="276635"/>
                  <a:pt x="582260" y="200964"/>
                  <a:pt x="588081" y="184031"/>
                </a:cubicBezTo>
                <a:cubicBezTo>
                  <a:pt x="593902" y="167098"/>
                  <a:pt x="542044" y="245414"/>
                  <a:pt x="575381" y="222131"/>
                </a:cubicBezTo>
                <a:cubicBezTo>
                  <a:pt x="608718" y="198848"/>
                  <a:pt x="821444" y="-41394"/>
                  <a:pt x="788106" y="6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2D5CB721-4B83-A05C-DF62-20357116E3D6}"/>
              </a:ext>
            </a:extLst>
          </p:cNvPr>
          <p:cNvSpPr/>
          <p:nvPr/>
        </p:nvSpPr>
        <p:spPr>
          <a:xfrm>
            <a:off x="1856154" y="4474798"/>
            <a:ext cx="106904" cy="353103"/>
          </a:xfrm>
          <a:custGeom>
            <a:avLst/>
            <a:gdLst>
              <a:gd name="connsiteX0" fmla="*/ 26621 w 106904"/>
              <a:gd name="connsiteY0" fmla="*/ 1952 h 353103"/>
              <a:gd name="connsiteX1" fmla="*/ 1221 w 106904"/>
              <a:gd name="connsiteY1" fmla="*/ 103552 h 353103"/>
              <a:gd name="connsiteX2" fmla="*/ 10746 w 106904"/>
              <a:gd name="connsiteY2" fmla="*/ 195627 h 353103"/>
              <a:gd name="connsiteX3" fmla="*/ 20271 w 106904"/>
              <a:gd name="connsiteY3" fmla="*/ 192452 h 353103"/>
              <a:gd name="connsiteX4" fmla="*/ 105996 w 106904"/>
              <a:gd name="connsiteY4" fmla="*/ 351202 h 353103"/>
              <a:gd name="connsiteX5" fmla="*/ 61546 w 106904"/>
              <a:gd name="connsiteY5" fmla="*/ 275002 h 353103"/>
              <a:gd name="connsiteX6" fmla="*/ 1221 w 106904"/>
              <a:gd name="connsiteY6" fmla="*/ 198802 h 353103"/>
              <a:gd name="connsiteX7" fmla="*/ 26621 w 106904"/>
              <a:gd name="connsiteY7" fmla="*/ 1952 h 353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904" h="353103">
                <a:moveTo>
                  <a:pt x="26621" y="1952"/>
                </a:moveTo>
                <a:cubicBezTo>
                  <a:pt x="26621" y="-13923"/>
                  <a:pt x="3867" y="71273"/>
                  <a:pt x="1221" y="103552"/>
                </a:cubicBezTo>
                <a:cubicBezTo>
                  <a:pt x="-1425" y="135831"/>
                  <a:pt x="7571" y="180810"/>
                  <a:pt x="10746" y="195627"/>
                </a:cubicBezTo>
                <a:cubicBezTo>
                  <a:pt x="13921" y="210444"/>
                  <a:pt x="4396" y="166523"/>
                  <a:pt x="20271" y="192452"/>
                </a:cubicBezTo>
                <a:cubicBezTo>
                  <a:pt x="36146" y="218381"/>
                  <a:pt x="99117" y="337444"/>
                  <a:pt x="105996" y="351202"/>
                </a:cubicBezTo>
                <a:cubicBezTo>
                  <a:pt x="112875" y="364960"/>
                  <a:pt x="79009" y="300402"/>
                  <a:pt x="61546" y="275002"/>
                </a:cubicBezTo>
                <a:cubicBezTo>
                  <a:pt x="44083" y="249602"/>
                  <a:pt x="9158" y="241135"/>
                  <a:pt x="1221" y="198802"/>
                </a:cubicBezTo>
                <a:cubicBezTo>
                  <a:pt x="-6716" y="156469"/>
                  <a:pt x="26621" y="17827"/>
                  <a:pt x="26621" y="19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7E34CA2C-D7D8-26D0-A992-05974098BC6E}"/>
              </a:ext>
            </a:extLst>
          </p:cNvPr>
          <p:cNvSpPr/>
          <p:nvPr/>
        </p:nvSpPr>
        <p:spPr>
          <a:xfrm>
            <a:off x="1790079" y="5257796"/>
            <a:ext cx="159373" cy="923411"/>
          </a:xfrm>
          <a:custGeom>
            <a:avLst/>
            <a:gdLst>
              <a:gd name="connsiteX0" fmla="*/ 159371 w 159373"/>
              <a:gd name="connsiteY0" fmla="*/ 4 h 923411"/>
              <a:gd name="connsiteX1" fmla="*/ 60946 w 159373"/>
              <a:gd name="connsiteY1" fmla="*/ 257179 h 923411"/>
              <a:gd name="connsiteX2" fmla="*/ 621 w 159373"/>
              <a:gd name="connsiteY2" fmla="*/ 444504 h 923411"/>
              <a:gd name="connsiteX3" fmla="*/ 29196 w 159373"/>
              <a:gd name="connsiteY3" fmla="*/ 409579 h 923411"/>
              <a:gd name="connsiteX4" fmla="*/ 22846 w 159373"/>
              <a:gd name="connsiteY4" fmla="*/ 625479 h 923411"/>
              <a:gd name="connsiteX5" fmla="*/ 26021 w 159373"/>
              <a:gd name="connsiteY5" fmla="*/ 584204 h 923411"/>
              <a:gd name="connsiteX6" fmla="*/ 57771 w 159373"/>
              <a:gd name="connsiteY6" fmla="*/ 904879 h 923411"/>
              <a:gd name="connsiteX7" fmla="*/ 57771 w 159373"/>
              <a:gd name="connsiteY7" fmla="*/ 831854 h 923411"/>
              <a:gd name="connsiteX8" fmla="*/ 6971 w 159373"/>
              <a:gd name="connsiteY8" fmla="*/ 393704 h 923411"/>
              <a:gd name="connsiteX9" fmla="*/ 13321 w 159373"/>
              <a:gd name="connsiteY9" fmla="*/ 352429 h 923411"/>
              <a:gd name="connsiteX10" fmla="*/ 57771 w 159373"/>
              <a:gd name="connsiteY10" fmla="*/ 250829 h 923411"/>
              <a:gd name="connsiteX11" fmla="*/ 159371 w 159373"/>
              <a:gd name="connsiteY11" fmla="*/ 4 h 923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9373" h="923411">
                <a:moveTo>
                  <a:pt x="159371" y="4"/>
                </a:moveTo>
                <a:cubicBezTo>
                  <a:pt x="159900" y="1062"/>
                  <a:pt x="87404" y="183096"/>
                  <a:pt x="60946" y="257179"/>
                </a:cubicBezTo>
                <a:cubicBezTo>
                  <a:pt x="34488" y="331262"/>
                  <a:pt x="5913" y="419104"/>
                  <a:pt x="621" y="444504"/>
                </a:cubicBezTo>
                <a:cubicBezTo>
                  <a:pt x="-4671" y="469904"/>
                  <a:pt x="25492" y="379417"/>
                  <a:pt x="29196" y="409579"/>
                </a:cubicBezTo>
                <a:cubicBezTo>
                  <a:pt x="32900" y="439742"/>
                  <a:pt x="23375" y="596375"/>
                  <a:pt x="22846" y="625479"/>
                </a:cubicBezTo>
                <a:cubicBezTo>
                  <a:pt x="22317" y="654583"/>
                  <a:pt x="20200" y="537637"/>
                  <a:pt x="26021" y="584204"/>
                </a:cubicBezTo>
                <a:cubicBezTo>
                  <a:pt x="31842" y="630771"/>
                  <a:pt x="52479" y="863604"/>
                  <a:pt x="57771" y="904879"/>
                </a:cubicBezTo>
                <a:cubicBezTo>
                  <a:pt x="63063" y="946154"/>
                  <a:pt x="66238" y="917050"/>
                  <a:pt x="57771" y="831854"/>
                </a:cubicBezTo>
                <a:cubicBezTo>
                  <a:pt x="49304" y="746658"/>
                  <a:pt x="14379" y="473608"/>
                  <a:pt x="6971" y="393704"/>
                </a:cubicBezTo>
                <a:cubicBezTo>
                  <a:pt x="-437" y="313800"/>
                  <a:pt x="4854" y="376241"/>
                  <a:pt x="13321" y="352429"/>
                </a:cubicBezTo>
                <a:cubicBezTo>
                  <a:pt x="21788" y="328617"/>
                  <a:pt x="29196" y="310096"/>
                  <a:pt x="57771" y="250829"/>
                </a:cubicBezTo>
                <a:cubicBezTo>
                  <a:pt x="86346" y="191562"/>
                  <a:pt x="158842" y="-1054"/>
                  <a:pt x="159371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78866DE6-04A2-6284-89BA-A2339A2C8334}"/>
              </a:ext>
            </a:extLst>
          </p:cNvPr>
          <p:cNvSpPr/>
          <p:nvPr/>
        </p:nvSpPr>
        <p:spPr>
          <a:xfrm>
            <a:off x="1901438" y="6196002"/>
            <a:ext cx="351677" cy="742453"/>
          </a:xfrm>
          <a:custGeom>
            <a:avLst/>
            <a:gdLst>
              <a:gd name="connsiteX0" fmla="*/ 387 w 351677"/>
              <a:gd name="connsiteY0" fmla="*/ 1598 h 742453"/>
              <a:gd name="connsiteX1" fmla="*/ 114687 w 351677"/>
              <a:gd name="connsiteY1" fmla="*/ 227023 h 742453"/>
              <a:gd name="connsiteX2" fmla="*/ 213112 w 351677"/>
              <a:gd name="connsiteY2" fmla="*/ 338148 h 742453"/>
              <a:gd name="connsiteX3" fmla="*/ 175012 w 351677"/>
              <a:gd name="connsiteY3" fmla="*/ 319098 h 742453"/>
              <a:gd name="connsiteX4" fmla="*/ 270262 w 351677"/>
              <a:gd name="connsiteY4" fmla="*/ 503248 h 742453"/>
              <a:gd name="connsiteX5" fmla="*/ 336937 w 351677"/>
              <a:gd name="connsiteY5" fmla="*/ 715973 h 742453"/>
              <a:gd name="connsiteX6" fmla="*/ 333762 w 351677"/>
              <a:gd name="connsiteY6" fmla="*/ 687398 h 742453"/>
              <a:gd name="connsiteX7" fmla="*/ 146437 w 351677"/>
              <a:gd name="connsiteY7" fmla="*/ 249248 h 742453"/>
              <a:gd name="connsiteX8" fmla="*/ 159137 w 351677"/>
              <a:gd name="connsiteY8" fmla="*/ 331798 h 742453"/>
              <a:gd name="connsiteX9" fmla="*/ 79762 w 351677"/>
              <a:gd name="connsiteY9" fmla="*/ 134948 h 742453"/>
              <a:gd name="connsiteX10" fmla="*/ 387 w 351677"/>
              <a:gd name="connsiteY10" fmla="*/ 1598 h 742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1677" h="742453">
                <a:moveTo>
                  <a:pt x="387" y="1598"/>
                </a:moveTo>
                <a:cubicBezTo>
                  <a:pt x="6208" y="16944"/>
                  <a:pt x="79233" y="170931"/>
                  <a:pt x="114687" y="227023"/>
                </a:cubicBezTo>
                <a:cubicBezTo>
                  <a:pt x="150141" y="283115"/>
                  <a:pt x="203058" y="322802"/>
                  <a:pt x="213112" y="338148"/>
                </a:cubicBezTo>
                <a:cubicBezTo>
                  <a:pt x="223166" y="353494"/>
                  <a:pt x="165487" y="291581"/>
                  <a:pt x="175012" y="319098"/>
                </a:cubicBezTo>
                <a:cubicBezTo>
                  <a:pt x="184537" y="346615"/>
                  <a:pt x="243275" y="437102"/>
                  <a:pt x="270262" y="503248"/>
                </a:cubicBezTo>
                <a:cubicBezTo>
                  <a:pt x="297250" y="569394"/>
                  <a:pt x="326354" y="685281"/>
                  <a:pt x="336937" y="715973"/>
                </a:cubicBezTo>
                <a:cubicBezTo>
                  <a:pt x="347520" y="746665"/>
                  <a:pt x="365512" y="765185"/>
                  <a:pt x="333762" y="687398"/>
                </a:cubicBezTo>
                <a:cubicBezTo>
                  <a:pt x="302012" y="609611"/>
                  <a:pt x="175541" y="308515"/>
                  <a:pt x="146437" y="249248"/>
                </a:cubicBezTo>
                <a:cubicBezTo>
                  <a:pt x="117333" y="189981"/>
                  <a:pt x="170249" y="350848"/>
                  <a:pt x="159137" y="331798"/>
                </a:cubicBezTo>
                <a:cubicBezTo>
                  <a:pt x="148025" y="312748"/>
                  <a:pt x="103574" y="184690"/>
                  <a:pt x="79762" y="134948"/>
                </a:cubicBezTo>
                <a:cubicBezTo>
                  <a:pt x="55950" y="85206"/>
                  <a:pt x="-5434" y="-13748"/>
                  <a:pt x="387" y="15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BB0EBF07-CB3C-7BE1-29C8-5E846511765B}"/>
              </a:ext>
            </a:extLst>
          </p:cNvPr>
          <p:cNvSpPr/>
          <p:nvPr/>
        </p:nvSpPr>
        <p:spPr>
          <a:xfrm>
            <a:off x="2279625" y="7000863"/>
            <a:ext cx="190642" cy="680265"/>
          </a:xfrm>
          <a:custGeom>
            <a:avLst/>
            <a:gdLst>
              <a:gd name="connsiteX0" fmla="*/ 25 w 190642"/>
              <a:gd name="connsiteY0" fmla="*/ 12 h 680265"/>
              <a:gd name="connsiteX1" fmla="*/ 41300 w 190642"/>
              <a:gd name="connsiteY1" fmla="*/ 196862 h 680265"/>
              <a:gd name="connsiteX2" fmla="*/ 9550 w 190642"/>
              <a:gd name="connsiteY2" fmla="*/ 327037 h 680265"/>
              <a:gd name="connsiteX3" fmla="*/ 22250 w 190642"/>
              <a:gd name="connsiteY3" fmla="*/ 288937 h 680265"/>
              <a:gd name="connsiteX4" fmla="*/ 41300 w 190642"/>
              <a:gd name="connsiteY4" fmla="*/ 438162 h 680265"/>
              <a:gd name="connsiteX5" fmla="*/ 41300 w 190642"/>
              <a:gd name="connsiteY5" fmla="*/ 403237 h 680265"/>
              <a:gd name="connsiteX6" fmla="*/ 181000 w 190642"/>
              <a:gd name="connsiteY6" fmla="*/ 660412 h 680265"/>
              <a:gd name="connsiteX7" fmla="*/ 161950 w 190642"/>
              <a:gd name="connsiteY7" fmla="*/ 635012 h 680265"/>
              <a:gd name="connsiteX8" fmla="*/ 28600 w 190642"/>
              <a:gd name="connsiteY8" fmla="*/ 412762 h 680265"/>
              <a:gd name="connsiteX9" fmla="*/ 19075 w 190642"/>
              <a:gd name="connsiteY9" fmla="*/ 244487 h 680265"/>
              <a:gd name="connsiteX10" fmla="*/ 34950 w 190642"/>
              <a:gd name="connsiteY10" fmla="*/ 187337 h 680265"/>
              <a:gd name="connsiteX11" fmla="*/ 25 w 190642"/>
              <a:gd name="connsiteY11" fmla="*/ 12 h 680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642" h="680265">
                <a:moveTo>
                  <a:pt x="25" y="12"/>
                </a:moveTo>
                <a:cubicBezTo>
                  <a:pt x="1083" y="1600"/>
                  <a:pt x="39713" y="142358"/>
                  <a:pt x="41300" y="196862"/>
                </a:cubicBezTo>
                <a:cubicBezTo>
                  <a:pt x="42887" y="251366"/>
                  <a:pt x="12725" y="311691"/>
                  <a:pt x="9550" y="327037"/>
                </a:cubicBezTo>
                <a:cubicBezTo>
                  <a:pt x="6375" y="342383"/>
                  <a:pt x="16958" y="270416"/>
                  <a:pt x="22250" y="288937"/>
                </a:cubicBezTo>
                <a:cubicBezTo>
                  <a:pt x="27542" y="307458"/>
                  <a:pt x="38125" y="419112"/>
                  <a:pt x="41300" y="438162"/>
                </a:cubicBezTo>
                <a:cubicBezTo>
                  <a:pt x="44475" y="457212"/>
                  <a:pt x="18017" y="366195"/>
                  <a:pt x="41300" y="403237"/>
                </a:cubicBezTo>
                <a:cubicBezTo>
                  <a:pt x="64583" y="440279"/>
                  <a:pt x="181000" y="660412"/>
                  <a:pt x="181000" y="660412"/>
                </a:cubicBezTo>
                <a:cubicBezTo>
                  <a:pt x="201108" y="699041"/>
                  <a:pt x="187350" y="676287"/>
                  <a:pt x="161950" y="635012"/>
                </a:cubicBezTo>
                <a:cubicBezTo>
                  <a:pt x="136550" y="593737"/>
                  <a:pt x="52412" y="477849"/>
                  <a:pt x="28600" y="412762"/>
                </a:cubicBezTo>
                <a:cubicBezTo>
                  <a:pt x="4788" y="347675"/>
                  <a:pt x="18017" y="282058"/>
                  <a:pt x="19075" y="244487"/>
                </a:cubicBezTo>
                <a:cubicBezTo>
                  <a:pt x="20133" y="206916"/>
                  <a:pt x="38654" y="225437"/>
                  <a:pt x="34950" y="187337"/>
                </a:cubicBezTo>
                <a:cubicBezTo>
                  <a:pt x="31246" y="149237"/>
                  <a:pt x="-1033" y="-1576"/>
                  <a:pt x="25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 1279">
            <a:extLst>
              <a:ext uri="{FF2B5EF4-FFF2-40B4-BE49-F238E27FC236}">
                <a16:creationId xmlns:a16="http://schemas.microsoft.com/office/drawing/2014/main" id="{66B27E42-AC61-3BCC-7F61-81DDBC7FDE0F}"/>
              </a:ext>
            </a:extLst>
          </p:cNvPr>
          <p:cNvSpPr/>
          <p:nvPr/>
        </p:nvSpPr>
        <p:spPr>
          <a:xfrm>
            <a:off x="2435073" y="7303783"/>
            <a:ext cx="1546335" cy="332282"/>
          </a:xfrm>
          <a:custGeom>
            <a:avLst/>
            <a:gdLst>
              <a:gd name="connsiteX0" fmla="*/ 2098 w 1546335"/>
              <a:gd name="connsiteY0" fmla="*/ 332194 h 332282"/>
              <a:gd name="connsiteX1" fmla="*/ 403992 w 1546335"/>
              <a:gd name="connsiteY1" fmla="*/ 188398 h 332282"/>
              <a:gd name="connsiteX2" fmla="*/ 411366 w 1546335"/>
              <a:gd name="connsiteY2" fmla="*/ 228956 h 332282"/>
              <a:gd name="connsiteX3" fmla="*/ 625217 w 1546335"/>
              <a:gd name="connsiteY3" fmla="*/ 221582 h 332282"/>
              <a:gd name="connsiteX4" fmla="*/ 547788 w 1546335"/>
              <a:gd name="connsiteY4" fmla="*/ 251078 h 332282"/>
              <a:gd name="connsiteX5" fmla="*/ 1004988 w 1546335"/>
              <a:gd name="connsiteY5" fmla="*/ 99907 h 332282"/>
              <a:gd name="connsiteX6" fmla="*/ 960743 w 1546335"/>
              <a:gd name="connsiteY6" fmla="*/ 125717 h 332282"/>
              <a:gd name="connsiteX7" fmla="*/ 1543304 w 1546335"/>
              <a:gd name="connsiteY7" fmla="*/ 356 h 332282"/>
              <a:gd name="connsiteX8" fmla="*/ 1204092 w 1546335"/>
              <a:gd name="connsiteY8" fmla="*/ 85159 h 332282"/>
              <a:gd name="connsiteX9" fmla="*/ 592033 w 1546335"/>
              <a:gd name="connsiteY9" fmla="*/ 240017 h 332282"/>
              <a:gd name="connsiteX10" fmla="*/ 728456 w 1546335"/>
              <a:gd name="connsiteY10" fmla="*/ 225269 h 332282"/>
              <a:gd name="connsiteX11" fmla="*/ 562537 w 1546335"/>
              <a:gd name="connsiteY11" fmla="*/ 221582 h 332282"/>
              <a:gd name="connsiteX12" fmla="*/ 352372 w 1546335"/>
              <a:gd name="connsiteY12" fmla="*/ 240017 h 332282"/>
              <a:gd name="connsiteX13" fmla="*/ 477733 w 1546335"/>
              <a:gd name="connsiteY13" fmla="*/ 177336 h 332282"/>
              <a:gd name="connsiteX14" fmla="*/ 175392 w 1546335"/>
              <a:gd name="connsiteY14" fmla="*/ 243704 h 332282"/>
              <a:gd name="connsiteX15" fmla="*/ 241759 w 1546335"/>
              <a:gd name="connsiteY15" fmla="*/ 210520 h 332282"/>
              <a:gd name="connsiteX16" fmla="*/ 2098 w 1546335"/>
              <a:gd name="connsiteY16" fmla="*/ 332194 h 332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46335" h="332282">
                <a:moveTo>
                  <a:pt x="2098" y="332194"/>
                </a:moveTo>
                <a:cubicBezTo>
                  <a:pt x="29137" y="328507"/>
                  <a:pt x="335781" y="205604"/>
                  <a:pt x="403992" y="188398"/>
                </a:cubicBezTo>
                <a:cubicBezTo>
                  <a:pt x="472203" y="171192"/>
                  <a:pt x="374495" y="223425"/>
                  <a:pt x="411366" y="228956"/>
                </a:cubicBezTo>
                <a:cubicBezTo>
                  <a:pt x="448237" y="234487"/>
                  <a:pt x="602480" y="217895"/>
                  <a:pt x="625217" y="221582"/>
                </a:cubicBezTo>
                <a:cubicBezTo>
                  <a:pt x="647954" y="225269"/>
                  <a:pt x="484493" y="271357"/>
                  <a:pt x="547788" y="251078"/>
                </a:cubicBezTo>
                <a:cubicBezTo>
                  <a:pt x="611083" y="230799"/>
                  <a:pt x="936162" y="120801"/>
                  <a:pt x="1004988" y="99907"/>
                </a:cubicBezTo>
                <a:cubicBezTo>
                  <a:pt x="1073814" y="79013"/>
                  <a:pt x="871024" y="142309"/>
                  <a:pt x="960743" y="125717"/>
                </a:cubicBezTo>
                <a:cubicBezTo>
                  <a:pt x="1050462" y="109125"/>
                  <a:pt x="1502746" y="7116"/>
                  <a:pt x="1543304" y="356"/>
                </a:cubicBezTo>
                <a:cubicBezTo>
                  <a:pt x="1583862" y="-6404"/>
                  <a:pt x="1204092" y="85159"/>
                  <a:pt x="1204092" y="85159"/>
                </a:cubicBezTo>
                <a:lnTo>
                  <a:pt x="592033" y="240017"/>
                </a:lnTo>
                <a:cubicBezTo>
                  <a:pt x="512760" y="263369"/>
                  <a:pt x="733372" y="228341"/>
                  <a:pt x="728456" y="225269"/>
                </a:cubicBezTo>
                <a:cubicBezTo>
                  <a:pt x="723540" y="222197"/>
                  <a:pt x="625218" y="219124"/>
                  <a:pt x="562537" y="221582"/>
                </a:cubicBezTo>
                <a:cubicBezTo>
                  <a:pt x="499856" y="224040"/>
                  <a:pt x="366506" y="247391"/>
                  <a:pt x="352372" y="240017"/>
                </a:cubicBezTo>
                <a:cubicBezTo>
                  <a:pt x="338238" y="232643"/>
                  <a:pt x="507230" y="176721"/>
                  <a:pt x="477733" y="177336"/>
                </a:cubicBezTo>
                <a:cubicBezTo>
                  <a:pt x="448236" y="177950"/>
                  <a:pt x="214721" y="238173"/>
                  <a:pt x="175392" y="243704"/>
                </a:cubicBezTo>
                <a:cubicBezTo>
                  <a:pt x="136063" y="249235"/>
                  <a:pt x="265725" y="197615"/>
                  <a:pt x="241759" y="210520"/>
                </a:cubicBezTo>
                <a:cubicBezTo>
                  <a:pt x="217793" y="223425"/>
                  <a:pt x="-24941" y="335881"/>
                  <a:pt x="2098" y="332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42A4F4A6-4258-2AB2-9DEA-964E9D846D56}"/>
              </a:ext>
            </a:extLst>
          </p:cNvPr>
          <p:cNvSpPr/>
          <p:nvPr/>
        </p:nvSpPr>
        <p:spPr>
          <a:xfrm>
            <a:off x="4002789" y="6733743"/>
            <a:ext cx="800908" cy="511927"/>
          </a:xfrm>
          <a:custGeom>
            <a:avLst/>
            <a:gdLst>
              <a:gd name="connsiteX0" fmla="*/ 794124 w 800908"/>
              <a:gd name="connsiteY0" fmla="*/ 2583 h 511927"/>
              <a:gd name="connsiteX1" fmla="*/ 620830 w 800908"/>
              <a:gd name="connsiteY1" fmla="*/ 179563 h 511927"/>
              <a:gd name="connsiteX2" fmla="*/ 536027 w 800908"/>
              <a:gd name="connsiteY2" fmla="*/ 220122 h 511927"/>
              <a:gd name="connsiteX3" fmla="*/ 587646 w 800908"/>
              <a:gd name="connsiteY3" fmla="*/ 168502 h 511927"/>
              <a:gd name="connsiteX4" fmla="*/ 528653 w 800908"/>
              <a:gd name="connsiteY4" fmla="*/ 253305 h 511927"/>
              <a:gd name="connsiteX5" fmla="*/ 226311 w 800908"/>
              <a:gd name="connsiteY5" fmla="*/ 400789 h 511927"/>
              <a:gd name="connsiteX6" fmla="*/ 318488 w 800908"/>
              <a:gd name="connsiteY6" fmla="*/ 356544 h 511927"/>
              <a:gd name="connsiteX7" fmla="*/ 1398 w 800908"/>
              <a:gd name="connsiteY7" fmla="*/ 511402 h 511927"/>
              <a:gd name="connsiteX8" fmla="*/ 218937 w 800908"/>
              <a:gd name="connsiteY8" fmla="*/ 400789 h 511927"/>
              <a:gd name="connsiteX9" fmla="*/ 598708 w 800908"/>
              <a:gd name="connsiteY9" fmla="*/ 234870 h 511927"/>
              <a:gd name="connsiteX10" fmla="*/ 451224 w 800908"/>
              <a:gd name="connsiteY10" fmla="*/ 268054 h 511927"/>
              <a:gd name="connsiteX11" fmla="*/ 631892 w 800908"/>
              <a:gd name="connsiteY11" fmla="*/ 116883 h 511927"/>
              <a:gd name="connsiteX12" fmla="*/ 753566 w 800908"/>
              <a:gd name="connsiteY12" fmla="*/ 76325 h 511927"/>
              <a:gd name="connsiteX13" fmla="*/ 794124 w 800908"/>
              <a:gd name="connsiteY13" fmla="*/ 2583 h 511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00908" h="511927">
                <a:moveTo>
                  <a:pt x="794124" y="2583"/>
                </a:moveTo>
                <a:cubicBezTo>
                  <a:pt x="772001" y="19789"/>
                  <a:pt x="663846" y="143307"/>
                  <a:pt x="620830" y="179563"/>
                </a:cubicBezTo>
                <a:cubicBezTo>
                  <a:pt x="577814" y="215819"/>
                  <a:pt x="541558" y="221965"/>
                  <a:pt x="536027" y="220122"/>
                </a:cubicBezTo>
                <a:cubicBezTo>
                  <a:pt x="530496" y="218279"/>
                  <a:pt x="588875" y="162972"/>
                  <a:pt x="587646" y="168502"/>
                </a:cubicBezTo>
                <a:cubicBezTo>
                  <a:pt x="586417" y="174032"/>
                  <a:pt x="588875" y="214591"/>
                  <a:pt x="528653" y="253305"/>
                </a:cubicBezTo>
                <a:cubicBezTo>
                  <a:pt x="468430" y="292020"/>
                  <a:pt x="261338" y="383583"/>
                  <a:pt x="226311" y="400789"/>
                </a:cubicBezTo>
                <a:cubicBezTo>
                  <a:pt x="191284" y="417995"/>
                  <a:pt x="318488" y="356544"/>
                  <a:pt x="318488" y="356544"/>
                </a:cubicBezTo>
                <a:lnTo>
                  <a:pt x="1398" y="511402"/>
                </a:lnTo>
                <a:cubicBezTo>
                  <a:pt x="-15194" y="518776"/>
                  <a:pt x="119385" y="446878"/>
                  <a:pt x="218937" y="400789"/>
                </a:cubicBezTo>
                <a:cubicBezTo>
                  <a:pt x="318489" y="354700"/>
                  <a:pt x="559994" y="256992"/>
                  <a:pt x="598708" y="234870"/>
                </a:cubicBezTo>
                <a:cubicBezTo>
                  <a:pt x="637422" y="212748"/>
                  <a:pt x="445693" y="287718"/>
                  <a:pt x="451224" y="268054"/>
                </a:cubicBezTo>
                <a:cubicBezTo>
                  <a:pt x="456755" y="248390"/>
                  <a:pt x="581502" y="148838"/>
                  <a:pt x="631892" y="116883"/>
                </a:cubicBezTo>
                <a:cubicBezTo>
                  <a:pt x="682282" y="84928"/>
                  <a:pt x="727756" y="93531"/>
                  <a:pt x="753566" y="76325"/>
                </a:cubicBezTo>
                <a:cubicBezTo>
                  <a:pt x="779376" y="59119"/>
                  <a:pt x="816247" y="-14623"/>
                  <a:pt x="794124" y="25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 1281">
            <a:extLst>
              <a:ext uri="{FF2B5EF4-FFF2-40B4-BE49-F238E27FC236}">
                <a16:creationId xmlns:a16="http://schemas.microsoft.com/office/drawing/2014/main" id="{CB358D98-95CE-6D3C-A072-6F3F774F69BB}"/>
              </a:ext>
            </a:extLst>
          </p:cNvPr>
          <p:cNvSpPr/>
          <p:nvPr/>
        </p:nvSpPr>
        <p:spPr>
          <a:xfrm>
            <a:off x="4826320" y="6157068"/>
            <a:ext cx="214030" cy="575597"/>
          </a:xfrm>
          <a:custGeom>
            <a:avLst/>
            <a:gdLst>
              <a:gd name="connsiteX0" fmla="*/ 213941 w 214030"/>
              <a:gd name="connsiteY0" fmla="*/ 384 h 575597"/>
              <a:gd name="connsiteX1" fmla="*/ 44335 w 214030"/>
              <a:gd name="connsiteY1" fmla="*/ 254793 h 575597"/>
              <a:gd name="connsiteX2" fmla="*/ 81206 w 214030"/>
              <a:gd name="connsiteY2" fmla="*/ 162616 h 575597"/>
              <a:gd name="connsiteX3" fmla="*/ 40648 w 214030"/>
              <a:gd name="connsiteY3" fmla="*/ 413338 h 575597"/>
              <a:gd name="connsiteX4" fmla="*/ 90 w 214030"/>
              <a:gd name="connsiteY4" fmla="*/ 575571 h 575597"/>
              <a:gd name="connsiteX5" fmla="*/ 29586 w 214030"/>
              <a:gd name="connsiteY5" fmla="*/ 424400 h 575597"/>
              <a:gd name="connsiteX6" fmla="*/ 25899 w 214030"/>
              <a:gd name="connsiteY6" fmla="*/ 228984 h 575597"/>
              <a:gd name="connsiteX7" fmla="*/ 151261 w 214030"/>
              <a:gd name="connsiteY7" fmla="*/ 166303 h 575597"/>
              <a:gd name="connsiteX8" fmla="*/ 18525 w 214030"/>
              <a:gd name="connsiteY8" fmla="*/ 195800 h 575597"/>
              <a:gd name="connsiteX9" fmla="*/ 213941 w 214030"/>
              <a:gd name="connsiteY9" fmla="*/ 384 h 575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4030" h="575597">
                <a:moveTo>
                  <a:pt x="213941" y="384"/>
                </a:moveTo>
                <a:cubicBezTo>
                  <a:pt x="218243" y="10216"/>
                  <a:pt x="66457" y="227754"/>
                  <a:pt x="44335" y="254793"/>
                </a:cubicBezTo>
                <a:cubicBezTo>
                  <a:pt x="22213" y="281832"/>
                  <a:pt x="81820" y="136192"/>
                  <a:pt x="81206" y="162616"/>
                </a:cubicBezTo>
                <a:cubicBezTo>
                  <a:pt x="80591" y="189040"/>
                  <a:pt x="54167" y="344512"/>
                  <a:pt x="40648" y="413338"/>
                </a:cubicBezTo>
                <a:cubicBezTo>
                  <a:pt x="27129" y="482164"/>
                  <a:pt x="1934" y="573727"/>
                  <a:pt x="90" y="575571"/>
                </a:cubicBezTo>
                <a:cubicBezTo>
                  <a:pt x="-1754" y="577415"/>
                  <a:pt x="25284" y="482165"/>
                  <a:pt x="29586" y="424400"/>
                </a:cubicBezTo>
                <a:cubicBezTo>
                  <a:pt x="33887" y="366636"/>
                  <a:pt x="5620" y="272000"/>
                  <a:pt x="25899" y="228984"/>
                </a:cubicBezTo>
                <a:cubicBezTo>
                  <a:pt x="46178" y="185968"/>
                  <a:pt x="152490" y="171834"/>
                  <a:pt x="151261" y="166303"/>
                </a:cubicBezTo>
                <a:cubicBezTo>
                  <a:pt x="150032" y="160772"/>
                  <a:pt x="11765" y="219152"/>
                  <a:pt x="18525" y="195800"/>
                </a:cubicBezTo>
                <a:cubicBezTo>
                  <a:pt x="25285" y="172448"/>
                  <a:pt x="209639" y="-9448"/>
                  <a:pt x="213941" y="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 1282">
            <a:extLst>
              <a:ext uri="{FF2B5EF4-FFF2-40B4-BE49-F238E27FC236}">
                <a16:creationId xmlns:a16="http://schemas.microsoft.com/office/drawing/2014/main" id="{97E76E9E-9C5C-EEB7-9F1D-0F89CBCCA9A8}"/>
              </a:ext>
            </a:extLst>
          </p:cNvPr>
          <p:cNvSpPr/>
          <p:nvPr/>
        </p:nvSpPr>
        <p:spPr>
          <a:xfrm>
            <a:off x="2025597" y="5949225"/>
            <a:ext cx="105119" cy="329293"/>
          </a:xfrm>
          <a:custGeom>
            <a:avLst/>
            <a:gdLst>
              <a:gd name="connsiteX0" fmla="*/ 104828 w 105119"/>
              <a:gd name="connsiteY0" fmla="*/ 725 h 329293"/>
              <a:gd name="connsiteX1" fmla="*/ 41328 w 105119"/>
              <a:gd name="connsiteY1" fmla="*/ 115025 h 329293"/>
              <a:gd name="connsiteX2" fmla="*/ 25453 w 105119"/>
              <a:gd name="connsiteY2" fmla="*/ 222975 h 329293"/>
              <a:gd name="connsiteX3" fmla="*/ 31803 w 105119"/>
              <a:gd name="connsiteY3" fmla="*/ 165825 h 329293"/>
              <a:gd name="connsiteX4" fmla="*/ 50853 w 105119"/>
              <a:gd name="connsiteY4" fmla="*/ 324575 h 329293"/>
              <a:gd name="connsiteX5" fmla="*/ 41328 w 105119"/>
              <a:gd name="connsiteY5" fmla="*/ 276950 h 329293"/>
              <a:gd name="connsiteX6" fmla="*/ 53 w 105119"/>
              <a:gd name="connsiteY6" fmla="*/ 169000 h 329293"/>
              <a:gd name="connsiteX7" fmla="*/ 50853 w 105119"/>
              <a:gd name="connsiteY7" fmla="*/ 130900 h 329293"/>
              <a:gd name="connsiteX8" fmla="*/ 12753 w 105119"/>
              <a:gd name="connsiteY8" fmla="*/ 172175 h 329293"/>
              <a:gd name="connsiteX9" fmla="*/ 104828 w 105119"/>
              <a:gd name="connsiteY9" fmla="*/ 725 h 329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119" h="329293">
                <a:moveTo>
                  <a:pt x="104828" y="725"/>
                </a:moveTo>
                <a:cubicBezTo>
                  <a:pt x="109591" y="-8800"/>
                  <a:pt x="54557" y="77983"/>
                  <a:pt x="41328" y="115025"/>
                </a:cubicBezTo>
                <a:cubicBezTo>
                  <a:pt x="28099" y="152067"/>
                  <a:pt x="27040" y="214508"/>
                  <a:pt x="25453" y="222975"/>
                </a:cubicBezTo>
                <a:cubicBezTo>
                  <a:pt x="23866" y="231442"/>
                  <a:pt x="27570" y="148892"/>
                  <a:pt x="31803" y="165825"/>
                </a:cubicBezTo>
                <a:cubicBezTo>
                  <a:pt x="36036" y="182758"/>
                  <a:pt x="49266" y="306054"/>
                  <a:pt x="50853" y="324575"/>
                </a:cubicBezTo>
                <a:cubicBezTo>
                  <a:pt x="52440" y="343096"/>
                  <a:pt x="49795" y="302879"/>
                  <a:pt x="41328" y="276950"/>
                </a:cubicBezTo>
                <a:cubicBezTo>
                  <a:pt x="32861" y="251021"/>
                  <a:pt x="-1535" y="193342"/>
                  <a:pt x="53" y="169000"/>
                </a:cubicBezTo>
                <a:cubicBezTo>
                  <a:pt x="1640" y="144658"/>
                  <a:pt x="48736" y="130371"/>
                  <a:pt x="50853" y="130900"/>
                </a:cubicBezTo>
                <a:cubicBezTo>
                  <a:pt x="52970" y="131429"/>
                  <a:pt x="2699" y="192813"/>
                  <a:pt x="12753" y="172175"/>
                </a:cubicBezTo>
                <a:cubicBezTo>
                  <a:pt x="22807" y="151537"/>
                  <a:pt x="100065" y="10250"/>
                  <a:pt x="104828" y="7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 1284">
            <a:extLst>
              <a:ext uri="{FF2B5EF4-FFF2-40B4-BE49-F238E27FC236}">
                <a16:creationId xmlns:a16="http://schemas.microsoft.com/office/drawing/2014/main" id="{36CC8BAD-CFFF-B512-87C0-27AD79593DD3}"/>
              </a:ext>
            </a:extLst>
          </p:cNvPr>
          <p:cNvSpPr/>
          <p:nvPr/>
        </p:nvSpPr>
        <p:spPr>
          <a:xfrm>
            <a:off x="3128825" y="5981048"/>
            <a:ext cx="564462" cy="805492"/>
          </a:xfrm>
          <a:custGeom>
            <a:avLst/>
            <a:gdLst>
              <a:gd name="connsiteX0" fmla="*/ 1725 w 564462"/>
              <a:gd name="connsiteY0" fmla="*/ 652 h 805492"/>
              <a:gd name="connsiteX1" fmla="*/ 306525 w 564462"/>
              <a:gd name="connsiteY1" fmla="*/ 241952 h 805492"/>
              <a:gd name="connsiteX2" fmla="*/ 277950 w 564462"/>
              <a:gd name="connsiteY2" fmla="*/ 245127 h 805492"/>
              <a:gd name="connsiteX3" fmla="*/ 449400 w 564462"/>
              <a:gd name="connsiteY3" fmla="*/ 375302 h 805492"/>
              <a:gd name="connsiteX4" fmla="*/ 531950 w 564462"/>
              <a:gd name="connsiteY4" fmla="*/ 495952 h 805492"/>
              <a:gd name="connsiteX5" fmla="*/ 544650 w 564462"/>
              <a:gd name="connsiteY5" fmla="*/ 454677 h 805492"/>
              <a:gd name="connsiteX6" fmla="*/ 525600 w 564462"/>
              <a:gd name="connsiteY6" fmla="*/ 642002 h 805492"/>
              <a:gd name="connsiteX7" fmla="*/ 468450 w 564462"/>
              <a:gd name="connsiteY7" fmla="*/ 803927 h 805492"/>
              <a:gd name="connsiteX8" fmla="*/ 519250 w 564462"/>
              <a:gd name="connsiteY8" fmla="*/ 708677 h 805492"/>
              <a:gd name="connsiteX9" fmla="*/ 563700 w 564462"/>
              <a:gd name="connsiteY9" fmla="*/ 464202 h 805492"/>
              <a:gd name="connsiteX10" fmla="*/ 481150 w 564462"/>
              <a:gd name="connsiteY10" fmla="*/ 416577 h 805492"/>
              <a:gd name="connsiteX11" fmla="*/ 487500 w 564462"/>
              <a:gd name="connsiteY11" fmla="*/ 429277 h 805492"/>
              <a:gd name="connsiteX12" fmla="*/ 268425 w 564462"/>
              <a:gd name="connsiteY12" fmla="*/ 219727 h 805492"/>
              <a:gd name="connsiteX13" fmla="*/ 284300 w 564462"/>
              <a:gd name="connsiteY13" fmla="*/ 245127 h 805492"/>
              <a:gd name="connsiteX14" fmla="*/ 185875 w 564462"/>
              <a:gd name="connsiteY14" fmla="*/ 172102 h 805492"/>
              <a:gd name="connsiteX15" fmla="*/ 1725 w 564462"/>
              <a:gd name="connsiteY15" fmla="*/ 652 h 805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64462" h="805492">
                <a:moveTo>
                  <a:pt x="1725" y="652"/>
                </a:moveTo>
                <a:cubicBezTo>
                  <a:pt x="21833" y="12294"/>
                  <a:pt x="260488" y="201206"/>
                  <a:pt x="306525" y="241952"/>
                </a:cubicBezTo>
                <a:cubicBezTo>
                  <a:pt x="352562" y="282698"/>
                  <a:pt x="254138" y="222902"/>
                  <a:pt x="277950" y="245127"/>
                </a:cubicBezTo>
                <a:cubicBezTo>
                  <a:pt x="301762" y="267352"/>
                  <a:pt x="407067" y="333498"/>
                  <a:pt x="449400" y="375302"/>
                </a:cubicBezTo>
                <a:cubicBezTo>
                  <a:pt x="491733" y="417106"/>
                  <a:pt x="516075" y="482723"/>
                  <a:pt x="531950" y="495952"/>
                </a:cubicBezTo>
                <a:cubicBezTo>
                  <a:pt x="547825" y="509181"/>
                  <a:pt x="545708" y="430335"/>
                  <a:pt x="544650" y="454677"/>
                </a:cubicBezTo>
                <a:cubicBezTo>
                  <a:pt x="543592" y="479019"/>
                  <a:pt x="538300" y="583794"/>
                  <a:pt x="525600" y="642002"/>
                </a:cubicBezTo>
                <a:cubicBezTo>
                  <a:pt x="512900" y="700210"/>
                  <a:pt x="469508" y="792815"/>
                  <a:pt x="468450" y="803927"/>
                </a:cubicBezTo>
                <a:cubicBezTo>
                  <a:pt x="467392" y="815039"/>
                  <a:pt x="503375" y="765298"/>
                  <a:pt x="519250" y="708677"/>
                </a:cubicBezTo>
                <a:cubicBezTo>
                  <a:pt x="535125" y="652056"/>
                  <a:pt x="570050" y="512885"/>
                  <a:pt x="563700" y="464202"/>
                </a:cubicBezTo>
                <a:cubicBezTo>
                  <a:pt x="557350" y="415519"/>
                  <a:pt x="493850" y="422398"/>
                  <a:pt x="481150" y="416577"/>
                </a:cubicBezTo>
                <a:cubicBezTo>
                  <a:pt x="468450" y="410756"/>
                  <a:pt x="522954" y="462085"/>
                  <a:pt x="487500" y="429277"/>
                </a:cubicBezTo>
                <a:cubicBezTo>
                  <a:pt x="452046" y="396469"/>
                  <a:pt x="302292" y="250419"/>
                  <a:pt x="268425" y="219727"/>
                </a:cubicBezTo>
                <a:cubicBezTo>
                  <a:pt x="234558" y="189035"/>
                  <a:pt x="298058" y="253065"/>
                  <a:pt x="284300" y="245127"/>
                </a:cubicBezTo>
                <a:cubicBezTo>
                  <a:pt x="270542" y="237190"/>
                  <a:pt x="228737" y="207556"/>
                  <a:pt x="185875" y="172102"/>
                </a:cubicBezTo>
                <a:cubicBezTo>
                  <a:pt x="143013" y="136648"/>
                  <a:pt x="-18383" y="-10990"/>
                  <a:pt x="1725" y="6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 1285">
            <a:extLst>
              <a:ext uri="{FF2B5EF4-FFF2-40B4-BE49-F238E27FC236}">
                <a16:creationId xmlns:a16="http://schemas.microsoft.com/office/drawing/2014/main" id="{24162B61-F857-F09A-3B25-537B9A36EEDF}"/>
              </a:ext>
            </a:extLst>
          </p:cNvPr>
          <p:cNvSpPr/>
          <p:nvPr/>
        </p:nvSpPr>
        <p:spPr>
          <a:xfrm>
            <a:off x="3515875" y="5700605"/>
            <a:ext cx="360805" cy="573510"/>
          </a:xfrm>
          <a:custGeom>
            <a:avLst/>
            <a:gdLst>
              <a:gd name="connsiteX0" fmla="*/ 360800 w 360805"/>
              <a:gd name="connsiteY0" fmla="*/ 108 h 573510"/>
              <a:gd name="connsiteX1" fmla="*/ 208400 w 360805"/>
              <a:gd name="connsiteY1" fmla="*/ 152508 h 573510"/>
              <a:gd name="connsiteX2" fmla="*/ 3613 w 360805"/>
              <a:gd name="connsiteY2" fmla="*/ 304908 h 573510"/>
              <a:gd name="connsiteX3" fmla="*/ 75050 w 360805"/>
              <a:gd name="connsiteY3" fmla="*/ 223945 h 573510"/>
              <a:gd name="connsiteX4" fmla="*/ 41713 w 360805"/>
              <a:gd name="connsiteY4" fmla="*/ 328720 h 573510"/>
              <a:gd name="connsiteX5" fmla="*/ 122675 w 360805"/>
              <a:gd name="connsiteY5" fmla="*/ 457308 h 573510"/>
              <a:gd name="connsiteX6" fmla="*/ 98863 w 360805"/>
              <a:gd name="connsiteY6" fmla="*/ 447783 h 573510"/>
              <a:gd name="connsiteX7" fmla="*/ 322700 w 360805"/>
              <a:gd name="connsiteY7" fmla="*/ 566845 h 573510"/>
              <a:gd name="connsiteX8" fmla="*/ 284600 w 360805"/>
              <a:gd name="connsiteY8" fmla="*/ 543033 h 573510"/>
              <a:gd name="connsiteX9" fmla="*/ 103625 w 360805"/>
              <a:gd name="connsiteY9" fmla="*/ 414445 h 573510"/>
              <a:gd name="connsiteX10" fmla="*/ 22663 w 360805"/>
              <a:gd name="connsiteY10" fmla="*/ 366820 h 573510"/>
              <a:gd name="connsiteX11" fmla="*/ 117913 w 360805"/>
              <a:gd name="connsiteY11" fmla="*/ 266808 h 573510"/>
              <a:gd name="connsiteX12" fmla="*/ 56000 w 360805"/>
              <a:gd name="connsiteY12" fmla="*/ 262045 h 573510"/>
              <a:gd name="connsiteX13" fmla="*/ 203638 w 360805"/>
              <a:gd name="connsiteY13" fmla="*/ 176320 h 573510"/>
              <a:gd name="connsiteX14" fmla="*/ 360800 w 360805"/>
              <a:gd name="connsiteY14" fmla="*/ 108 h 573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0805" h="573510">
                <a:moveTo>
                  <a:pt x="360800" y="108"/>
                </a:moveTo>
                <a:cubicBezTo>
                  <a:pt x="361594" y="-3861"/>
                  <a:pt x="267931" y="101708"/>
                  <a:pt x="208400" y="152508"/>
                </a:cubicBezTo>
                <a:cubicBezTo>
                  <a:pt x="148869" y="203308"/>
                  <a:pt x="25838" y="293002"/>
                  <a:pt x="3613" y="304908"/>
                </a:cubicBezTo>
                <a:cubicBezTo>
                  <a:pt x="-18612" y="316814"/>
                  <a:pt x="68700" y="219976"/>
                  <a:pt x="75050" y="223945"/>
                </a:cubicBezTo>
                <a:cubicBezTo>
                  <a:pt x="81400" y="227914"/>
                  <a:pt x="33776" y="289826"/>
                  <a:pt x="41713" y="328720"/>
                </a:cubicBezTo>
                <a:cubicBezTo>
                  <a:pt x="49650" y="367614"/>
                  <a:pt x="113150" y="437464"/>
                  <a:pt x="122675" y="457308"/>
                </a:cubicBezTo>
                <a:cubicBezTo>
                  <a:pt x="132200" y="477152"/>
                  <a:pt x="65526" y="429527"/>
                  <a:pt x="98863" y="447783"/>
                </a:cubicBezTo>
                <a:cubicBezTo>
                  <a:pt x="132200" y="466039"/>
                  <a:pt x="291744" y="550970"/>
                  <a:pt x="322700" y="566845"/>
                </a:cubicBezTo>
                <a:cubicBezTo>
                  <a:pt x="353656" y="582720"/>
                  <a:pt x="321112" y="568433"/>
                  <a:pt x="284600" y="543033"/>
                </a:cubicBezTo>
                <a:cubicBezTo>
                  <a:pt x="248088" y="517633"/>
                  <a:pt x="147281" y="443814"/>
                  <a:pt x="103625" y="414445"/>
                </a:cubicBezTo>
                <a:cubicBezTo>
                  <a:pt x="59969" y="385076"/>
                  <a:pt x="20282" y="391426"/>
                  <a:pt x="22663" y="366820"/>
                </a:cubicBezTo>
                <a:cubicBezTo>
                  <a:pt x="25044" y="342214"/>
                  <a:pt x="112357" y="284270"/>
                  <a:pt x="117913" y="266808"/>
                </a:cubicBezTo>
                <a:cubicBezTo>
                  <a:pt x="123469" y="249346"/>
                  <a:pt x="41712" y="277126"/>
                  <a:pt x="56000" y="262045"/>
                </a:cubicBezTo>
                <a:cubicBezTo>
                  <a:pt x="70287" y="246964"/>
                  <a:pt x="157601" y="215214"/>
                  <a:pt x="203638" y="176320"/>
                </a:cubicBezTo>
                <a:cubicBezTo>
                  <a:pt x="249675" y="137426"/>
                  <a:pt x="360006" y="4077"/>
                  <a:pt x="360800" y="108"/>
                </a:cubicBezTo>
                <a:close/>
              </a:path>
            </a:pathLst>
          </a:custGeom>
          <a:solidFill>
            <a:srgbClr val="7030A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 1286">
            <a:extLst>
              <a:ext uri="{FF2B5EF4-FFF2-40B4-BE49-F238E27FC236}">
                <a16:creationId xmlns:a16="http://schemas.microsoft.com/office/drawing/2014/main" id="{23C3CEAF-6E62-EABF-5BB0-1C0961274D98}"/>
              </a:ext>
            </a:extLst>
          </p:cNvPr>
          <p:cNvSpPr/>
          <p:nvPr/>
        </p:nvSpPr>
        <p:spPr>
          <a:xfrm>
            <a:off x="4209955" y="5671690"/>
            <a:ext cx="601167" cy="391073"/>
          </a:xfrm>
          <a:custGeom>
            <a:avLst/>
            <a:gdLst>
              <a:gd name="connsiteX0" fmla="*/ 600170 w 601167"/>
              <a:gd name="connsiteY0" fmla="*/ 448 h 391073"/>
              <a:gd name="connsiteX1" fmla="*/ 357283 w 601167"/>
              <a:gd name="connsiteY1" fmla="*/ 190948 h 391073"/>
              <a:gd name="connsiteX2" fmla="*/ 281083 w 601167"/>
              <a:gd name="connsiteY2" fmla="*/ 352873 h 391073"/>
              <a:gd name="connsiteX3" fmla="*/ 290608 w 601167"/>
              <a:gd name="connsiteY3" fmla="*/ 276673 h 391073"/>
              <a:gd name="connsiteX4" fmla="*/ 219170 w 601167"/>
              <a:gd name="connsiteY4" fmla="*/ 333823 h 391073"/>
              <a:gd name="connsiteX5" fmla="*/ 95 w 601167"/>
              <a:gd name="connsiteY5" fmla="*/ 390973 h 391073"/>
              <a:gd name="connsiteX6" fmla="*/ 247745 w 601167"/>
              <a:gd name="connsiteY6" fmla="*/ 319535 h 391073"/>
              <a:gd name="connsiteX7" fmla="*/ 295370 w 601167"/>
              <a:gd name="connsiteY7" fmla="*/ 238573 h 391073"/>
              <a:gd name="connsiteX8" fmla="*/ 300133 w 601167"/>
              <a:gd name="connsiteY8" fmla="*/ 190948 h 391073"/>
              <a:gd name="connsiteX9" fmla="*/ 438245 w 601167"/>
              <a:gd name="connsiteY9" fmla="*/ 138560 h 391073"/>
              <a:gd name="connsiteX10" fmla="*/ 600170 w 601167"/>
              <a:gd name="connsiteY10" fmla="*/ 448 h 391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1167" h="391073">
                <a:moveTo>
                  <a:pt x="600170" y="448"/>
                </a:moveTo>
                <a:cubicBezTo>
                  <a:pt x="586676" y="9179"/>
                  <a:pt x="410464" y="132211"/>
                  <a:pt x="357283" y="190948"/>
                </a:cubicBezTo>
                <a:cubicBezTo>
                  <a:pt x="304102" y="249685"/>
                  <a:pt x="292195" y="338586"/>
                  <a:pt x="281083" y="352873"/>
                </a:cubicBezTo>
                <a:cubicBezTo>
                  <a:pt x="269970" y="367161"/>
                  <a:pt x="300927" y="279848"/>
                  <a:pt x="290608" y="276673"/>
                </a:cubicBezTo>
                <a:cubicBezTo>
                  <a:pt x="280289" y="273498"/>
                  <a:pt x="267589" y="314773"/>
                  <a:pt x="219170" y="333823"/>
                </a:cubicBezTo>
                <a:cubicBezTo>
                  <a:pt x="170751" y="352873"/>
                  <a:pt x="-4667" y="393354"/>
                  <a:pt x="95" y="390973"/>
                </a:cubicBezTo>
                <a:cubicBezTo>
                  <a:pt x="4857" y="388592"/>
                  <a:pt x="198533" y="344935"/>
                  <a:pt x="247745" y="319535"/>
                </a:cubicBezTo>
                <a:cubicBezTo>
                  <a:pt x="296957" y="294135"/>
                  <a:pt x="286639" y="260004"/>
                  <a:pt x="295370" y="238573"/>
                </a:cubicBezTo>
                <a:cubicBezTo>
                  <a:pt x="304101" y="217142"/>
                  <a:pt x="276320" y="207617"/>
                  <a:pt x="300133" y="190948"/>
                </a:cubicBezTo>
                <a:cubicBezTo>
                  <a:pt x="323945" y="174279"/>
                  <a:pt x="389826" y="163960"/>
                  <a:pt x="438245" y="138560"/>
                </a:cubicBezTo>
                <a:cubicBezTo>
                  <a:pt x="486664" y="113160"/>
                  <a:pt x="613664" y="-8283"/>
                  <a:pt x="600170" y="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 1287">
            <a:extLst>
              <a:ext uri="{FF2B5EF4-FFF2-40B4-BE49-F238E27FC236}">
                <a16:creationId xmlns:a16="http://schemas.microsoft.com/office/drawing/2014/main" id="{A97909E6-7E59-F916-257D-F43529E0285E}"/>
              </a:ext>
            </a:extLst>
          </p:cNvPr>
          <p:cNvSpPr/>
          <p:nvPr/>
        </p:nvSpPr>
        <p:spPr>
          <a:xfrm>
            <a:off x="3961525" y="6155342"/>
            <a:ext cx="451962" cy="727513"/>
          </a:xfrm>
          <a:custGeom>
            <a:avLst/>
            <a:gdLst>
              <a:gd name="connsiteX0" fmla="*/ 451658 w 451962"/>
              <a:gd name="connsiteY0" fmla="*/ 14 h 727513"/>
              <a:gd name="connsiteX1" fmla="*/ 109961 w 451962"/>
              <a:gd name="connsiteY1" fmla="*/ 173269 h 727513"/>
              <a:gd name="connsiteX2" fmla="*/ 162900 w 451962"/>
              <a:gd name="connsiteY2" fmla="*/ 168456 h 727513"/>
              <a:gd name="connsiteX3" fmla="*/ 13709 w 451962"/>
              <a:gd name="connsiteY3" fmla="*/ 255083 h 727513"/>
              <a:gd name="connsiteX4" fmla="*/ 52210 w 451962"/>
              <a:gd name="connsiteY4" fmla="*/ 490902 h 727513"/>
              <a:gd name="connsiteX5" fmla="*/ 47397 w 451962"/>
              <a:gd name="connsiteY5" fmla="*/ 462026 h 727513"/>
              <a:gd name="connsiteX6" fmla="*/ 28147 w 451962"/>
              <a:gd name="connsiteY6" fmla="*/ 360961 h 727513"/>
              <a:gd name="connsiteX7" fmla="*/ 23334 w 451962"/>
              <a:gd name="connsiteY7" fmla="*/ 721909 h 727513"/>
              <a:gd name="connsiteX8" fmla="*/ 23334 w 451962"/>
              <a:gd name="connsiteY8" fmla="*/ 553466 h 727513"/>
              <a:gd name="connsiteX9" fmla="*/ 47397 w 451962"/>
              <a:gd name="connsiteY9" fmla="*/ 192519 h 727513"/>
              <a:gd name="connsiteX10" fmla="*/ 4083 w 451962"/>
              <a:gd name="connsiteY10" fmla="*/ 231020 h 727513"/>
              <a:gd name="connsiteX11" fmla="*/ 167713 w 451962"/>
              <a:gd name="connsiteY11" fmla="*/ 163643 h 727513"/>
              <a:gd name="connsiteX12" fmla="*/ 451658 w 451962"/>
              <a:gd name="connsiteY12" fmla="*/ 14 h 727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1962" h="727513">
                <a:moveTo>
                  <a:pt x="451658" y="14"/>
                </a:moveTo>
                <a:cubicBezTo>
                  <a:pt x="442033" y="1618"/>
                  <a:pt x="158087" y="145195"/>
                  <a:pt x="109961" y="173269"/>
                </a:cubicBezTo>
                <a:cubicBezTo>
                  <a:pt x="61835" y="201343"/>
                  <a:pt x="178942" y="154820"/>
                  <a:pt x="162900" y="168456"/>
                </a:cubicBezTo>
                <a:cubicBezTo>
                  <a:pt x="146858" y="182092"/>
                  <a:pt x="32157" y="201342"/>
                  <a:pt x="13709" y="255083"/>
                </a:cubicBezTo>
                <a:cubicBezTo>
                  <a:pt x="-4739" y="308824"/>
                  <a:pt x="52210" y="490902"/>
                  <a:pt x="52210" y="490902"/>
                </a:cubicBezTo>
                <a:cubicBezTo>
                  <a:pt x="57825" y="525393"/>
                  <a:pt x="51407" y="483683"/>
                  <a:pt x="47397" y="462026"/>
                </a:cubicBezTo>
                <a:cubicBezTo>
                  <a:pt x="43386" y="440369"/>
                  <a:pt x="32157" y="317647"/>
                  <a:pt x="28147" y="360961"/>
                </a:cubicBezTo>
                <a:cubicBezTo>
                  <a:pt x="24137" y="404275"/>
                  <a:pt x="24136" y="689825"/>
                  <a:pt x="23334" y="721909"/>
                </a:cubicBezTo>
                <a:cubicBezTo>
                  <a:pt x="22532" y="753993"/>
                  <a:pt x="19323" y="641698"/>
                  <a:pt x="23334" y="553466"/>
                </a:cubicBezTo>
                <a:cubicBezTo>
                  <a:pt x="27344" y="465234"/>
                  <a:pt x="50605" y="246260"/>
                  <a:pt x="47397" y="192519"/>
                </a:cubicBezTo>
                <a:cubicBezTo>
                  <a:pt x="44189" y="138778"/>
                  <a:pt x="-15970" y="235833"/>
                  <a:pt x="4083" y="231020"/>
                </a:cubicBezTo>
                <a:cubicBezTo>
                  <a:pt x="24136" y="226207"/>
                  <a:pt x="95523" y="198134"/>
                  <a:pt x="167713" y="163643"/>
                </a:cubicBezTo>
                <a:cubicBezTo>
                  <a:pt x="239902" y="129153"/>
                  <a:pt x="461283" y="-1590"/>
                  <a:pt x="451658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 1288">
            <a:extLst>
              <a:ext uri="{FF2B5EF4-FFF2-40B4-BE49-F238E27FC236}">
                <a16:creationId xmlns:a16="http://schemas.microsoft.com/office/drawing/2014/main" id="{A93E8F86-E229-623D-9413-783402AA20B3}"/>
              </a:ext>
            </a:extLst>
          </p:cNvPr>
          <p:cNvSpPr/>
          <p:nvPr/>
        </p:nvSpPr>
        <p:spPr>
          <a:xfrm>
            <a:off x="2256905" y="4213892"/>
            <a:ext cx="333764" cy="475255"/>
          </a:xfrm>
          <a:custGeom>
            <a:avLst/>
            <a:gdLst>
              <a:gd name="connsiteX0" fmla="*/ 320 w 333764"/>
              <a:gd name="connsiteY0" fmla="*/ 21 h 475255"/>
              <a:gd name="connsiteX1" fmla="*/ 166575 w 333764"/>
              <a:gd name="connsiteY1" fmla="*/ 230220 h 475255"/>
              <a:gd name="connsiteX2" fmla="*/ 294463 w 333764"/>
              <a:gd name="connsiteY2" fmla="*/ 473207 h 475255"/>
              <a:gd name="connsiteX3" fmla="*/ 268885 w 333764"/>
              <a:gd name="connsiteY3" fmla="*/ 351714 h 475255"/>
              <a:gd name="connsiteX4" fmla="*/ 332829 w 333764"/>
              <a:gd name="connsiteY4" fmla="*/ 441235 h 475255"/>
              <a:gd name="connsiteX5" fmla="*/ 211336 w 333764"/>
              <a:gd name="connsiteY5" fmla="*/ 243009 h 475255"/>
              <a:gd name="connsiteX6" fmla="*/ 320 w 333764"/>
              <a:gd name="connsiteY6" fmla="*/ 21 h 475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3764" h="475255">
                <a:moveTo>
                  <a:pt x="320" y="21"/>
                </a:moveTo>
                <a:cubicBezTo>
                  <a:pt x="-7140" y="-2110"/>
                  <a:pt x="117551" y="151356"/>
                  <a:pt x="166575" y="230220"/>
                </a:cubicBezTo>
                <a:cubicBezTo>
                  <a:pt x="215599" y="309084"/>
                  <a:pt x="277411" y="452958"/>
                  <a:pt x="294463" y="473207"/>
                </a:cubicBezTo>
                <a:cubicBezTo>
                  <a:pt x="311515" y="493456"/>
                  <a:pt x="262491" y="357043"/>
                  <a:pt x="268885" y="351714"/>
                </a:cubicBezTo>
                <a:cubicBezTo>
                  <a:pt x="275279" y="346385"/>
                  <a:pt x="342420" y="459352"/>
                  <a:pt x="332829" y="441235"/>
                </a:cubicBezTo>
                <a:cubicBezTo>
                  <a:pt x="323238" y="423118"/>
                  <a:pt x="262491" y="315479"/>
                  <a:pt x="211336" y="243009"/>
                </a:cubicBezTo>
                <a:cubicBezTo>
                  <a:pt x="160181" y="170539"/>
                  <a:pt x="7780" y="2152"/>
                  <a:pt x="320" y="21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 1289">
            <a:extLst>
              <a:ext uri="{FF2B5EF4-FFF2-40B4-BE49-F238E27FC236}">
                <a16:creationId xmlns:a16="http://schemas.microsoft.com/office/drawing/2014/main" id="{5C1D6D6F-F99F-CE8E-F798-A143DF72A28A}"/>
              </a:ext>
            </a:extLst>
          </p:cNvPr>
          <p:cNvSpPr/>
          <p:nvPr/>
        </p:nvSpPr>
        <p:spPr>
          <a:xfrm>
            <a:off x="2675386" y="4309763"/>
            <a:ext cx="176696" cy="415808"/>
          </a:xfrm>
          <a:custGeom>
            <a:avLst/>
            <a:gdLst>
              <a:gd name="connsiteX0" fmla="*/ 176519 w 176696"/>
              <a:gd name="connsiteY0" fmla="*/ 66 h 415808"/>
              <a:gd name="connsiteX1" fmla="*/ 42236 w 176696"/>
              <a:gd name="connsiteY1" fmla="*/ 166321 h 415808"/>
              <a:gd name="connsiteX2" fmla="*/ 35842 w 176696"/>
              <a:gd name="connsiteY2" fmla="*/ 338970 h 415808"/>
              <a:gd name="connsiteX3" fmla="*/ 35842 w 176696"/>
              <a:gd name="connsiteY3" fmla="*/ 230265 h 415808"/>
              <a:gd name="connsiteX4" fmla="*/ 80603 w 176696"/>
              <a:gd name="connsiteY4" fmla="*/ 415703 h 415808"/>
              <a:gd name="connsiteX5" fmla="*/ 23053 w 176696"/>
              <a:gd name="connsiteY5" fmla="*/ 255843 h 415808"/>
              <a:gd name="connsiteX6" fmla="*/ 10264 w 176696"/>
              <a:gd name="connsiteY6" fmla="*/ 185504 h 415808"/>
              <a:gd name="connsiteX7" fmla="*/ 176519 w 176696"/>
              <a:gd name="connsiteY7" fmla="*/ 66 h 415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6696" h="415808">
                <a:moveTo>
                  <a:pt x="176519" y="66"/>
                </a:moveTo>
                <a:cubicBezTo>
                  <a:pt x="181848" y="-3131"/>
                  <a:pt x="65682" y="109837"/>
                  <a:pt x="42236" y="166321"/>
                </a:cubicBezTo>
                <a:cubicBezTo>
                  <a:pt x="18790" y="222805"/>
                  <a:pt x="36908" y="328313"/>
                  <a:pt x="35842" y="338970"/>
                </a:cubicBezTo>
                <a:cubicBezTo>
                  <a:pt x="34776" y="349627"/>
                  <a:pt x="28382" y="217476"/>
                  <a:pt x="35842" y="230265"/>
                </a:cubicBezTo>
                <a:cubicBezTo>
                  <a:pt x="43302" y="243054"/>
                  <a:pt x="82734" y="411440"/>
                  <a:pt x="80603" y="415703"/>
                </a:cubicBezTo>
                <a:cubicBezTo>
                  <a:pt x="78472" y="419966"/>
                  <a:pt x="34776" y="294209"/>
                  <a:pt x="23053" y="255843"/>
                </a:cubicBezTo>
                <a:cubicBezTo>
                  <a:pt x="11330" y="217477"/>
                  <a:pt x="-14248" y="222805"/>
                  <a:pt x="10264" y="185504"/>
                </a:cubicBezTo>
                <a:cubicBezTo>
                  <a:pt x="34776" y="148203"/>
                  <a:pt x="171190" y="3263"/>
                  <a:pt x="176519" y="66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14F8B333-2F1E-F33A-5E2B-AF3FE4C484B9}"/>
              </a:ext>
            </a:extLst>
          </p:cNvPr>
          <p:cNvSpPr/>
          <p:nvPr/>
        </p:nvSpPr>
        <p:spPr>
          <a:xfrm>
            <a:off x="2405745" y="3446149"/>
            <a:ext cx="210379" cy="420761"/>
          </a:xfrm>
          <a:custGeom>
            <a:avLst/>
            <a:gdLst>
              <a:gd name="connsiteX0" fmla="*/ 209567 w 210379"/>
              <a:gd name="connsiteY0" fmla="*/ 436 h 420761"/>
              <a:gd name="connsiteX1" fmla="*/ 107256 w 210379"/>
              <a:gd name="connsiteY1" fmla="*/ 179479 h 420761"/>
              <a:gd name="connsiteX2" fmla="*/ 4946 w 210379"/>
              <a:gd name="connsiteY2" fmla="*/ 416072 h 420761"/>
              <a:gd name="connsiteX3" fmla="*/ 24129 w 210379"/>
              <a:gd name="connsiteY3" fmla="*/ 326550 h 420761"/>
              <a:gd name="connsiteX4" fmla="*/ 94468 w 210379"/>
              <a:gd name="connsiteY4" fmla="*/ 198662 h 420761"/>
              <a:gd name="connsiteX5" fmla="*/ 49707 w 210379"/>
              <a:gd name="connsiteY5" fmla="*/ 230634 h 420761"/>
              <a:gd name="connsiteX6" fmla="*/ 209567 w 210379"/>
              <a:gd name="connsiteY6" fmla="*/ 436 h 420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79" h="420761">
                <a:moveTo>
                  <a:pt x="209567" y="436"/>
                </a:moveTo>
                <a:cubicBezTo>
                  <a:pt x="219158" y="-8090"/>
                  <a:pt x="141359" y="110206"/>
                  <a:pt x="107256" y="179479"/>
                </a:cubicBezTo>
                <a:cubicBezTo>
                  <a:pt x="73152" y="248752"/>
                  <a:pt x="18800" y="391560"/>
                  <a:pt x="4946" y="416072"/>
                </a:cubicBezTo>
                <a:cubicBezTo>
                  <a:pt x="-8909" y="440584"/>
                  <a:pt x="9209" y="362785"/>
                  <a:pt x="24129" y="326550"/>
                </a:cubicBezTo>
                <a:cubicBezTo>
                  <a:pt x="39049" y="290315"/>
                  <a:pt x="90205" y="214648"/>
                  <a:pt x="94468" y="198662"/>
                </a:cubicBezTo>
                <a:cubicBezTo>
                  <a:pt x="98731" y="182676"/>
                  <a:pt x="34787" y="259409"/>
                  <a:pt x="49707" y="230634"/>
                </a:cubicBezTo>
                <a:cubicBezTo>
                  <a:pt x="64627" y="201859"/>
                  <a:pt x="199976" y="8962"/>
                  <a:pt x="209567" y="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 1291">
            <a:extLst>
              <a:ext uri="{FF2B5EF4-FFF2-40B4-BE49-F238E27FC236}">
                <a16:creationId xmlns:a16="http://schemas.microsoft.com/office/drawing/2014/main" id="{9BBEB648-EAD6-BD96-DB83-5AC709447098}"/>
              </a:ext>
            </a:extLst>
          </p:cNvPr>
          <p:cNvSpPr/>
          <p:nvPr/>
        </p:nvSpPr>
        <p:spPr>
          <a:xfrm>
            <a:off x="3036514" y="3504015"/>
            <a:ext cx="225554" cy="487524"/>
          </a:xfrm>
          <a:custGeom>
            <a:avLst/>
            <a:gdLst>
              <a:gd name="connsiteX0" fmla="*/ 173478 w 225554"/>
              <a:gd name="connsiteY0" fmla="*/ 119 h 487524"/>
              <a:gd name="connsiteX1" fmla="*/ 186266 w 225554"/>
              <a:gd name="connsiteY1" fmla="*/ 249501 h 487524"/>
              <a:gd name="connsiteX2" fmla="*/ 829 w 225554"/>
              <a:gd name="connsiteY2" fmla="*/ 486094 h 487524"/>
              <a:gd name="connsiteX3" fmla="*/ 122322 w 225554"/>
              <a:gd name="connsiteY3" fmla="*/ 345417 h 487524"/>
              <a:gd name="connsiteX4" fmla="*/ 224633 w 225554"/>
              <a:gd name="connsiteY4" fmla="*/ 281473 h 487524"/>
              <a:gd name="connsiteX5" fmla="*/ 173478 w 225554"/>
              <a:gd name="connsiteY5" fmla="*/ 119 h 48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554" h="487524">
                <a:moveTo>
                  <a:pt x="173478" y="119"/>
                </a:moveTo>
                <a:cubicBezTo>
                  <a:pt x="167084" y="-5210"/>
                  <a:pt x="215041" y="168505"/>
                  <a:pt x="186266" y="249501"/>
                </a:cubicBezTo>
                <a:cubicBezTo>
                  <a:pt x="157491" y="330497"/>
                  <a:pt x="11486" y="470108"/>
                  <a:pt x="829" y="486094"/>
                </a:cubicBezTo>
                <a:cubicBezTo>
                  <a:pt x="-9828" y="502080"/>
                  <a:pt x="85021" y="379520"/>
                  <a:pt x="122322" y="345417"/>
                </a:cubicBezTo>
                <a:cubicBezTo>
                  <a:pt x="159623" y="311314"/>
                  <a:pt x="216107" y="336891"/>
                  <a:pt x="224633" y="281473"/>
                </a:cubicBezTo>
                <a:cubicBezTo>
                  <a:pt x="233159" y="226055"/>
                  <a:pt x="179872" y="5448"/>
                  <a:pt x="173478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 1292">
            <a:extLst>
              <a:ext uri="{FF2B5EF4-FFF2-40B4-BE49-F238E27FC236}">
                <a16:creationId xmlns:a16="http://schemas.microsoft.com/office/drawing/2014/main" id="{0FAF46BF-DC4D-0D9A-804A-59DF86E7C7A4}"/>
              </a:ext>
            </a:extLst>
          </p:cNvPr>
          <p:cNvSpPr/>
          <p:nvPr/>
        </p:nvSpPr>
        <p:spPr>
          <a:xfrm>
            <a:off x="3676565" y="3655713"/>
            <a:ext cx="195348" cy="462284"/>
          </a:xfrm>
          <a:custGeom>
            <a:avLst/>
            <a:gdLst>
              <a:gd name="connsiteX0" fmla="*/ 218 w 195348"/>
              <a:gd name="connsiteY0" fmla="*/ 1887 h 462284"/>
              <a:gd name="connsiteX1" fmla="*/ 147290 w 195348"/>
              <a:gd name="connsiteY1" fmla="*/ 283241 h 462284"/>
              <a:gd name="connsiteX2" fmla="*/ 160078 w 195348"/>
              <a:gd name="connsiteY2" fmla="*/ 462284 h 462284"/>
              <a:gd name="connsiteX3" fmla="*/ 179262 w 195348"/>
              <a:gd name="connsiteY3" fmla="*/ 283241 h 462284"/>
              <a:gd name="connsiteX4" fmla="*/ 192050 w 195348"/>
              <a:gd name="connsiteY4" fmla="*/ 347185 h 462284"/>
              <a:gd name="connsiteX5" fmla="*/ 115318 w 195348"/>
              <a:gd name="connsiteY5" fmla="*/ 168142 h 462284"/>
              <a:gd name="connsiteX6" fmla="*/ 218 w 195348"/>
              <a:gd name="connsiteY6" fmla="*/ 1887 h 462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5348" h="462284">
                <a:moveTo>
                  <a:pt x="218" y="1887"/>
                </a:moveTo>
                <a:cubicBezTo>
                  <a:pt x="5547" y="21070"/>
                  <a:pt x="120647" y="206508"/>
                  <a:pt x="147290" y="283241"/>
                </a:cubicBezTo>
                <a:cubicBezTo>
                  <a:pt x="173933" y="359974"/>
                  <a:pt x="154749" y="462284"/>
                  <a:pt x="160078" y="462284"/>
                </a:cubicBezTo>
                <a:cubicBezTo>
                  <a:pt x="165407" y="462284"/>
                  <a:pt x="173933" y="302424"/>
                  <a:pt x="179262" y="283241"/>
                </a:cubicBezTo>
                <a:cubicBezTo>
                  <a:pt x="184591" y="264058"/>
                  <a:pt x="202707" y="366368"/>
                  <a:pt x="192050" y="347185"/>
                </a:cubicBezTo>
                <a:cubicBezTo>
                  <a:pt x="181393" y="328002"/>
                  <a:pt x="141961" y="221429"/>
                  <a:pt x="115318" y="168142"/>
                </a:cubicBezTo>
                <a:cubicBezTo>
                  <a:pt x="88675" y="114855"/>
                  <a:pt x="-5111" y="-17296"/>
                  <a:pt x="218" y="18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 1293">
            <a:extLst>
              <a:ext uri="{FF2B5EF4-FFF2-40B4-BE49-F238E27FC236}">
                <a16:creationId xmlns:a16="http://schemas.microsoft.com/office/drawing/2014/main" id="{BA42EB11-7579-4E8F-1142-B254906D21C2}"/>
              </a:ext>
            </a:extLst>
          </p:cNvPr>
          <p:cNvSpPr/>
          <p:nvPr/>
        </p:nvSpPr>
        <p:spPr>
          <a:xfrm>
            <a:off x="4785901" y="5267115"/>
            <a:ext cx="252871" cy="300425"/>
          </a:xfrm>
          <a:custGeom>
            <a:avLst/>
            <a:gdLst>
              <a:gd name="connsiteX0" fmla="*/ 66017 w 252871"/>
              <a:gd name="connsiteY0" fmla="*/ 16 h 300425"/>
              <a:gd name="connsiteX1" fmla="*/ 149993 w 252871"/>
              <a:gd name="connsiteY1" fmla="*/ 130644 h 300425"/>
              <a:gd name="connsiteX2" fmla="*/ 703 w 252871"/>
              <a:gd name="connsiteY2" fmla="*/ 298595 h 300425"/>
              <a:gd name="connsiteX3" fmla="*/ 98675 w 252871"/>
              <a:gd name="connsiteY3" fmla="*/ 214620 h 300425"/>
              <a:gd name="connsiteX4" fmla="*/ 210642 w 252871"/>
              <a:gd name="connsiteY4" fmla="*/ 130644 h 300425"/>
              <a:gd name="connsiteX5" fmla="*/ 135997 w 252871"/>
              <a:gd name="connsiteY5" fmla="*/ 116648 h 300425"/>
              <a:gd name="connsiteX6" fmla="*/ 252630 w 252871"/>
              <a:gd name="connsiteY6" fmla="*/ 121314 h 300425"/>
              <a:gd name="connsiteX7" fmla="*/ 66017 w 252871"/>
              <a:gd name="connsiteY7" fmla="*/ 16 h 30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2871" h="300425">
                <a:moveTo>
                  <a:pt x="66017" y="16"/>
                </a:moveTo>
                <a:cubicBezTo>
                  <a:pt x="48911" y="1571"/>
                  <a:pt x="160879" y="80881"/>
                  <a:pt x="149993" y="130644"/>
                </a:cubicBezTo>
                <a:cubicBezTo>
                  <a:pt x="139107" y="180407"/>
                  <a:pt x="9256" y="284599"/>
                  <a:pt x="703" y="298595"/>
                </a:cubicBezTo>
                <a:cubicBezTo>
                  <a:pt x="-7850" y="312591"/>
                  <a:pt x="63685" y="242612"/>
                  <a:pt x="98675" y="214620"/>
                </a:cubicBezTo>
                <a:cubicBezTo>
                  <a:pt x="133665" y="186628"/>
                  <a:pt x="204422" y="146973"/>
                  <a:pt x="210642" y="130644"/>
                </a:cubicBezTo>
                <a:cubicBezTo>
                  <a:pt x="216862" y="114315"/>
                  <a:pt x="128999" y="118203"/>
                  <a:pt x="135997" y="116648"/>
                </a:cubicBezTo>
                <a:cubicBezTo>
                  <a:pt x="142995" y="115093"/>
                  <a:pt x="258850" y="137642"/>
                  <a:pt x="252630" y="121314"/>
                </a:cubicBezTo>
                <a:cubicBezTo>
                  <a:pt x="246410" y="104986"/>
                  <a:pt x="83123" y="-1539"/>
                  <a:pt x="66017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 1294">
            <a:extLst>
              <a:ext uri="{FF2B5EF4-FFF2-40B4-BE49-F238E27FC236}">
                <a16:creationId xmlns:a16="http://schemas.microsoft.com/office/drawing/2014/main" id="{B739712A-A4E9-55C2-6C31-7FF23CE56601}"/>
              </a:ext>
            </a:extLst>
          </p:cNvPr>
          <p:cNvSpPr/>
          <p:nvPr/>
        </p:nvSpPr>
        <p:spPr>
          <a:xfrm>
            <a:off x="4933927" y="5685853"/>
            <a:ext cx="889077" cy="514925"/>
          </a:xfrm>
          <a:custGeom>
            <a:avLst/>
            <a:gdLst>
              <a:gd name="connsiteX0" fmla="*/ 889023 w 889077"/>
              <a:gd name="connsiteY0" fmla="*/ 572 h 514925"/>
              <a:gd name="connsiteX1" fmla="*/ 793773 w 889077"/>
              <a:gd name="connsiteY1" fmla="*/ 137097 h 514925"/>
              <a:gd name="connsiteX2" fmla="*/ 508023 w 889077"/>
              <a:gd name="connsiteY2" fmla="*/ 346647 h 514925"/>
              <a:gd name="connsiteX3" fmla="*/ 600098 w 889077"/>
              <a:gd name="connsiteY3" fmla="*/ 311722 h 514925"/>
              <a:gd name="connsiteX4" fmla="*/ 406423 w 889077"/>
              <a:gd name="connsiteY4" fmla="*/ 368872 h 514925"/>
              <a:gd name="connsiteX5" fmla="*/ 247673 w 889077"/>
              <a:gd name="connsiteY5" fmla="*/ 416497 h 514925"/>
              <a:gd name="connsiteX6" fmla="*/ 23 w 889077"/>
              <a:gd name="connsiteY6" fmla="*/ 514922 h 514925"/>
              <a:gd name="connsiteX7" fmla="*/ 234973 w 889077"/>
              <a:gd name="connsiteY7" fmla="*/ 419672 h 514925"/>
              <a:gd name="connsiteX8" fmla="*/ 577873 w 889077"/>
              <a:gd name="connsiteY8" fmla="*/ 333947 h 514925"/>
              <a:gd name="connsiteX9" fmla="*/ 384198 w 889077"/>
              <a:gd name="connsiteY9" fmla="*/ 391097 h 514925"/>
              <a:gd name="connsiteX10" fmla="*/ 676298 w 889077"/>
              <a:gd name="connsiteY10" fmla="*/ 273622 h 514925"/>
              <a:gd name="connsiteX11" fmla="*/ 600098 w 889077"/>
              <a:gd name="connsiteY11" fmla="*/ 299022 h 514925"/>
              <a:gd name="connsiteX12" fmla="*/ 727098 w 889077"/>
              <a:gd name="connsiteY12" fmla="*/ 219647 h 514925"/>
              <a:gd name="connsiteX13" fmla="*/ 676298 w 889077"/>
              <a:gd name="connsiteY13" fmla="*/ 235522 h 514925"/>
              <a:gd name="connsiteX14" fmla="*/ 784248 w 889077"/>
              <a:gd name="connsiteY14" fmla="*/ 187897 h 514925"/>
              <a:gd name="connsiteX15" fmla="*/ 889023 w 889077"/>
              <a:gd name="connsiteY15" fmla="*/ 572 h 51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89077" h="514925">
                <a:moveTo>
                  <a:pt x="889023" y="572"/>
                </a:moveTo>
                <a:cubicBezTo>
                  <a:pt x="890610" y="-7895"/>
                  <a:pt x="857273" y="79418"/>
                  <a:pt x="793773" y="137097"/>
                </a:cubicBezTo>
                <a:cubicBezTo>
                  <a:pt x="730273" y="194776"/>
                  <a:pt x="540302" y="317543"/>
                  <a:pt x="508023" y="346647"/>
                </a:cubicBezTo>
                <a:cubicBezTo>
                  <a:pt x="475744" y="375751"/>
                  <a:pt x="617031" y="308018"/>
                  <a:pt x="600098" y="311722"/>
                </a:cubicBezTo>
                <a:cubicBezTo>
                  <a:pt x="583165" y="315426"/>
                  <a:pt x="406423" y="368872"/>
                  <a:pt x="406423" y="368872"/>
                </a:cubicBezTo>
                <a:cubicBezTo>
                  <a:pt x="347686" y="386334"/>
                  <a:pt x="315406" y="392155"/>
                  <a:pt x="247673" y="416497"/>
                </a:cubicBezTo>
                <a:cubicBezTo>
                  <a:pt x="179940" y="440839"/>
                  <a:pt x="2140" y="514393"/>
                  <a:pt x="23" y="514922"/>
                </a:cubicBezTo>
                <a:cubicBezTo>
                  <a:pt x="-2094" y="515451"/>
                  <a:pt x="138665" y="449834"/>
                  <a:pt x="234973" y="419672"/>
                </a:cubicBezTo>
                <a:cubicBezTo>
                  <a:pt x="331281" y="389510"/>
                  <a:pt x="553002" y="338709"/>
                  <a:pt x="577873" y="333947"/>
                </a:cubicBezTo>
                <a:cubicBezTo>
                  <a:pt x="602744" y="329185"/>
                  <a:pt x="367794" y="401151"/>
                  <a:pt x="384198" y="391097"/>
                </a:cubicBezTo>
                <a:cubicBezTo>
                  <a:pt x="400602" y="381043"/>
                  <a:pt x="640315" y="288968"/>
                  <a:pt x="676298" y="273622"/>
                </a:cubicBezTo>
                <a:cubicBezTo>
                  <a:pt x="712281" y="258276"/>
                  <a:pt x="591631" y="308018"/>
                  <a:pt x="600098" y="299022"/>
                </a:cubicBezTo>
                <a:cubicBezTo>
                  <a:pt x="608565" y="290026"/>
                  <a:pt x="714398" y="230230"/>
                  <a:pt x="727098" y="219647"/>
                </a:cubicBezTo>
                <a:cubicBezTo>
                  <a:pt x="739798" y="209064"/>
                  <a:pt x="666773" y="240814"/>
                  <a:pt x="676298" y="235522"/>
                </a:cubicBezTo>
                <a:cubicBezTo>
                  <a:pt x="685823" y="230230"/>
                  <a:pt x="750910" y="220705"/>
                  <a:pt x="784248" y="187897"/>
                </a:cubicBezTo>
                <a:cubicBezTo>
                  <a:pt x="817585" y="155089"/>
                  <a:pt x="887436" y="9039"/>
                  <a:pt x="889023" y="5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 1295">
            <a:extLst>
              <a:ext uri="{FF2B5EF4-FFF2-40B4-BE49-F238E27FC236}">
                <a16:creationId xmlns:a16="http://schemas.microsoft.com/office/drawing/2014/main" id="{68B97685-6415-20C6-6B92-25CFF97C91D3}"/>
              </a:ext>
            </a:extLst>
          </p:cNvPr>
          <p:cNvSpPr/>
          <p:nvPr/>
        </p:nvSpPr>
        <p:spPr>
          <a:xfrm>
            <a:off x="4862254" y="5327362"/>
            <a:ext cx="363327" cy="935522"/>
          </a:xfrm>
          <a:custGeom>
            <a:avLst/>
            <a:gdLst>
              <a:gd name="connsiteX0" fmla="*/ 246321 w 363327"/>
              <a:gd name="connsiteY0" fmla="*/ 288 h 935522"/>
              <a:gd name="connsiteX1" fmla="*/ 344746 w 363327"/>
              <a:gd name="connsiteY1" fmla="*/ 184438 h 935522"/>
              <a:gd name="connsiteX2" fmla="*/ 252671 w 363327"/>
              <a:gd name="connsiteY2" fmla="*/ 346363 h 935522"/>
              <a:gd name="connsiteX3" fmla="*/ 303471 w 363327"/>
              <a:gd name="connsiteY3" fmla="*/ 308263 h 935522"/>
              <a:gd name="connsiteX4" fmla="*/ 198696 w 363327"/>
              <a:gd name="connsiteY4" fmla="*/ 473363 h 935522"/>
              <a:gd name="connsiteX5" fmla="*/ 179646 w 363327"/>
              <a:gd name="connsiteY5" fmla="*/ 600363 h 935522"/>
              <a:gd name="connsiteX6" fmla="*/ 239971 w 363327"/>
              <a:gd name="connsiteY6" fmla="*/ 524163 h 935522"/>
              <a:gd name="connsiteX7" fmla="*/ 11371 w 363327"/>
              <a:gd name="connsiteY7" fmla="*/ 917863 h 935522"/>
              <a:gd name="connsiteX8" fmla="*/ 62171 w 363327"/>
              <a:gd name="connsiteY8" fmla="*/ 832138 h 935522"/>
              <a:gd name="connsiteX9" fmla="*/ 300296 w 363327"/>
              <a:gd name="connsiteY9" fmla="*/ 517813 h 935522"/>
              <a:gd name="connsiteX10" fmla="*/ 208221 w 363327"/>
              <a:gd name="connsiteY10" fmla="*/ 603538 h 935522"/>
              <a:gd name="connsiteX11" fmla="*/ 259021 w 363327"/>
              <a:gd name="connsiteY11" fmla="*/ 432088 h 935522"/>
              <a:gd name="connsiteX12" fmla="*/ 262196 w 363327"/>
              <a:gd name="connsiteY12" fmla="*/ 428913 h 935522"/>
              <a:gd name="connsiteX13" fmla="*/ 217746 w 363327"/>
              <a:gd name="connsiteY13" fmla="*/ 501938 h 935522"/>
              <a:gd name="connsiteX14" fmla="*/ 233621 w 363327"/>
              <a:gd name="connsiteY14" fmla="*/ 422563 h 935522"/>
              <a:gd name="connsiteX15" fmla="*/ 341571 w 363327"/>
              <a:gd name="connsiteY15" fmla="*/ 213013 h 935522"/>
              <a:gd name="connsiteX16" fmla="*/ 357446 w 363327"/>
              <a:gd name="connsiteY16" fmla="*/ 143163 h 935522"/>
              <a:gd name="connsiteX17" fmla="*/ 246321 w 363327"/>
              <a:gd name="connsiteY17" fmla="*/ 288 h 935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63327" h="935522">
                <a:moveTo>
                  <a:pt x="246321" y="288"/>
                </a:moveTo>
                <a:cubicBezTo>
                  <a:pt x="244204" y="7167"/>
                  <a:pt x="343688" y="126759"/>
                  <a:pt x="344746" y="184438"/>
                </a:cubicBezTo>
                <a:cubicBezTo>
                  <a:pt x="345804" y="242117"/>
                  <a:pt x="259550" y="325726"/>
                  <a:pt x="252671" y="346363"/>
                </a:cubicBezTo>
                <a:cubicBezTo>
                  <a:pt x="245792" y="367000"/>
                  <a:pt x="312467" y="287096"/>
                  <a:pt x="303471" y="308263"/>
                </a:cubicBezTo>
                <a:cubicBezTo>
                  <a:pt x="294475" y="329430"/>
                  <a:pt x="219333" y="424680"/>
                  <a:pt x="198696" y="473363"/>
                </a:cubicBezTo>
                <a:cubicBezTo>
                  <a:pt x="178058" y="522046"/>
                  <a:pt x="172767" y="591896"/>
                  <a:pt x="179646" y="600363"/>
                </a:cubicBezTo>
                <a:cubicBezTo>
                  <a:pt x="186525" y="608830"/>
                  <a:pt x="268017" y="471246"/>
                  <a:pt x="239971" y="524163"/>
                </a:cubicBezTo>
                <a:cubicBezTo>
                  <a:pt x="211925" y="577080"/>
                  <a:pt x="41004" y="866534"/>
                  <a:pt x="11371" y="917863"/>
                </a:cubicBezTo>
                <a:cubicBezTo>
                  <a:pt x="-18262" y="969192"/>
                  <a:pt x="14017" y="898813"/>
                  <a:pt x="62171" y="832138"/>
                </a:cubicBezTo>
                <a:cubicBezTo>
                  <a:pt x="110325" y="765463"/>
                  <a:pt x="275954" y="555913"/>
                  <a:pt x="300296" y="517813"/>
                </a:cubicBezTo>
                <a:cubicBezTo>
                  <a:pt x="324638" y="479713"/>
                  <a:pt x="215100" y="617826"/>
                  <a:pt x="208221" y="603538"/>
                </a:cubicBezTo>
                <a:cubicBezTo>
                  <a:pt x="201342" y="589251"/>
                  <a:pt x="250025" y="461192"/>
                  <a:pt x="259021" y="432088"/>
                </a:cubicBezTo>
                <a:cubicBezTo>
                  <a:pt x="268017" y="402984"/>
                  <a:pt x="269075" y="417271"/>
                  <a:pt x="262196" y="428913"/>
                </a:cubicBezTo>
                <a:cubicBezTo>
                  <a:pt x="255317" y="440555"/>
                  <a:pt x="222508" y="502996"/>
                  <a:pt x="217746" y="501938"/>
                </a:cubicBezTo>
                <a:cubicBezTo>
                  <a:pt x="212984" y="500880"/>
                  <a:pt x="212983" y="470717"/>
                  <a:pt x="233621" y="422563"/>
                </a:cubicBezTo>
                <a:cubicBezTo>
                  <a:pt x="254259" y="374409"/>
                  <a:pt x="320933" y="259580"/>
                  <a:pt x="341571" y="213013"/>
                </a:cubicBezTo>
                <a:cubicBezTo>
                  <a:pt x="362209" y="166446"/>
                  <a:pt x="369617" y="174913"/>
                  <a:pt x="357446" y="143163"/>
                </a:cubicBezTo>
                <a:cubicBezTo>
                  <a:pt x="345275" y="111413"/>
                  <a:pt x="248438" y="-6591"/>
                  <a:pt x="246321" y="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 1296">
            <a:extLst>
              <a:ext uri="{FF2B5EF4-FFF2-40B4-BE49-F238E27FC236}">
                <a16:creationId xmlns:a16="http://schemas.microsoft.com/office/drawing/2014/main" id="{7A3BAE1C-71F0-5D25-2DC0-2CEC10973F51}"/>
              </a:ext>
            </a:extLst>
          </p:cNvPr>
          <p:cNvSpPr/>
          <p:nvPr/>
        </p:nvSpPr>
        <p:spPr>
          <a:xfrm>
            <a:off x="5200639" y="5279296"/>
            <a:ext cx="273628" cy="591457"/>
          </a:xfrm>
          <a:custGeom>
            <a:avLst/>
            <a:gdLst>
              <a:gd name="connsiteX0" fmla="*/ 25411 w 273628"/>
              <a:gd name="connsiteY0" fmla="*/ 729 h 591457"/>
              <a:gd name="connsiteX1" fmla="*/ 127011 w 273628"/>
              <a:gd name="connsiteY1" fmla="*/ 203929 h 591457"/>
              <a:gd name="connsiteX2" fmla="*/ 95261 w 273628"/>
              <a:gd name="connsiteY2" fmla="*/ 356329 h 591457"/>
              <a:gd name="connsiteX3" fmla="*/ 11 w 273628"/>
              <a:gd name="connsiteY3" fmla="*/ 438879 h 591457"/>
              <a:gd name="connsiteX4" fmla="*/ 101611 w 273628"/>
              <a:gd name="connsiteY4" fmla="*/ 381729 h 591457"/>
              <a:gd name="connsiteX5" fmla="*/ 22236 w 273628"/>
              <a:gd name="connsiteY5" fmla="*/ 515079 h 591457"/>
              <a:gd name="connsiteX6" fmla="*/ 19061 w 273628"/>
              <a:gd name="connsiteY6" fmla="*/ 543654 h 591457"/>
              <a:gd name="connsiteX7" fmla="*/ 155586 w 273628"/>
              <a:gd name="connsiteY7" fmla="*/ 502379 h 591457"/>
              <a:gd name="connsiteX8" fmla="*/ 114311 w 273628"/>
              <a:gd name="connsiteY8" fmla="*/ 550004 h 591457"/>
              <a:gd name="connsiteX9" fmla="*/ 273061 w 273628"/>
              <a:gd name="connsiteY9" fmla="*/ 410304 h 591457"/>
              <a:gd name="connsiteX10" fmla="*/ 161936 w 273628"/>
              <a:gd name="connsiteY10" fmla="*/ 527779 h 591457"/>
              <a:gd name="connsiteX11" fmla="*/ 22236 w 273628"/>
              <a:gd name="connsiteY11" fmla="*/ 591279 h 591457"/>
              <a:gd name="connsiteX12" fmla="*/ 63511 w 273628"/>
              <a:gd name="connsiteY12" fmla="*/ 546829 h 591457"/>
              <a:gd name="connsiteX13" fmla="*/ 12711 w 273628"/>
              <a:gd name="connsiteY13" fmla="*/ 546829 h 591457"/>
              <a:gd name="connsiteX14" fmla="*/ 111136 w 273628"/>
              <a:gd name="connsiteY14" fmla="*/ 384904 h 591457"/>
              <a:gd name="connsiteX15" fmla="*/ 79386 w 273628"/>
              <a:gd name="connsiteY15" fmla="*/ 388079 h 591457"/>
              <a:gd name="connsiteX16" fmla="*/ 111136 w 273628"/>
              <a:gd name="connsiteY16" fmla="*/ 280129 h 591457"/>
              <a:gd name="connsiteX17" fmla="*/ 25411 w 273628"/>
              <a:gd name="connsiteY17" fmla="*/ 729 h 591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73628" h="591457">
                <a:moveTo>
                  <a:pt x="25411" y="729"/>
                </a:moveTo>
                <a:cubicBezTo>
                  <a:pt x="28057" y="-11971"/>
                  <a:pt x="115369" y="144662"/>
                  <a:pt x="127011" y="203929"/>
                </a:cubicBezTo>
                <a:cubicBezTo>
                  <a:pt x="138653" y="263196"/>
                  <a:pt x="116428" y="317171"/>
                  <a:pt x="95261" y="356329"/>
                </a:cubicBezTo>
                <a:cubicBezTo>
                  <a:pt x="74094" y="395487"/>
                  <a:pt x="-1047" y="434646"/>
                  <a:pt x="11" y="438879"/>
                </a:cubicBezTo>
                <a:cubicBezTo>
                  <a:pt x="1069" y="443112"/>
                  <a:pt x="97907" y="369029"/>
                  <a:pt x="101611" y="381729"/>
                </a:cubicBezTo>
                <a:cubicBezTo>
                  <a:pt x="105315" y="394429"/>
                  <a:pt x="35994" y="488092"/>
                  <a:pt x="22236" y="515079"/>
                </a:cubicBezTo>
                <a:cubicBezTo>
                  <a:pt x="8478" y="542067"/>
                  <a:pt x="-3164" y="545771"/>
                  <a:pt x="19061" y="543654"/>
                </a:cubicBezTo>
                <a:cubicBezTo>
                  <a:pt x="41286" y="541537"/>
                  <a:pt x="139711" y="501321"/>
                  <a:pt x="155586" y="502379"/>
                </a:cubicBezTo>
                <a:cubicBezTo>
                  <a:pt x="171461" y="503437"/>
                  <a:pt x="94732" y="565350"/>
                  <a:pt x="114311" y="550004"/>
                </a:cubicBezTo>
                <a:cubicBezTo>
                  <a:pt x="133890" y="534658"/>
                  <a:pt x="265124" y="414008"/>
                  <a:pt x="273061" y="410304"/>
                </a:cubicBezTo>
                <a:cubicBezTo>
                  <a:pt x="280998" y="406600"/>
                  <a:pt x="203740" y="497617"/>
                  <a:pt x="161936" y="527779"/>
                </a:cubicBezTo>
                <a:cubicBezTo>
                  <a:pt x="120132" y="557942"/>
                  <a:pt x="38640" y="588104"/>
                  <a:pt x="22236" y="591279"/>
                </a:cubicBezTo>
                <a:cubicBezTo>
                  <a:pt x="5832" y="594454"/>
                  <a:pt x="65098" y="554237"/>
                  <a:pt x="63511" y="546829"/>
                </a:cubicBezTo>
                <a:cubicBezTo>
                  <a:pt x="61924" y="539421"/>
                  <a:pt x="4774" y="573816"/>
                  <a:pt x="12711" y="546829"/>
                </a:cubicBezTo>
                <a:cubicBezTo>
                  <a:pt x="20648" y="519842"/>
                  <a:pt x="100024" y="411362"/>
                  <a:pt x="111136" y="384904"/>
                </a:cubicBezTo>
                <a:cubicBezTo>
                  <a:pt x="122249" y="358446"/>
                  <a:pt x="79386" y="405541"/>
                  <a:pt x="79386" y="388079"/>
                </a:cubicBezTo>
                <a:cubicBezTo>
                  <a:pt x="79386" y="370617"/>
                  <a:pt x="116957" y="339396"/>
                  <a:pt x="111136" y="280129"/>
                </a:cubicBezTo>
                <a:cubicBezTo>
                  <a:pt x="105315" y="220862"/>
                  <a:pt x="22765" y="13429"/>
                  <a:pt x="25411" y="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 1297">
            <a:extLst>
              <a:ext uri="{FF2B5EF4-FFF2-40B4-BE49-F238E27FC236}">
                <a16:creationId xmlns:a16="http://schemas.microsoft.com/office/drawing/2014/main" id="{C0F2AA4E-E234-50FE-075E-750BE8C30ACC}"/>
              </a:ext>
            </a:extLst>
          </p:cNvPr>
          <p:cNvSpPr/>
          <p:nvPr/>
        </p:nvSpPr>
        <p:spPr>
          <a:xfrm>
            <a:off x="5276850" y="5238721"/>
            <a:ext cx="177838" cy="533502"/>
          </a:xfrm>
          <a:custGeom>
            <a:avLst/>
            <a:gdLst>
              <a:gd name="connsiteX0" fmla="*/ 161925 w 177838"/>
              <a:gd name="connsiteY0" fmla="*/ 29 h 533502"/>
              <a:gd name="connsiteX1" fmla="*/ 168275 w 177838"/>
              <a:gd name="connsiteY1" fmla="*/ 155604 h 533502"/>
              <a:gd name="connsiteX2" fmla="*/ 79375 w 177838"/>
              <a:gd name="connsiteY2" fmla="*/ 279429 h 533502"/>
              <a:gd name="connsiteX3" fmla="*/ 142875 w 177838"/>
              <a:gd name="connsiteY3" fmla="*/ 215929 h 533502"/>
              <a:gd name="connsiteX4" fmla="*/ 98425 w 177838"/>
              <a:gd name="connsiteY4" fmla="*/ 304829 h 533502"/>
              <a:gd name="connsiteX5" fmla="*/ 76200 w 177838"/>
              <a:gd name="connsiteY5" fmla="*/ 403254 h 533502"/>
              <a:gd name="connsiteX6" fmla="*/ 63500 w 177838"/>
              <a:gd name="connsiteY6" fmla="*/ 460404 h 533502"/>
              <a:gd name="connsiteX7" fmla="*/ 0 w 177838"/>
              <a:gd name="connsiteY7" fmla="*/ 533429 h 533502"/>
              <a:gd name="connsiteX8" fmla="*/ 63500 w 177838"/>
              <a:gd name="connsiteY8" fmla="*/ 473104 h 533502"/>
              <a:gd name="connsiteX9" fmla="*/ 177800 w 177838"/>
              <a:gd name="connsiteY9" fmla="*/ 425479 h 533502"/>
              <a:gd name="connsiteX10" fmla="*/ 50800 w 177838"/>
              <a:gd name="connsiteY10" fmla="*/ 492154 h 533502"/>
              <a:gd name="connsiteX11" fmla="*/ 50800 w 177838"/>
              <a:gd name="connsiteY11" fmla="*/ 454054 h 533502"/>
              <a:gd name="connsiteX12" fmla="*/ 111125 w 177838"/>
              <a:gd name="connsiteY12" fmla="*/ 292129 h 533502"/>
              <a:gd name="connsiteX13" fmla="*/ 92075 w 177838"/>
              <a:gd name="connsiteY13" fmla="*/ 244504 h 533502"/>
              <a:gd name="connsiteX14" fmla="*/ 149225 w 177838"/>
              <a:gd name="connsiteY14" fmla="*/ 168304 h 533502"/>
              <a:gd name="connsiteX15" fmla="*/ 161925 w 177838"/>
              <a:gd name="connsiteY15" fmla="*/ 29 h 53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7838" h="533502">
                <a:moveTo>
                  <a:pt x="161925" y="29"/>
                </a:moveTo>
                <a:cubicBezTo>
                  <a:pt x="165100" y="-2088"/>
                  <a:pt x="182033" y="109037"/>
                  <a:pt x="168275" y="155604"/>
                </a:cubicBezTo>
                <a:cubicBezTo>
                  <a:pt x="154517" y="202171"/>
                  <a:pt x="83608" y="269375"/>
                  <a:pt x="79375" y="279429"/>
                </a:cubicBezTo>
                <a:cubicBezTo>
                  <a:pt x="75142" y="289483"/>
                  <a:pt x="139700" y="211696"/>
                  <a:pt x="142875" y="215929"/>
                </a:cubicBezTo>
                <a:cubicBezTo>
                  <a:pt x="146050" y="220162"/>
                  <a:pt x="109537" y="273608"/>
                  <a:pt x="98425" y="304829"/>
                </a:cubicBezTo>
                <a:cubicBezTo>
                  <a:pt x="87313" y="336050"/>
                  <a:pt x="82021" y="377325"/>
                  <a:pt x="76200" y="403254"/>
                </a:cubicBezTo>
                <a:cubicBezTo>
                  <a:pt x="70379" y="429183"/>
                  <a:pt x="76200" y="438708"/>
                  <a:pt x="63500" y="460404"/>
                </a:cubicBezTo>
                <a:cubicBezTo>
                  <a:pt x="50800" y="482100"/>
                  <a:pt x="0" y="531312"/>
                  <a:pt x="0" y="533429"/>
                </a:cubicBezTo>
                <a:cubicBezTo>
                  <a:pt x="0" y="535546"/>
                  <a:pt x="33867" y="491096"/>
                  <a:pt x="63500" y="473104"/>
                </a:cubicBezTo>
                <a:cubicBezTo>
                  <a:pt x="93133" y="455112"/>
                  <a:pt x="179917" y="422304"/>
                  <a:pt x="177800" y="425479"/>
                </a:cubicBezTo>
                <a:cubicBezTo>
                  <a:pt x="175683" y="428654"/>
                  <a:pt x="71967" y="487392"/>
                  <a:pt x="50800" y="492154"/>
                </a:cubicBezTo>
                <a:cubicBezTo>
                  <a:pt x="29633" y="496916"/>
                  <a:pt x="40746" y="487392"/>
                  <a:pt x="50800" y="454054"/>
                </a:cubicBezTo>
                <a:cubicBezTo>
                  <a:pt x="60854" y="420716"/>
                  <a:pt x="104246" y="327054"/>
                  <a:pt x="111125" y="292129"/>
                </a:cubicBezTo>
                <a:cubicBezTo>
                  <a:pt x="118004" y="257204"/>
                  <a:pt x="85725" y="265141"/>
                  <a:pt x="92075" y="244504"/>
                </a:cubicBezTo>
                <a:cubicBezTo>
                  <a:pt x="98425" y="223867"/>
                  <a:pt x="137583" y="204287"/>
                  <a:pt x="149225" y="168304"/>
                </a:cubicBezTo>
                <a:cubicBezTo>
                  <a:pt x="160867" y="132321"/>
                  <a:pt x="158750" y="2146"/>
                  <a:pt x="161925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 1298">
            <a:extLst>
              <a:ext uri="{FF2B5EF4-FFF2-40B4-BE49-F238E27FC236}">
                <a16:creationId xmlns:a16="http://schemas.microsoft.com/office/drawing/2014/main" id="{EA2DE1E4-90BF-4DB2-D8ED-504F12C6CC6C}"/>
              </a:ext>
            </a:extLst>
          </p:cNvPr>
          <p:cNvSpPr/>
          <p:nvPr/>
        </p:nvSpPr>
        <p:spPr>
          <a:xfrm>
            <a:off x="5100243" y="5739465"/>
            <a:ext cx="505620" cy="369724"/>
          </a:xfrm>
          <a:custGeom>
            <a:avLst/>
            <a:gdLst>
              <a:gd name="connsiteX0" fmla="*/ 500457 w 505620"/>
              <a:gd name="connsiteY0" fmla="*/ 935 h 369724"/>
              <a:gd name="connsiteX1" fmla="*/ 424257 w 505620"/>
              <a:gd name="connsiteY1" fmla="*/ 64435 h 369724"/>
              <a:gd name="connsiteX2" fmla="*/ 186132 w 505620"/>
              <a:gd name="connsiteY2" fmla="*/ 162860 h 369724"/>
              <a:gd name="connsiteX3" fmla="*/ 221057 w 505620"/>
              <a:gd name="connsiteY3" fmla="*/ 248585 h 369724"/>
              <a:gd name="connsiteX4" fmla="*/ 189307 w 505620"/>
              <a:gd name="connsiteY4" fmla="*/ 299385 h 369724"/>
              <a:gd name="connsiteX5" fmla="*/ 24207 w 505620"/>
              <a:gd name="connsiteY5" fmla="*/ 369235 h 369724"/>
              <a:gd name="connsiteX6" fmla="*/ 21032 w 505620"/>
              <a:gd name="connsiteY6" fmla="*/ 321610 h 369724"/>
              <a:gd name="connsiteX7" fmla="*/ 8332 w 505620"/>
              <a:gd name="connsiteY7" fmla="*/ 166035 h 369724"/>
              <a:gd name="connsiteX8" fmla="*/ 33732 w 505620"/>
              <a:gd name="connsiteY8" fmla="*/ 200960 h 369724"/>
              <a:gd name="connsiteX9" fmla="*/ 11507 w 505620"/>
              <a:gd name="connsiteY9" fmla="*/ 251760 h 369724"/>
              <a:gd name="connsiteX10" fmla="*/ 17857 w 505620"/>
              <a:gd name="connsiteY10" fmla="*/ 343835 h 369724"/>
              <a:gd name="connsiteX11" fmla="*/ 217882 w 505620"/>
              <a:gd name="connsiteY11" fmla="*/ 277160 h 369724"/>
              <a:gd name="connsiteX12" fmla="*/ 182957 w 505620"/>
              <a:gd name="connsiteY12" fmla="*/ 188260 h 369724"/>
              <a:gd name="connsiteX13" fmla="*/ 163907 w 505620"/>
              <a:gd name="connsiteY13" fmla="*/ 175560 h 369724"/>
              <a:gd name="connsiteX14" fmla="*/ 386157 w 505620"/>
              <a:gd name="connsiteY14" fmla="*/ 102535 h 369724"/>
              <a:gd name="connsiteX15" fmla="*/ 300432 w 505620"/>
              <a:gd name="connsiteY15" fmla="*/ 112060 h 369724"/>
              <a:gd name="connsiteX16" fmla="*/ 500457 w 505620"/>
              <a:gd name="connsiteY16" fmla="*/ 935 h 36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05620" h="369724">
                <a:moveTo>
                  <a:pt x="500457" y="935"/>
                </a:moveTo>
                <a:cubicBezTo>
                  <a:pt x="521095" y="-7003"/>
                  <a:pt x="476644" y="37448"/>
                  <a:pt x="424257" y="64435"/>
                </a:cubicBezTo>
                <a:cubicBezTo>
                  <a:pt x="371869" y="91423"/>
                  <a:pt x="219999" y="132168"/>
                  <a:pt x="186132" y="162860"/>
                </a:cubicBezTo>
                <a:cubicBezTo>
                  <a:pt x="152265" y="193552"/>
                  <a:pt x="220528" y="225831"/>
                  <a:pt x="221057" y="248585"/>
                </a:cubicBezTo>
                <a:cubicBezTo>
                  <a:pt x="221586" y="271339"/>
                  <a:pt x="222115" y="279277"/>
                  <a:pt x="189307" y="299385"/>
                </a:cubicBezTo>
                <a:cubicBezTo>
                  <a:pt x="156499" y="319493"/>
                  <a:pt x="52253" y="365531"/>
                  <a:pt x="24207" y="369235"/>
                </a:cubicBezTo>
                <a:cubicBezTo>
                  <a:pt x="-3839" y="372939"/>
                  <a:pt x="23678" y="355477"/>
                  <a:pt x="21032" y="321610"/>
                </a:cubicBezTo>
                <a:cubicBezTo>
                  <a:pt x="18386" y="287743"/>
                  <a:pt x="6215" y="186143"/>
                  <a:pt x="8332" y="166035"/>
                </a:cubicBezTo>
                <a:cubicBezTo>
                  <a:pt x="10449" y="145927"/>
                  <a:pt x="33203" y="186673"/>
                  <a:pt x="33732" y="200960"/>
                </a:cubicBezTo>
                <a:cubicBezTo>
                  <a:pt x="34261" y="215248"/>
                  <a:pt x="14153" y="227948"/>
                  <a:pt x="11507" y="251760"/>
                </a:cubicBezTo>
                <a:cubicBezTo>
                  <a:pt x="8861" y="275572"/>
                  <a:pt x="-16539" y="339602"/>
                  <a:pt x="17857" y="343835"/>
                </a:cubicBezTo>
                <a:cubicBezTo>
                  <a:pt x="52253" y="348068"/>
                  <a:pt x="190365" y="303089"/>
                  <a:pt x="217882" y="277160"/>
                </a:cubicBezTo>
                <a:cubicBezTo>
                  <a:pt x="245399" y="251231"/>
                  <a:pt x="191953" y="205193"/>
                  <a:pt x="182957" y="188260"/>
                </a:cubicBezTo>
                <a:cubicBezTo>
                  <a:pt x="173961" y="171327"/>
                  <a:pt x="130040" y="189848"/>
                  <a:pt x="163907" y="175560"/>
                </a:cubicBezTo>
                <a:cubicBezTo>
                  <a:pt x="197774" y="161272"/>
                  <a:pt x="363403" y="113118"/>
                  <a:pt x="386157" y="102535"/>
                </a:cubicBezTo>
                <a:cubicBezTo>
                  <a:pt x="408911" y="91952"/>
                  <a:pt x="284028" y="126877"/>
                  <a:pt x="300432" y="112060"/>
                </a:cubicBezTo>
                <a:cubicBezTo>
                  <a:pt x="316836" y="97243"/>
                  <a:pt x="479819" y="8873"/>
                  <a:pt x="500457" y="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 1299">
            <a:extLst>
              <a:ext uri="{FF2B5EF4-FFF2-40B4-BE49-F238E27FC236}">
                <a16:creationId xmlns:a16="http://schemas.microsoft.com/office/drawing/2014/main" id="{2A64304B-F226-D9B2-F33C-3765B7EBF1F5}"/>
              </a:ext>
            </a:extLst>
          </p:cNvPr>
          <p:cNvSpPr/>
          <p:nvPr/>
        </p:nvSpPr>
        <p:spPr>
          <a:xfrm>
            <a:off x="5489683" y="5536555"/>
            <a:ext cx="306881" cy="258724"/>
          </a:xfrm>
          <a:custGeom>
            <a:avLst/>
            <a:gdLst>
              <a:gd name="connsiteX0" fmla="*/ 272942 w 306881"/>
              <a:gd name="connsiteY0" fmla="*/ 645 h 258724"/>
              <a:gd name="connsiteX1" fmla="*/ 301517 w 306881"/>
              <a:gd name="connsiteY1" fmla="*/ 67320 h 258724"/>
              <a:gd name="connsiteX2" fmla="*/ 155467 w 306881"/>
              <a:gd name="connsiteY2" fmla="*/ 187970 h 258724"/>
              <a:gd name="connsiteX3" fmla="*/ 3067 w 306881"/>
              <a:gd name="connsiteY3" fmla="*/ 257820 h 258724"/>
              <a:gd name="connsiteX4" fmla="*/ 301517 w 306881"/>
              <a:gd name="connsiteY4" fmla="*/ 140345 h 258724"/>
              <a:gd name="connsiteX5" fmla="*/ 187217 w 306881"/>
              <a:gd name="connsiteY5" fmla="*/ 153045 h 258724"/>
              <a:gd name="connsiteX6" fmla="*/ 250717 w 306881"/>
              <a:gd name="connsiteY6" fmla="*/ 105420 h 258724"/>
              <a:gd name="connsiteX7" fmla="*/ 272942 w 306881"/>
              <a:gd name="connsiteY7" fmla="*/ 645 h 258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6881" h="258724">
                <a:moveTo>
                  <a:pt x="272942" y="645"/>
                </a:moveTo>
                <a:cubicBezTo>
                  <a:pt x="281409" y="-5705"/>
                  <a:pt x="321096" y="36099"/>
                  <a:pt x="301517" y="67320"/>
                </a:cubicBezTo>
                <a:cubicBezTo>
                  <a:pt x="281938" y="98541"/>
                  <a:pt x="205209" y="156220"/>
                  <a:pt x="155467" y="187970"/>
                </a:cubicBezTo>
                <a:cubicBezTo>
                  <a:pt x="105725" y="219720"/>
                  <a:pt x="-21275" y="265757"/>
                  <a:pt x="3067" y="257820"/>
                </a:cubicBezTo>
                <a:cubicBezTo>
                  <a:pt x="27409" y="249883"/>
                  <a:pt x="270825" y="157808"/>
                  <a:pt x="301517" y="140345"/>
                </a:cubicBezTo>
                <a:cubicBezTo>
                  <a:pt x="332209" y="122883"/>
                  <a:pt x="195684" y="158866"/>
                  <a:pt x="187217" y="153045"/>
                </a:cubicBezTo>
                <a:cubicBezTo>
                  <a:pt x="178750" y="147224"/>
                  <a:pt x="234842" y="124470"/>
                  <a:pt x="250717" y="105420"/>
                </a:cubicBezTo>
                <a:cubicBezTo>
                  <a:pt x="266592" y="86370"/>
                  <a:pt x="264475" y="6995"/>
                  <a:pt x="272942" y="6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 1300">
            <a:extLst>
              <a:ext uri="{FF2B5EF4-FFF2-40B4-BE49-F238E27FC236}">
                <a16:creationId xmlns:a16="http://schemas.microsoft.com/office/drawing/2014/main" id="{A4AB0C26-3874-8D92-4901-366FA63D72A2}"/>
              </a:ext>
            </a:extLst>
          </p:cNvPr>
          <p:cNvSpPr/>
          <p:nvPr/>
        </p:nvSpPr>
        <p:spPr>
          <a:xfrm>
            <a:off x="4005081" y="4887147"/>
            <a:ext cx="369473" cy="621139"/>
          </a:xfrm>
          <a:custGeom>
            <a:avLst/>
            <a:gdLst>
              <a:gd name="connsiteX0" fmla="*/ 236719 w 369473"/>
              <a:gd name="connsiteY0" fmla="*/ 15053 h 621139"/>
              <a:gd name="connsiteX1" fmla="*/ 317999 w 369473"/>
              <a:gd name="connsiteY1" fmla="*/ 233493 h 621139"/>
              <a:gd name="connsiteX2" fmla="*/ 8119 w 369473"/>
              <a:gd name="connsiteY2" fmla="*/ 614493 h 621139"/>
              <a:gd name="connsiteX3" fmla="*/ 109719 w 369473"/>
              <a:gd name="connsiteY3" fmla="*/ 467173 h 621139"/>
              <a:gd name="connsiteX4" fmla="*/ 317999 w 369473"/>
              <a:gd name="connsiteY4" fmla="*/ 355413 h 621139"/>
              <a:gd name="connsiteX5" fmla="*/ 231639 w 369473"/>
              <a:gd name="connsiteY5" fmla="*/ 365573 h 621139"/>
              <a:gd name="connsiteX6" fmla="*/ 368799 w 369473"/>
              <a:gd name="connsiteY6" fmla="*/ 208093 h 621139"/>
              <a:gd name="connsiteX7" fmla="*/ 282439 w 369473"/>
              <a:gd name="connsiteY7" fmla="*/ 40453 h 621139"/>
              <a:gd name="connsiteX8" fmla="*/ 236719 w 369473"/>
              <a:gd name="connsiteY8" fmla="*/ 15053 h 621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9473" h="621139">
                <a:moveTo>
                  <a:pt x="236719" y="15053"/>
                </a:moveTo>
                <a:cubicBezTo>
                  <a:pt x="242646" y="47226"/>
                  <a:pt x="356099" y="133586"/>
                  <a:pt x="317999" y="233493"/>
                </a:cubicBezTo>
                <a:cubicBezTo>
                  <a:pt x="279899" y="333400"/>
                  <a:pt x="42832" y="575546"/>
                  <a:pt x="8119" y="614493"/>
                </a:cubicBezTo>
                <a:cubicBezTo>
                  <a:pt x="-26594" y="653440"/>
                  <a:pt x="58072" y="510353"/>
                  <a:pt x="109719" y="467173"/>
                </a:cubicBezTo>
                <a:cubicBezTo>
                  <a:pt x="161366" y="423993"/>
                  <a:pt x="297679" y="372346"/>
                  <a:pt x="317999" y="355413"/>
                </a:cubicBezTo>
                <a:cubicBezTo>
                  <a:pt x="338319" y="338480"/>
                  <a:pt x="223172" y="390126"/>
                  <a:pt x="231639" y="365573"/>
                </a:cubicBezTo>
                <a:cubicBezTo>
                  <a:pt x="240106" y="341020"/>
                  <a:pt x="360332" y="262280"/>
                  <a:pt x="368799" y="208093"/>
                </a:cubicBezTo>
                <a:cubicBezTo>
                  <a:pt x="377266" y="153906"/>
                  <a:pt x="303606" y="73473"/>
                  <a:pt x="282439" y="40453"/>
                </a:cubicBezTo>
                <a:cubicBezTo>
                  <a:pt x="261272" y="7433"/>
                  <a:pt x="230792" y="-17120"/>
                  <a:pt x="236719" y="15053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 1301">
            <a:extLst>
              <a:ext uri="{FF2B5EF4-FFF2-40B4-BE49-F238E27FC236}">
                <a16:creationId xmlns:a16="http://schemas.microsoft.com/office/drawing/2014/main" id="{8308B612-0E02-2066-D384-5B7A449F226D}"/>
              </a:ext>
            </a:extLst>
          </p:cNvPr>
          <p:cNvSpPr/>
          <p:nvPr/>
        </p:nvSpPr>
        <p:spPr>
          <a:xfrm>
            <a:off x="2938762" y="6870890"/>
            <a:ext cx="796382" cy="506321"/>
          </a:xfrm>
          <a:custGeom>
            <a:avLst/>
            <a:gdLst>
              <a:gd name="connsiteX0" fmla="*/ 796330 w 796382"/>
              <a:gd name="connsiteY0" fmla="*/ 25 h 506321"/>
              <a:gd name="connsiteX1" fmla="*/ 656845 w 796382"/>
              <a:gd name="connsiteY1" fmla="*/ 160174 h 506321"/>
              <a:gd name="connsiteX2" fmla="*/ 191896 w 796382"/>
              <a:gd name="connsiteY2" fmla="*/ 449476 h 506321"/>
              <a:gd name="connsiteX3" fmla="*/ 372709 w 796382"/>
              <a:gd name="connsiteY3" fmla="*/ 377151 h 506321"/>
              <a:gd name="connsiteX4" fmla="*/ 750 w 796382"/>
              <a:gd name="connsiteY4" fmla="*/ 506303 h 506321"/>
              <a:gd name="connsiteX5" fmla="*/ 284885 w 796382"/>
              <a:gd name="connsiteY5" fmla="*/ 366818 h 506321"/>
              <a:gd name="connsiteX6" fmla="*/ 574187 w 796382"/>
              <a:gd name="connsiteY6" fmla="*/ 263496 h 506321"/>
              <a:gd name="connsiteX7" fmla="*/ 398540 w 796382"/>
              <a:gd name="connsiteY7" fmla="*/ 289327 h 506321"/>
              <a:gd name="connsiteX8" fmla="*/ 646513 w 796382"/>
              <a:gd name="connsiteY8" fmla="*/ 170507 h 506321"/>
              <a:gd name="connsiteX9" fmla="*/ 796330 w 796382"/>
              <a:gd name="connsiteY9" fmla="*/ 25 h 506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6382" h="506321">
                <a:moveTo>
                  <a:pt x="796330" y="25"/>
                </a:moveTo>
                <a:cubicBezTo>
                  <a:pt x="798052" y="-1697"/>
                  <a:pt x="757584" y="85266"/>
                  <a:pt x="656845" y="160174"/>
                </a:cubicBezTo>
                <a:cubicBezTo>
                  <a:pt x="556106" y="235082"/>
                  <a:pt x="239252" y="413313"/>
                  <a:pt x="191896" y="449476"/>
                </a:cubicBezTo>
                <a:cubicBezTo>
                  <a:pt x="144540" y="485639"/>
                  <a:pt x="404567" y="367680"/>
                  <a:pt x="372709" y="377151"/>
                </a:cubicBezTo>
                <a:cubicBezTo>
                  <a:pt x="340851" y="386622"/>
                  <a:pt x="15387" y="508025"/>
                  <a:pt x="750" y="506303"/>
                </a:cubicBezTo>
                <a:cubicBezTo>
                  <a:pt x="-13887" y="504581"/>
                  <a:pt x="189312" y="407286"/>
                  <a:pt x="284885" y="366818"/>
                </a:cubicBezTo>
                <a:cubicBezTo>
                  <a:pt x="380458" y="326350"/>
                  <a:pt x="555245" y="276411"/>
                  <a:pt x="574187" y="263496"/>
                </a:cubicBezTo>
                <a:cubicBezTo>
                  <a:pt x="593129" y="250581"/>
                  <a:pt x="386486" y="304825"/>
                  <a:pt x="398540" y="289327"/>
                </a:cubicBezTo>
                <a:cubicBezTo>
                  <a:pt x="410594" y="273829"/>
                  <a:pt x="581937" y="211836"/>
                  <a:pt x="646513" y="170507"/>
                </a:cubicBezTo>
                <a:cubicBezTo>
                  <a:pt x="711089" y="129178"/>
                  <a:pt x="794608" y="1747"/>
                  <a:pt x="796330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 1302">
            <a:extLst>
              <a:ext uri="{FF2B5EF4-FFF2-40B4-BE49-F238E27FC236}">
                <a16:creationId xmlns:a16="http://schemas.microsoft.com/office/drawing/2014/main" id="{06BEA2BC-9A4C-30C6-9856-D6FB4001C59F}"/>
              </a:ext>
            </a:extLst>
          </p:cNvPr>
          <p:cNvSpPr/>
          <p:nvPr/>
        </p:nvSpPr>
        <p:spPr>
          <a:xfrm>
            <a:off x="3860800" y="5384389"/>
            <a:ext cx="609714" cy="741466"/>
          </a:xfrm>
          <a:custGeom>
            <a:avLst/>
            <a:gdLst>
              <a:gd name="connsiteX0" fmla="*/ 609600 w 609714"/>
              <a:gd name="connsiteY0" fmla="*/ 411 h 741466"/>
              <a:gd name="connsiteX1" fmla="*/ 452120 w 609714"/>
              <a:gd name="connsiteY1" fmla="*/ 391571 h 741466"/>
              <a:gd name="connsiteX2" fmla="*/ 274320 w 609714"/>
              <a:gd name="connsiteY2" fmla="*/ 579531 h 741466"/>
              <a:gd name="connsiteX3" fmla="*/ 274320 w 609714"/>
              <a:gd name="connsiteY3" fmla="*/ 594771 h 741466"/>
              <a:gd name="connsiteX4" fmla="*/ 162560 w 609714"/>
              <a:gd name="connsiteY4" fmla="*/ 726851 h 741466"/>
              <a:gd name="connsiteX5" fmla="*/ 0 w 609714"/>
              <a:gd name="connsiteY5" fmla="*/ 737011 h 741466"/>
              <a:gd name="connsiteX6" fmla="*/ 162560 w 609714"/>
              <a:gd name="connsiteY6" fmla="*/ 716691 h 741466"/>
              <a:gd name="connsiteX7" fmla="*/ 228600 w 609714"/>
              <a:gd name="connsiteY7" fmla="*/ 670971 h 741466"/>
              <a:gd name="connsiteX8" fmla="*/ 233680 w 609714"/>
              <a:gd name="connsiteY8" fmla="*/ 620171 h 741466"/>
              <a:gd name="connsiteX9" fmla="*/ 431800 w 609714"/>
              <a:gd name="connsiteY9" fmla="*/ 447451 h 741466"/>
              <a:gd name="connsiteX10" fmla="*/ 381000 w 609714"/>
              <a:gd name="connsiteY10" fmla="*/ 467771 h 741466"/>
              <a:gd name="connsiteX11" fmla="*/ 487680 w 609714"/>
              <a:gd name="connsiteY11" fmla="*/ 279811 h 741466"/>
              <a:gd name="connsiteX12" fmla="*/ 477520 w 609714"/>
              <a:gd name="connsiteY12" fmla="*/ 315371 h 741466"/>
              <a:gd name="connsiteX13" fmla="*/ 609600 w 609714"/>
              <a:gd name="connsiteY13" fmla="*/ 411 h 741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09714" h="741466">
                <a:moveTo>
                  <a:pt x="609600" y="411"/>
                </a:moveTo>
                <a:cubicBezTo>
                  <a:pt x="605367" y="13111"/>
                  <a:pt x="508000" y="295051"/>
                  <a:pt x="452120" y="391571"/>
                </a:cubicBezTo>
                <a:cubicBezTo>
                  <a:pt x="396240" y="488091"/>
                  <a:pt x="303953" y="545664"/>
                  <a:pt x="274320" y="579531"/>
                </a:cubicBezTo>
                <a:cubicBezTo>
                  <a:pt x="244687" y="613398"/>
                  <a:pt x="292947" y="570218"/>
                  <a:pt x="274320" y="594771"/>
                </a:cubicBezTo>
                <a:cubicBezTo>
                  <a:pt x="255693" y="619324"/>
                  <a:pt x="208280" y="703144"/>
                  <a:pt x="162560" y="726851"/>
                </a:cubicBezTo>
                <a:cubicBezTo>
                  <a:pt x="116840" y="750558"/>
                  <a:pt x="0" y="738704"/>
                  <a:pt x="0" y="737011"/>
                </a:cubicBezTo>
                <a:cubicBezTo>
                  <a:pt x="0" y="735318"/>
                  <a:pt x="124460" y="727698"/>
                  <a:pt x="162560" y="716691"/>
                </a:cubicBezTo>
                <a:cubicBezTo>
                  <a:pt x="200660" y="705684"/>
                  <a:pt x="228600" y="670971"/>
                  <a:pt x="228600" y="670971"/>
                </a:cubicBezTo>
                <a:cubicBezTo>
                  <a:pt x="240453" y="654884"/>
                  <a:pt x="199813" y="657424"/>
                  <a:pt x="233680" y="620171"/>
                </a:cubicBezTo>
                <a:cubicBezTo>
                  <a:pt x="267547" y="582918"/>
                  <a:pt x="407247" y="472851"/>
                  <a:pt x="431800" y="447451"/>
                </a:cubicBezTo>
                <a:cubicBezTo>
                  <a:pt x="456353" y="422051"/>
                  <a:pt x="371687" y="495711"/>
                  <a:pt x="381000" y="467771"/>
                </a:cubicBezTo>
                <a:cubicBezTo>
                  <a:pt x="390313" y="439831"/>
                  <a:pt x="471593" y="305211"/>
                  <a:pt x="487680" y="279811"/>
                </a:cubicBezTo>
                <a:cubicBezTo>
                  <a:pt x="503767" y="254411"/>
                  <a:pt x="455507" y="357704"/>
                  <a:pt x="477520" y="315371"/>
                </a:cubicBezTo>
                <a:cubicBezTo>
                  <a:pt x="499533" y="273038"/>
                  <a:pt x="613833" y="-12289"/>
                  <a:pt x="609600" y="411"/>
                </a:cubicBezTo>
                <a:close/>
              </a:path>
            </a:pathLst>
          </a:custGeom>
          <a:solidFill>
            <a:srgbClr val="7030A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 1303">
            <a:extLst>
              <a:ext uri="{FF2B5EF4-FFF2-40B4-BE49-F238E27FC236}">
                <a16:creationId xmlns:a16="http://schemas.microsoft.com/office/drawing/2014/main" id="{430B2BA9-81B6-3EFD-E257-C5FB1398A0AA}"/>
              </a:ext>
            </a:extLst>
          </p:cNvPr>
          <p:cNvSpPr/>
          <p:nvPr/>
        </p:nvSpPr>
        <p:spPr>
          <a:xfrm>
            <a:off x="2539754" y="6925824"/>
            <a:ext cx="810363" cy="460586"/>
          </a:xfrm>
          <a:custGeom>
            <a:avLst/>
            <a:gdLst>
              <a:gd name="connsiteX0" fmla="*/ 807966 w 810363"/>
              <a:gd name="connsiteY0" fmla="*/ 3296 h 460586"/>
              <a:gd name="connsiteX1" fmla="*/ 366006 w 810363"/>
              <a:gd name="connsiteY1" fmla="*/ 394456 h 460586"/>
              <a:gd name="connsiteX2" fmla="*/ 264406 w 810363"/>
              <a:gd name="connsiteY2" fmla="*/ 445256 h 460586"/>
              <a:gd name="connsiteX3" fmla="*/ 246 w 810363"/>
              <a:gd name="connsiteY3" fmla="*/ 460496 h 460586"/>
              <a:gd name="connsiteX4" fmla="*/ 315206 w 810363"/>
              <a:gd name="connsiteY4" fmla="*/ 440176 h 460586"/>
              <a:gd name="connsiteX5" fmla="*/ 208526 w 810363"/>
              <a:gd name="connsiteY5" fmla="*/ 435096 h 460586"/>
              <a:gd name="connsiteX6" fmla="*/ 421886 w 810363"/>
              <a:gd name="connsiteY6" fmla="*/ 333496 h 460586"/>
              <a:gd name="connsiteX7" fmla="*/ 360926 w 810363"/>
              <a:gd name="connsiteY7" fmla="*/ 374136 h 460586"/>
              <a:gd name="connsiteX8" fmla="*/ 462526 w 810363"/>
              <a:gd name="connsiteY8" fmla="*/ 313176 h 460586"/>
              <a:gd name="connsiteX9" fmla="*/ 538726 w 810363"/>
              <a:gd name="connsiteY9" fmla="*/ 211576 h 460586"/>
              <a:gd name="connsiteX10" fmla="*/ 807966 w 810363"/>
              <a:gd name="connsiteY10" fmla="*/ 3296 h 460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10363" h="460586">
                <a:moveTo>
                  <a:pt x="807966" y="3296"/>
                </a:moveTo>
                <a:cubicBezTo>
                  <a:pt x="779179" y="33776"/>
                  <a:pt x="456599" y="320796"/>
                  <a:pt x="366006" y="394456"/>
                </a:cubicBezTo>
                <a:cubicBezTo>
                  <a:pt x="275413" y="468116"/>
                  <a:pt x="325366" y="434249"/>
                  <a:pt x="264406" y="445256"/>
                </a:cubicBezTo>
                <a:cubicBezTo>
                  <a:pt x="203446" y="456263"/>
                  <a:pt x="-8221" y="461343"/>
                  <a:pt x="246" y="460496"/>
                </a:cubicBezTo>
                <a:cubicBezTo>
                  <a:pt x="8713" y="459649"/>
                  <a:pt x="280493" y="444409"/>
                  <a:pt x="315206" y="440176"/>
                </a:cubicBezTo>
                <a:cubicBezTo>
                  <a:pt x="349919" y="435943"/>
                  <a:pt x="190746" y="452876"/>
                  <a:pt x="208526" y="435096"/>
                </a:cubicBezTo>
                <a:cubicBezTo>
                  <a:pt x="226306" y="417316"/>
                  <a:pt x="396486" y="343656"/>
                  <a:pt x="421886" y="333496"/>
                </a:cubicBezTo>
                <a:cubicBezTo>
                  <a:pt x="447286" y="323336"/>
                  <a:pt x="354153" y="377523"/>
                  <a:pt x="360926" y="374136"/>
                </a:cubicBezTo>
                <a:cubicBezTo>
                  <a:pt x="367699" y="370749"/>
                  <a:pt x="432893" y="340269"/>
                  <a:pt x="462526" y="313176"/>
                </a:cubicBezTo>
                <a:cubicBezTo>
                  <a:pt x="492159" y="286083"/>
                  <a:pt x="479459" y="260683"/>
                  <a:pt x="538726" y="211576"/>
                </a:cubicBezTo>
                <a:cubicBezTo>
                  <a:pt x="597993" y="162469"/>
                  <a:pt x="836753" y="-27184"/>
                  <a:pt x="807966" y="329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 1304">
            <a:extLst>
              <a:ext uri="{FF2B5EF4-FFF2-40B4-BE49-F238E27FC236}">
                <a16:creationId xmlns:a16="http://schemas.microsoft.com/office/drawing/2014/main" id="{98240CD6-FBAF-4AE6-E37E-C017D7BE5780}"/>
              </a:ext>
            </a:extLst>
          </p:cNvPr>
          <p:cNvSpPr/>
          <p:nvPr/>
        </p:nvSpPr>
        <p:spPr>
          <a:xfrm>
            <a:off x="3019541" y="5525812"/>
            <a:ext cx="354864" cy="430464"/>
          </a:xfrm>
          <a:custGeom>
            <a:avLst/>
            <a:gdLst>
              <a:gd name="connsiteX0" fmla="*/ 38969 w 354864"/>
              <a:gd name="connsiteY0" fmla="*/ 2 h 430464"/>
              <a:gd name="connsiteX1" fmla="*/ 11380 w 354864"/>
              <a:gd name="connsiteY1" fmla="*/ 189188 h 430464"/>
              <a:gd name="connsiteX2" fmla="*/ 31087 w 354864"/>
              <a:gd name="connsiteY2" fmla="*/ 177364 h 430464"/>
              <a:gd name="connsiteX3" fmla="*/ 338514 w 354864"/>
              <a:gd name="connsiteY3" fmla="*/ 425671 h 430464"/>
              <a:gd name="connsiteX4" fmla="*/ 314866 w 354864"/>
              <a:gd name="connsiteY4" fmla="*/ 346843 h 430464"/>
              <a:gd name="connsiteX5" fmla="*/ 334573 w 354864"/>
              <a:gd name="connsiteY5" fmla="*/ 417788 h 430464"/>
              <a:gd name="connsiteX6" fmla="*/ 243921 w 354864"/>
              <a:gd name="connsiteY6" fmla="*/ 327136 h 430464"/>
              <a:gd name="connsiteX7" fmla="*/ 54735 w 354864"/>
              <a:gd name="connsiteY7" fmla="*/ 185247 h 430464"/>
              <a:gd name="connsiteX8" fmla="*/ 46852 w 354864"/>
              <a:gd name="connsiteY8" fmla="*/ 185247 h 430464"/>
              <a:gd name="connsiteX9" fmla="*/ 38969 w 354864"/>
              <a:gd name="connsiteY9" fmla="*/ 2 h 430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4864" h="430464">
                <a:moveTo>
                  <a:pt x="38969" y="2"/>
                </a:moveTo>
                <a:cubicBezTo>
                  <a:pt x="33057" y="659"/>
                  <a:pt x="12694" y="159628"/>
                  <a:pt x="11380" y="189188"/>
                </a:cubicBezTo>
                <a:cubicBezTo>
                  <a:pt x="10066" y="218748"/>
                  <a:pt x="-23435" y="137950"/>
                  <a:pt x="31087" y="177364"/>
                </a:cubicBezTo>
                <a:cubicBezTo>
                  <a:pt x="85609" y="216778"/>
                  <a:pt x="291218" y="397425"/>
                  <a:pt x="338514" y="425671"/>
                </a:cubicBezTo>
                <a:cubicBezTo>
                  <a:pt x="385810" y="453917"/>
                  <a:pt x="315523" y="348157"/>
                  <a:pt x="314866" y="346843"/>
                </a:cubicBezTo>
                <a:cubicBezTo>
                  <a:pt x="314209" y="345529"/>
                  <a:pt x="346397" y="421072"/>
                  <a:pt x="334573" y="417788"/>
                </a:cubicBezTo>
                <a:cubicBezTo>
                  <a:pt x="322749" y="414504"/>
                  <a:pt x="290561" y="365893"/>
                  <a:pt x="243921" y="327136"/>
                </a:cubicBezTo>
                <a:cubicBezTo>
                  <a:pt x="197281" y="288379"/>
                  <a:pt x="54735" y="185247"/>
                  <a:pt x="54735" y="185247"/>
                </a:cubicBezTo>
                <a:cubicBezTo>
                  <a:pt x="21890" y="161599"/>
                  <a:pt x="48166" y="215464"/>
                  <a:pt x="46852" y="185247"/>
                </a:cubicBezTo>
                <a:cubicBezTo>
                  <a:pt x="45538" y="155030"/>
                  <a:pt x="44881" y="-655"/>
                  <a:pt x="38969" y="2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 1305">
            <a:extLst>
              <a:ext uri="{FF2B5EF4-FFF2-40B4-BE49-F238E27FC236}">
                <a16:creationId xmlns:a16="http://schemas.microsoft.com/office/drawing/2014/main" id="{A48DF79F-092E-9885-EBAD-9D1B56AB4437}"/>
              </a:ext>
            </a:extLst>
          </p:cNvPr>
          <p:cNvSpPr/>
          <p:nvPr/>
        </p:nvSpPr>
        <p:spPr>
          <a:xfrm>
            <a:off x="1888208" y="5383164"/>
            <a:ext cx="432812" cy="264444"/>
          </a:xfrm>
          <a:custGeom>
            <a:avLst/>
            <a:gdLst>
              <a:gd name="connsiteX0" fmla="*/ 430710 w 432812"/>
              <a:gd name="connsiteY0" fmla="*/ 823 h 264444"/>
              <a:gd name="connsiteX1" fmla="*/ 258803 w 432812"/>
              <a:gd name="connsiteY1" fmla="*/ 66660 h 264444"/>
              <a:gd name="connsiteX2" fmla="*/ 156390 w 432812"/>
              <a:gd name="connsiteY2" fmla="*/ 121524 h 264444"/>
              <a:gd name="connsiteX3" fmla="*/ 247830 w 432812"/>
              <a:gd name="connsiteY3" fmla="*/ 103236 h 264444"/>
              <a:gd name="connsiteX4" fmla="*/ 2771 w 432812"/>
              <a:gd name="connsiteY4" fmla="*/ 260513 h 264444"/>
              <a:gd name="connsiteX5" fmla="*/ 119814 w 432812"/>
              <a:gd name="connsiteY5" fmla="*/ 212964 h 264444"/>
              <a:gd name="connsiteX6" fmla="*/ 185651 w 432812"/>
              <a:gd name="connsiteY6" fmla="*/ 169073 h 264444"/>
              <a:gd name="connsiteX7" fmla="*/ 116157 w 432812"/>
              <a:gd name="connsiteY7" fmla="*/ 169073 h 264444"/>
              <a:gd name="connsiteX8" fmla="*/ 214912 w 432812"/>
              <a:gd name="connsiteY8" fmla="*/ 125182 h 264444"/>
              <a:gd name="connsiteX9" fmla="*/ 171021 w 432812"/>
              <a:gd name="connsiteY9" fmla="*/ 117866 h 264444"/>
              <a:gd name="connsiteX10" fmla="*/ 342928 w 432812"/>
              <a:gd name="connsiteY10" fmla="*/ 33742 h 264444"/>
              <a:gd name="connsiteX11" fmla="*/ 430710 w 432812"/>
              <a:gd name="connsiteY11" fmla="*/ 823 h 264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2812" h="264444">
                <a:moveTo>
                  <a:pt x="430710" y="823"/>
                </a:moveTo>
                <a:cubicBezTo>
                  <a:pt x="416689" y="6309"/>
                  <a:pt x="304523" y="46543"/>
                  <a:pt x="258803" y="66660"/>
                </a:cubicBezTo>
                <a:cubicBezTo>
                  <a:pt x="213083" y="86777"/>
                  <a:pt x="158219" y="115428"/>
                  <a:pt x="156390" y="121524"/>
                </a:cubicBezTo>
                <a:cubicBezTo>
                  <a:pt x="154561" y="127620"/>
                  <a:pt x="273433" y="80071"/>
                  <a:pt x="247830" y="103236"/>
                </a:cubicBezTo>
                <a:cubicBezTo>
                  <a:pt x="222227" y="126401"/>
                  <a:pt x="24107" y="242225"/>
                  <a:pt x="2771" y="260513"/>
                </a:cubicBezTo>
                <a:cubicBezTo>
                  <a:pt x="-18565" y="278801"/>
                  <a:pt x="89334" y="228204"/>
                  <a:pt x="119814" y="212964"/>
                </a:cubicBezTo>
                <a:cubicBezTo>
                  <a:pt x="150294" y="197724"/>
                  <a:pt x="186261" y="176388"/>
                  <a:pt x="185651" y="169073"/>
                </a:cubicBezTo>
                <a:cubicBezTo>
                  <a:pt x="185041" y="161758"/>
                  <a:pt x="111280" y="176388"/>
                  <a:pt x="116157" y="169073"/>
                </a:cubicBezTo>
                <a:cubicBezTo>
                  <a:pt x="121034" y="161758"/>
                  <a:pt x="205768" y="133717"/>
                  <a:pt x="214912" y="125182"/>
                </a:cubicBezTo>
                <a:cubicBezTo>
                  <a:pt x="224056" y="116648"/>
                  <a:pt x="149685" y="133106"/>
                  <a:pt x="171021" y="117866"/>
                </a:cubicBezTo>
                <a:cubicBezTo>
                  <a:pt x="192357" y="102626"/>
                  <a:pt x="300256" y="48982"/>
                  <a:pt x="342928" y="33742"/>
                </a:cubicBezTo>
                <a:cubicBezTo>
                  <a:pt x="385600" y="18502"/>
                  <a:pt x="444731" y="-4663"/>
                  <a:pt x="430710" y="82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 1306">
            <a:extLst>
              <a:ext uri="{FF2B5EF4-FFF2-40B4-BE49-F238E27FC236}">
                <a16:creationId xmlns:a16="http://schemas.microsoft.com/office/drawing/2014/main" id="{A089E5C4-043A-E55D-075B-9371FBFF4FB1}"/>
              </a:ext>
            </a:extLst>
          </p:cNvPr>
          <p:cNvSpPr/>
          <p:nvPr/>
        </p:nvSpPr>
        <p:spPr>
          <a:xfrm>
            <a:off x="1978652" y="5285146"/>
            <a:ext cx="414092" cy="121214"/>
          </a:xfrm>
          <a:custGeom>
            <a:avLst/>
            <a:gdLst>
              <a:gd name="connsiteX0" fmla="*/ 413418 w 414092"/>
              <a:gd name="connsiteY0" fmla="*/ 86 h 121214"/>
              <a:gd name="connsiteX1" fmla="*/ 226881 w 414092"/>
              <a:gd name="connsiteY1" fmla="*/ 95184 h 121214"/>
              <a:gd name="connsiteX2" fmla="*/ 161044 w 414092"/>
              <a:gd name="connsiteY2" fmla="*/ 120787 h 121214"/>
              <a:gd name="connsiteX3" fmla="*/ 110 w 414092"/>
              <a:gd name="connsiteY3" fmla="*/ 80553 h 121214"/>
              <a:gd name="connsiteX4" fmla="*/ 135441 w 414092"/>
              <a:gd name="connsiteY4" fmla="*/ 120787 h 121214"/>
              <a:gd name="connsiteX5" fmla="*/ 113495 w 414092"/>
              <a:gd name="connsiteY5" fmla="*/ 84211 h 121214"/>
              <a:gd name="connsiteX6" fmla="*/ 153729 w 414092"/>
              <a:gd name="connsiteY6" fmla="*/ 113472 h 121214"/>
              <a:gd name="connsiteX7" fmla="*/ 413418 w 414092"/>
              <a:gd name="connsiteY7" fmla="*/ 86 h 121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4092" h="121214">
                <a:moveTo>
                  <a:pt x="413418" y="86"/>
                </a:moveTo>
                <a:cubicBezTo>
                  <a:pt x="425610" y="-2962"/>
                  <a:pt x="268943" y="75067"/>
                  <a:pt x="226881" y="95184"/>
                </a:cubicBezTo>
                <a:cubicBezTo>
                  <a:pt x="184819" y="115301"/>
                  <a:pt x="198839" y="123225"/>
                  <a:pt x="161044" y="120787"/>
                </a:cubicBezTo>
                <a:cubicBezTo>
                  <a:pt x="123249" y="118349"/>
                  <a:pt x="4377" y="80553"/>
                  <a:pt x="110" y="80553"/>
                </a:cubicBezTo>
                <a:cubicBezTo>
                  <a:pt x="-4157" y="80553"/>
                  <a:pt x="116544" y="120177"/>
                  <a:pt x="135441" y="120787"/>
                </a:cubicBezTo>
                <a:cubicBezTo>
                  <a:pt x="154338" y="121397"/>
                  <a:pt x="110447" y="85430"/>
                  <a:pt x="113495" y="84211"/>
                </a:cubicBezTo>
                <a:cubicBezTo>
                  <a:pt x="116543" y="82992"/>
                  <a:pt x="109228" y="122616"/>
                  <a:pt x="153729" y="113472"/>
                </a:cubicBezTo>
                <a:cubicBezTo>
                  <a:pt x="198230" y="104328"/>
                  <a:pt x="401226" y="3134"/>
                  <a:pt x="413418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 1307">
            <a:extLst>
              <a:ext uri="{FF2B5EF4-FFF2-40B4-BE49-F238E27FC236}">
                <a16:creationId xmlns:a16="http://schemas.microsoft.com/office/drawing/2014/main" id="{671C867C-AD45-D155-6891-D621D21F04D4}"/>
              </a:ext>
            </a:extLst>
          </p:cNvPr>
          <p:cNvSpPr/>
          <p:nvPr/>
        </p:nvSpPr>
        <p:spPr>
          <a:xfrm>
            <a:off x="3021625" y="5354159"/>
            <a:ext cx="275407" cy="290459"/>
          </a:xfrm>
          <a:custGeom>
            <a:avLst/>
            <a:gdLst>
              <a:gd name="connsiteX0" fmla="*/ 34 w 275407"/>
              <a:gd name="connsiteY0" fmla="*/ 537 h 290459"/>
              <a:gd name="connsiteX1" fmla="*/ 176894 w 275407"/>
              <a:gd name="connsiteY1" fmla="*/ 113426 h 290459"/>
              <a:gd name="connsiteX2" fmla="*/ 274731 w 275407"/>
              <a:gd name="connsiteY2" fmla="*/ 290285 h 290459"/>
              <a:gd name="connsiteX3" fmla="*/ 222049 w 275407"/>
              <a:gd name="connsiteY3" fmla="*/ 147293 h 290459"/>
              <a:gd name="connsiteX4" fmla="*/ 259679 w 275407"/>
              <a:gd name="connsiteY4" fmla="*/ 196211 h 290459"/>
              <a:gd name="connsiteX5" fmla="*/ 199471 w 275407"/>
              <a:gd name="connsiteY5" fmla="*/ 117189 h 290459"/>
              <a:gd name="connsiteX6" fmla="*/ 161842 w 275407"/>
              <a:gd name="connsiteY6" fmla="*/ 72034 h 290459"/>
              <a:gd name="connsiteX7" fmla="*/ 34 w 275407"/>
              <a:gd name="connsiteY7" fmla="*/ 537 h 290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5407" h="290459">
                <a:moveTo>
                  <a:pt x="34" y="537"/>
                </a:moveTo>
                <a:cubicBezTo>
                  <a:pt x="2543" y="7436"/>
                  <a:pt x="131111" y="65135"/>
                  <a:pt x="176894" y="113426"/>
                </a:cubicBezTo>
                <a:cubicBezTo>
                  <a:pt x="222677" y="161717"/>
                  <a:pt x="267205" y="284641"/>
                  <a:pt x="274731" y="290285"/>
                </a:cubicBezTo>
                <a:cubicBezTo>
                  <a:pt x="282257" y="295929"/>
                  <a:pt x="224558" y="162972"/>
                  <a:pt x="222049" y="147293"/>
                </a:cubicBezTo>
                <a:cubicBezTo>
                  <a:pt x="219540" y="131614"/>
                  <a:pt x="263442" y="201228"/>
                  <a:pt x="259679" y="196211"/>
                </a:cubicBezTo>
                <a:cubicBezTo>
                  <a:pt x="255916" y="191194"/>
                  <a:pt x="215777" y="137885"/>
                  <a:pt x="199471" y="117189"/>
                </a:cubicBezTo>
                <a:cubicBezTo>
                  <a:pt x="183165" y="96493"/>
                  <a:pt x="191319" y="88967"/>
                  <a:pt x="161842" y="72034"/>
                </a:cubicBezTo>
                <a:cubicBezTo>
                  <a:pt x="132366" y="55101"/>
                  <a:pt x="-2475" y="-6362"/>
                  <a:pt x="34" y="537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 1308">
            <a:extLst>
              <a:ext uri="{FF2B5EF4-FFF2-40B4-BE49-F238E27FC236}">
                <a16:creationId xmlns:a16="http://schemas.microsoft.com/office/drawing/2014/main" id="{A92BFE41-5F6D-9E55-2F2F-1A18CBCE948B}"/>
              </a:ext>
            </a:extLst>
          </p:cNvPr>
          <p:cNvSpPr/>
          <p:nvPr/>
        </p:nvSpPr>
        <p:spPr>
          <a:xfrm>
            <a:off x="3952995" y="4981940"/>
            <a:ext cx="239363" cy="356403"/>
          </a:xfrm>
          <a:custGeom>
            <a:avLst/>
            <a:gdLst>
              <a:gd name="connsiteX0" fmla="*/ 126057 w 239363"/>
              <a:gd name="connsiteY0" fmla="*/ 223 h 356403"/>
              <a:gd name="connsiteX1" fmla="*/ 208842 w 239363"/>
              <a:gd name="connsiteY1" fmla="*/ 139453 h 356403"/>
              <a:gd name="connsiteX2" fmla="*/ 137346 w 239363"/>
              <a:gd name="connsiteY2" fmla="*/ 252341 h 356403"/>
              <a:gd name="connsiteX3" fmla="*/ 201316 w 239363"/>
              <a:gd name="connsiteY3" fmla="*/ 214712 h 356403"/>
              <a:gd name="connsiteX4" fmla="*/ 1879 w 239363"/>
              <a:gd name="connsiteY4" fmla="*/ 353941 h 356403"/>
              <a:gd name="connsiteX5" fmla="*/ 107242 w 239363"/>
              <a:gd name="connsiteY5" fmla="*/ 297497 h 356403"/>
              <a:gd name="connsiteX6" fmla="*/ 208842 w 239363"/>
              <a:gd name="connsiteY6" fmla="*/ 218475 h 356403"/>
              <a:gd name="connsiteX7" fmla="*/ 186264 w 239363"/>
              <a:gd name="connsiteY7" fmla="*/ 218475 h 356403"/>
              <a:gd name="connsiteX8" fmla="*/ 238946 w 239363"/>
              <a:gd name="connsiteY8" fmla="*/ 173319 h 356403"/>
              <a:gd name="connsiteX9" fmla="*/ 126057 w 239363"/>
              <a:gd name="connsiteY9" fmla="*/ 223 h 356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9363" h="356403">
                <a:moveTo>
                  <a:pt x="126057" y="223"/>
                </a:moveTo>
                <a:cubicBezTo>
                  <a:pt x="121040" y="-5421"/>
                  <a:pt x="206961" y="97433"/>
                  <a:pt x="208842" y="139453"/>
                </a:cubicBezTo>
                <a:cubicBezTo>
                  <a:pt x="210723" y="181473"/>
                  <a:pt x="138600" y="239798"/>
                  <a:pt x="137346" y="252341"/>
                </a:cubicBezTo>
                <a:cubicBezTo>
                  <a:pt x="136092" y="264884"/>
                  <a:pt x="223894" y="197779"/>
                  <a:pt x="201316" y="214712"/>
                </a:cubicBezTo>
                <a:cubicBezTo>
                  <a:pt x="178738" y="231645"/>
                  <a:pt x="17558" y="340144"/>
                  <a:pt x="1879" y="353941"/>
                </a:cubicBezTo>
                <a:cubicBezTo>
                  <a:pt x="-13800" y="367738"/>
                  <a:pt x="72748" y="320075"/>
                  <a:pt x="107242" y="297497"/>
                </a:cubicBezTo>
                <a:cubicBezTo>
                  <a:pt x="141736" y="274919"/>
                  <a:pt x="208842" y="218475"/>
                  <a:pt x="208842" y="218475"/>
                </a:cubicBezTo>
                <a:cubicBezTo>
                  <a:pt x="222012" y="205305"/>
                  <a:pt x="181247" y="226001"/>
                  <a:pt x="186264" y="218475"/>
                </a:cubicBezTo>
                <a:cubicBezTo>
                  <a:pt x="191281" y="210949"/>
                  <a:pt x="244590" y="204050"/>
                  <a:pt x="238946" y="173319"/>
                </a:cubicBezTo>
                <a:cubicBezTo>
                  <a:pt x="233302" y="142588"/>
                  <a:pt x="131074" y="5867"/>
                  <a:pt x="126057" y="223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 1309">
            <a:extLst>
              <a:ext uri="{FF2B5EF4-FFF2-40B4-BE49-F238E27FC236}">
                <a16:creationId xmlns:a16="http://schemas.microsoft.com/office/drawing/2014/main" id="{9534434E-EC99-A747-7BA2-7AFA53A20AED}"/>
              </a:ext>
            </a:extLst>
          </p:cNvPr>
          <p:cNvSpPr/>
          <p:nvPr/>
        </p:nvSpPr>
        <p:spPr>
          <a:xfrm>
            <a:off x="2944283" y="6651481"/>
            <a:ext cx="530490" cy="446084"/>
          </a:xfrm>
          <a:custGeom>
            <a:avLst/>
            <a:gdLst>
              <a:gd name="connsiteX0" fmla="*/ 530437 w 530490"/>
              <a:gd name="connsiteY0" fmla="*/ 126 h 446084"/>
              <a:gd name="connsiteX1" fmla="*/ 75850 w 530490"/>
              <a:gd name="connsiteY1" fmla="*/ 365886 h 446084"/>
              <a:gd name="connsiteX2" fmla="*/ 49724 w 530490"/>
              <a:gd name="connsiteY2" fmla="*/ 439038 h 446084"/>
              <a:gd name="connsiteX3" fmla="*/ 65399 w 530490"/>
              <a:gd name="connsiteY3" fmla="*/ 386786 h 446084"/>
              <a:gd name="connsiteX4" fmla="*/ 2698 w 530490"/>
              <a:gd name="connsiteY4" fmla="*/ 444263 h 446084"/>
              <a:gd name="connsiteX5" fmla="*/ 169902 w 530490"/>
              <a:gd name="connsiteY5" fmla="*/ 303184 h 446084"/>
              <a:gd name="connsiteX6" fmla="*/ 107200 w 530490"/>
              <a:gd name="connsiteY6" fmla="*/ 324085 h 446084"/>
              <a:gd name="connsiteX7" fmla="*/ 530437 w 530490"/>
              <a:gd name="connsiteY7" fmla="*/ 126 h 446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0490" h="446084">
                <a:moveTo>
                  <a:pt x="530437" y="126"/>
                </a:moveTo>
                <a:cubicBezTo>
                  <a:pt x="525212" y="7093"/>
                  <a:pt x="155969" y="292734"/>
                  <a:pt x="75850" y="365886"/>
                </a:cubicBezTo>
                <a:cubicBezTo>
                  <a:pt x="-4269" y="439038"/>
                  <a:pt x="51466" y="435555"/>
                  <a:pt x="49724" y="439038"/>
                </a:cubicBezTo>
                <a:cubicBezTo>
                  <a:pt x="47982" y="442521"/>
                  <a:pt x="73237" y="385915"/>
                  <a:pt x="65399" y="386786"/>
                </a:cubicBezTo>
                <a:cubicBezTo>
                  <a:pt x="57561" y="387657"/>
                  <a:pt x="-14719" y="458197"/>
                  <a:pt x="2698" y="444263"/>
                </a:cubicBezTo>
                <a:cubicBezTo>
                  <a:pt x="20115" y="430329"/>
                  <a:pt x="152485" y="323214"/>
                  <a:pt x="169902" y="303184"/>
                </a:cubicBezTo>
                <a:cubicBezTo>
                  <a:pt x="187319" y="283154"/>
                  <a:pt x="54949" y="371982"/>
                  <a:pt x="107200" y="324085"/>
                </a:cubicBezTo>
                <a:cubicBezTo>
                  <a:pt x="159451" y="276188"/>
                  <a:pt x="535662" y="-6841"/>
                  <a:pt x="530437" y="12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 1310">
            <a:extLst>
              <a:ext uri="{FF2B5EF4-FFF2-40B4-BE49-F238E27FC236}">
                <a16:creationId xmlns:a16="http://schemas.microsoft.com/office/drawing/2014/main" id="{E585911A-95A4-719C-502F-6B00009A6117}"/>
              </a:ext>
            </a:extLst>
          </p:cNvPr>
          <p:cNvSpPr/>
          <p:nvPr/>
        </p:nvSpPr>
        <p:spPr>
          <a:xfrm>
            <a:off x="2395521" y="7048402"/>
            <a:ext cx="478263" cy="80332"/>
          </a:xfrm>
          <a:custGeom>
            <a:avLst/>
            <a:gdLst>
              <a:gd name="connsiteX0" fmla="*/ 13270 w 478263"/>
              <a:gd name="connsiteY0" fmla="*/ 316 h 80332"/>
              <a:gd name="connsiteX1" fmla="*/ 81197 w 478263"/>
              <a:gd name="connsiteY1" fmla="*/ 47342 h 80332"/>
              <a:gd name="connsiteX2" fmla="*/ 473082 w 478263"/>
              <a:gd name="connsiteY2" fmla="*/ 57792 h 80332"/>
              <a:gd name="connsiteX3" fmla="*/ 316328 w 478263"/>
              <a:gd name="connsiteY3" fmla="*/ 68243 h 80332"/>
              <a:gd name="connsiteX4" fmla="*/ 175249 w 478263"/>
              <a:gd name="connsiteY4" fmla="*/ 78693 h 80332"/>
              <a:gd name="connsiteX5" fmla="*/ 264077 w 478263"/>
              <a:gd name="connsiteY5" fmla="*/ 73468 h 80332"/>
              <a:gd name="connsiteX6" fmla="*/ 13270 w 478263"/>
              <a:gd name="connsiteY6" fmla="*/ 316 h 80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263" h="80332">
                <a:moveTo>
                  <a:pt x="13270" y="316"/>
                </a:moveTo>
                <a:cubicBezTo>
                  <a:pt x="-17210" y="-4038"/>
                  <a:pt x="4562" y="37763"/>
                  <a:pt x="81197" y="47342"/>
                </a:cubicBezTo>
                <a:cubicBezTo>
                  <a:pt x="157832" y="56921"/>
                  <a:pt x="433894" y="54309"/>
                  <a:pt x="473082" y="57792"/>
                </a:cubicBezTo>
                <a:cubicBezTo>
                  <a:pt x="512270" y="61275"/>
                  <a:pt x="316328" y="68243"/>
                  <a:pt x="316328" y="68243"/>
                </a:cubicBezTo>
                <a:lnTo>
                  <a:pt x="175249" y="78693"/>
                </a:lnTo>
                <a:cubicBezTo>
                  <a:pt x="166541" y="79564"/>
                  <a:pt x="290203" y="83918"/>
                  <a:pt x="264077" y="73468"/>
                </a:cubicBezTo>
                <a:cubicBezTo>
                  <a:pt x="237951" y="63018"/>
                  <a:pt x="43750" y="4670"/>
                  <a:pt x="13270" y="31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 1311">
            <a:extLst>
              <a:ext uri="{FF2B5EF4-FFF2-40B4-BE49-F238E27FC236}">
                <a16:creationId xmlns:a16="http://schemas.microsoft.com/office/drawing/2014/main" id="{08BCD44F-9578-6A26-52A8-99A1E230D416}"/>
              </a:ext>
            </a:extLst>
          </p:cNvPr>
          <p:cNvSpPr/>
          <p:nvPr/>
        </p:nvSpPr>
        <p:spPr>
          <a:xfrm>
            <a:off x="3093984" y="3079071"/>
            <a:ext cx="644379" cy="432088"/>
          </a:xfrm>
          <a:custGeom>
            <a:avLst/>
            <a:gdLst>
              <a:gd name="connsiteX0" fmla="*/ 1313 w 644379"/>
              <a:gd name="connsiteY0" fmla="*/ 460 h 432088"/>
              <a:gd name="connsiteX1" fmla="*/ 595147 w 644379"/>
              <a:gd name="connsiteY1" fmla="*/ 310515 h 432088"/>
              <a:gd name="connsiteX2" fmla="*/ 574126 w 644379"/>
              <a:gd name="connsiteY2" fmla="*/ 431384 h 432088"/>
              <a:gd name="connsiteX3" fmla="*/ 642444 w 644379"/>
              <a:gd name="connsiteY3" fmla="*/ 357812 h 432088"/>
              <a:gd name="connsiteX4" fmla="*/ 610913 w 644379"/>
              <a:gd name="connsiteY4" fmla="*/ 305260 h 432088"/>
              <a:gd name="connsiteX5" fmla="*/ 463768 w 644379"/>
              <a:gd name="connsiteY5" fmla="*/ 294750 h 432088"/>
              <a:gd name="connsiteX6" fmla="*/ 542595 w 644379"/>
              <a:gd name="connsiteY6" fmla="*/ 294750 h 432088"/>
              <a:gd name="connsiteX7" fmla="*/ 437492 w 644379"/>
              <a:gd name="connsiteY7" fmla="*/ 242198 h 432088"/>
              <a:gd name="connsiteX8" fmla="*/ 1313 w 644379"/>
              <a:gd name="connsiteY8" fmla="*/ 460 h 43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4379" h="432088">
                <a:moveTo>
                  <a:pt x="1313" y="460"/>
                </a:moveTo>
                <a:cubicBezTo>
                  <a:pt x="27589" y="11846"/>
                  <a:pt x="499678" y="238694"/>
                  <a:pt x="595147" y="310515"/>
                </a:cubicBezTo>
                <a:cubicBezTo>
                  <a:pt x="690616" y="382336"/>
                  <a:pt x="566243" y="423501"/>
                  <a:pt x="574126" y="431384"/>
                </a:cubicBezTo>
                <a:cubicBezTo>
                  <a:pt x="582009" y="439267"/>
                  <a:pt x="636313" y="378833"/>
                  <a:pt x="642444" y="357812"/>
                </a:cubicBezTo>
                <a:cubicBezTo>
                  <a:pt x="648575" y="336791"/>
                  <a:pt x="640692" y="315770"/>
                  <a:pt x="610913" y="305260"/>
                </a:cubicBezTo>
                <a:cubicBezTo>
                  <a:pt x="581134" y="294750"/>
                  <a:pt x="475154" y="296502"/>
                  <a:pt x="463768" y="294750"/>
                </a:cubicBezTo>
                <a:cubicBezTo>
                  <a:pt x="452382" y="292998"/>
                  <a:pt x="546974" y="303509"/>
                  <a:pt x="542595" y="294750"/>
                </a:cubicBezTo>
                <a:cubicBezTo>
                  <a:pt x="538216" y="285991"/>
                  <a:pt x="524202" y="292122"/>
                  <a:pt x="437492" y="242198"/>
                </a:cubicBezTo>
                <a:cubicBezTo>
                  <a:pt x="350782" y="192274"/>
                  <a:pt x="-24963" y="-10926"/>
                  <a:pt x="1313" y="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35E1DAF0-0EA6-4CCA-BEAA-9AB3282CD875}"/>
              </a:ext>
            </a:extLst>
          </p:cNvPr>
          <p:cNvSpPr/>
          <p:nvPr/>
        </p:nvSpPr>
        <p:spPr>
          <a:xfrm>
            <a:off x="2478032" y="6695703"/>
            <a:ext cx="507003" cy="68496"/>
          </a:xfrm>
          <a:custGeom>
            <a:avLst/>
            <a:gdLst>
              <a:gd name="connsiteX0" fmla="*/ 22998 w 507003"/>
              <a:gd name="connsiteY0" fmla="*/ 26598 h 68496"/>
              <a:gd name="connsiteX1" fmla="*/ 494812 w 507003"/>
              <a:gd name="connsiteY1" fmla="*/ 1546 h 68496"/>
              <a:gd name="connsiteX2" fmla="*/ 344500 w 507003"/>
              <a:gd name="connsiteY2" fmla="*/ 9897 h 68496"/>
              <a:gd name="connsiteX3" fmla="*/ 89804 w 507003"/>
              <a:gd name="connsiteY3" fmla="*/ 68352 h 68496"/>
              <a:gd name="connsiteX4" fmla="*/ 277694 w 507003"/>
              <a:gd name="connsiteY4" fmla="*/ 26598 h 68496"/>
              <a:gd name="connsiteX5" fmla="*/ 169135 w 507003"/>
              <a:gd name="connsiteY5" fmla="*/ 30774 h 68496"/>
              <a:gd name="connsiteX6" fmla="*/ 81453 w 507003"/>
              <a:gd name="connsiteY6" fmla="*/ 22423 h 68496"/>
              <a:gd name="connsiteX7" fmla="*/ 22998 w 507003"/>
              <a:gd name="connsiteY7" fmla="*/ 26598 h 68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7003" h="68496">
                <a:moveTo>
                  <a:pt x="22998" y="26598"/>
                </a:moveTo>
                <a:lnTo>
                  <a:pt x="494812" y="1546"/>
                </a:lnTo>
                <a:cubicBezTo>
                  <a:pt x="548396" y="-1238"/>
                  <a:pt x="412001" y="-1237"/>
                  <a:pt x="344500" y="9897"/>
                </a:cubicBezTo>
                <a:cubicBezTo>
                  <a:pt x="276999" y="21031"/>
                  <a:pt x="100938" y="65569"/>
                  <a:pt x="89804" y="68352"/>
                </a:cubicBezTo>
                <a:cubicBezTo>
                  <a:pt x="78670" y="71135"/>
                  <a:pt x="264472" y="32861"/>
                  <a:pt x="277694" y="26598"/>
                </a:cubicBezTo>
                <a:cubicBezTo>
                  <a:pt x="290916" y="20335"/>
                  <a:pt x="201842" y="31470"/>
                  <a:pt x="169135" y="30774"/>
                </a:cubicBezTo>
                <a:cubicBezTo>
                  <a:pt x="136428" y="30078"/>
                  <a:pt x="103026" y="23815"/>
                  <a:pt x="81453" y="22423"/>
                </a:cubicBezTo>
                <a:cubicBezTo>
                  <a:pt x="59880" y="21031"/>
                  <a:pt x="-45895" y="30077"/>
                  <a:pt x="22998" y="265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6281B99B-EEF1-62C2-AB3D-54FBE5468EAC}"/>
              </a:ext>
            </a:extLst>
          </p:cNvPr>
          <p:cNvSpPr/>
          <p:nvPr/>
        </p:nvSpPr>
        <p:spPr>
          <a:xfrm>
            <a:off x="2292205" y="6697198"/>
            <a:ext cx="221575" cy="108610"/>
          </a:xfrm>
          <a:custGeom>
            <a:avLst/>
            <a:gdLst>
              <a:gd name="connsiteX0" fmla="*/ 58 w 221575"/>
              <a:gd name="connsiteY0" fmla="*/ 51 h 108610"/>
              <a:gd name="connsiteX1" fmla="*/ 121143 w 221575"/>
              <a:gd name="connsiteY1" fmla="*/ 71032 h 108610"/>
              <a:gd name="connsiteX2" fmla="*/ 221351 w 221575"/>
              <a:gd name="connsiteY2" fmla="*/ 62681 h 108610"/>
              <a:gd name="connsiteX3" fmla="*/ 150370 w 221575"/>
              <a:gd name="connsiteY3" fmla="*/ 87734 h 108610"/>
              <a:gd name="connsiteX4" fmla="*/ 91916 w 221575"/>
              <a:gd name="connsiteY4" fmla="*/ 108610 h 108610"/>
              <a:gd name="connsiteX5" fmla="*/ 104442 w 221575"/>
              <a:gd name="connsiteY5" fmla="*/ 83558 h 108610"/>
              <a:gd name="connsiteX6" fmla="*/ 58 w 221575"/>
              <a:gd name="connsiteY6" fmla="*/ 51 h 108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575" h="108610">
                <a:moveTo>
                  <a:pt x="58" y="51"/>
                </a:moveTo>
                <a:cubicBezTo>
                  <a:pt x="2841" y="-2037"/>
                  <a:pt x="84261" y="60594"/>
                  <a:pt x="121143" y="71032"/>
                </a:cubicBezTo>
                <a:cubicBezTo>
                  <a:pt x="158025" y="81470"/>
                  <a:pt x="216480" y="59897"/>
                  <a:pt x="221351" y="62681"/>
                </a:cubicBezTo>
                <a:cubicBezTo>
                  <a:pt x="226222" y="65465"/>
                  <a:pt x="150370" y="87734"/>
                  <a:pt x="150370" y="87734"/>
                </a:cubicBezTo>
                <a:lnTo>
                  <a:pt x="91916" y="108610"/>
                </a:lnTo>
                <a:cubicBezTo>
                  <a:pt x="84261" y="107914"/>
                  <a:pt x="114881" y="98868"/>
                  <a:pt x="104442" y="83558"/>
                </a:cubicBezTo>
                <a:cubicBezTo>
                  <a:pt x="94004" y="68249"/>
                  <a:pt x="-2725" y="2139"/>
                  <a:pt x="58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FFE18CFF-4DE4-9A9F-A761-F30E961F61EA}"/>
              </a:ext>
            </a:extLst>
          </p:cNvPr>
          <p:cNvSpPr/>
          <p:nvPr/>
        </p:nvSpPr>
        <p:spPr>
          <a:xfrm>
            <a:off x="2546659" y="6543531"/>
            <a:ext cx="526394" cy="57822"/>
          </a:xfrm>
          <a:custGeom>
            <a:avLst/>
            <a:gdLst>
              <a:gd name="connsiteX0" fmla="*/ 300 w 526394"/>
              <a:gd name="connsiteY0" fmla="*/ 57685 h 57822"/>
              <a:gd name="connsiteX1" fmla="*/ 288399 w 526394"/>
              <a:gd name="connsiteY1" fmla="*/ 20107 h 57822"/>
              <a:gd name="connsiteX2" fmla="*/ 518042 w 526394"/>
              <a:gd name="connsiteY2" fmla="*/ 57685 h 57822"/>
              <a:gd name="connsiteX3" fmla="*/ 467938 w 526394"/>
              <a:gd name="connsiteY3" fmla="*/ 24283 h 57822"/>
              <a:gd name="connsiteX4" fmla="*/ 388607 w 526394"/>
              <a:gd name="connsiteY4" fmla="*/ 32633 h 57822"/>
              <a:gd name="connsiteX5" fmla="*/ 296749 w 526394"/>
              <a:gd name="connsiteY5" fmla="*/ 7581 h 57822"/>
              <a:gd name="connsiteX6" fmla="*/ 234119 w 526394"/>
              <a:gd name="connsiteY6" fmla="*/ 3406 h 57822"/>
              <a:gd name="connsiteX7" fmla="*/ 300 w 526394"/>
              <a:gd name="connsiteY7" fmla="*/ 57685 h 57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6394" h="57822">
                <a:moveTo>
                  <a:pt x="300" y="57685"/>
                </a:moveTo>
                <a:cubicBezTo>
                  <a:pt x="9347" y="60468"/>
                  <a:pt x="202109" y="20107"/>
                  <a:pt x="288399" y="20107"/>
                </a:cubicBezTo>
                <a:cubicBezTo>
                  <a:pt x="374689" y="20107"/>
                  <a:pt x="488119" y="56989"/>
                  <a:pt x="518042" y="57685"/>
                </a:cubicBezTo>
                <a:cubicBezTo>
                  <a:pt x="547965" y="58381"/>
                  <a:pt x="489511" y="28458"/>
                  <a:pt x="467938" y="24283"/>
                </a:cubicBezTo>
                <a:cubicBezTo>
                  <a:pt x="446365" y="20108"/>
                  <a:pt x="417138" y="35417"/>
                  <a:pt x="388607" y="32633"/>
                </a:cubicBezTo>
                <a:cubicBezTo>
                  <a:pt x="360076" y="29849"/>
                  <a:pt x="322497" y="12452"/>
                  <a:pt x="296749" y="7581"/>
                </a:cubicBezTo>
                <a:cubicBezTo>
                  <a:pt x="271001" y="2710"/>
                  <a:pt x="279352" y="-4249"/>
                  <a:pt x="234119" y="3406"/>
                </a:cubicBezTo>
                <a:cubicBezTo>
                  <a:pt x="188886" y="11061"/>
                  <a:pt x="-8747" y="54902"/>
                  <a:pt x="300" y="57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6C01AFA6-6ECC-6667-BE34-3E8CC4FC9D1A}"/>
              </a:ext>
            </a:extLst>
          </p:cNvPr>
          <p:cNvSpPr/>
          <p:nvPr/>
        </p:nvSpPr>
        <p:spPr>
          <a:xfrm>
            <a:off x="1953277" y="5603222"/>
            <a:ext cx="251304" cy="401036"/>
          </a:xfrm>
          <a:custGeom>
            <a:avLst/>
            <a:gdLst>
              <a:gd name="connsiteX0" fmla="*/ 251304 w 251304"/>
              <a:gd name="connsiteY0" fmla="*/ 88 h 401036"/>
              <a:gd name="connsiteX1" fmla="*/ 25835 w 251304"/>
              <a:gd name="connsiteY1" fmla="*/ 229731 h 401036"/>
              <a:gd name="connsiteX2" fmla="*/ 4959 w 251304"/>
              <a:gd name="connsiteY2" fmla="*/ 400920 h 401036"/>
              <a:gd name="connsiteX3" fmla="*/ 25835 w 251304"/>
              <a:gd name="connsiteY3" fmla="*/ 204679 h 401036"/>
              <a:gd name="connsiteX4" fmla="*/ 251304 w 251304"/>
              <a:gd name="connsiteY4" fmla="*/ 88 h 401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304" h="401036">
                <a:moveTo>
                  <a:pt x="251304" y="88"/>
                </a:moveTo>
                <a:cubicBezTo>
                  <a:pt x="251304" y="4263"/>
                  <a:pt x="66892" y="162926"/>
                  <a:pt x="25835" y="229731"/>
                </a:cubicBezTo>
                <a:cubicBezTo>
                  <a:pt x="-15222" y="296536"/>
                  <a:pt x="4959" y="405095"/>
                  <a:pt x="4959" y="400920"/>
                </a:cubicBezTo>
                <a:cubicBezTo>
                  <a:pt x="4959" y="396745"/>
                  <a:pt x="-12439" y="268005"/>
                  <a:pt x="25835" y="204679"/>
                </a:cubicBezTo>
                <a:cubicBezTo>
                  <a:pt x="64109" y="141353"/>
                  <a:pt x="251304" y="-4087"/>
                  <a:pt x="251304" y="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F75EF912-ECB2-405A-1656-55CB59803A5A}"/>
              </a:ext>
            </a:extLst>
          </p:cNvPr>
          <p:cNvSpPr/>
          <p:nvPr/>
        </p:nvSpPr>
        <p:spPr>
          <a:xfrm>
            <a:off x="2862862" y="5774080"/>
            <a:ext cx="164267" cy="391589"/>
          </a:xfrm>
          <a:custGeom>
            <a:avLst/>
            <a:gdLst>
              <a:gd name="connsiteX0" fmla="*/ 105806 w 164267"/>
              <a:gd name="connsiteY0" fmla="*/ 419 h 391589"/>
              <a:gd name="connsiteX1" fmla="*/ 155911 w 164267"/>
              <a:gd name="connsiteY1" fmla="*/ 167432 h 391589"/>
              <a:gd name="connsiteX2" fmla="*/ 139209 w 164267"/>
              <a:gd name="connsiteY2" fmla="*/ 217536 h 391589"/>
              <a:gd name="connsiteX3" fmla="*/ 1423 w 164267"/>
              <a:gd name="connsiteY3" fmla="*/ 388725 h 391589"/>
              <a:gd name="connsiteX4" fmla="*/ 72404 w 164267"/>
              <a:gd name="connsiteY4" fmla="*/ 321920 h 391589"/>
              <a:gd name="connsiteX5" fmla="*/ 151735 w 164267"/>
              <a:gd name="connsiteY5" fmla="*/ 284342 h 391589"/>
              <a:gd name="connsiteX6" fmla="*/ 109982 w 164267"/>
              <a:gd name="connsiteY6" fmla="*/ 288517 h 391589"/>
              <a:gd name="connsiteX7" fmla="*/ 164261 w 164267"/>
              <a:gd name="connsiteY7" fmla="*/ 221712 h 391589"/>
              <a:gd name="connsiteX8" fmla="*/ 105806 w 164267"/>
              <a:gd name="connsiteY8" fmla="*/ 419 h 391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267" h="391589">
                <a:moveTo>
                  <a:pt x="105806" y="419"/>
                </a:moveTo>
                <a:cubicBezTo>
                  <a:pt x="104414" y="-8628"/>
                  <a:pt x="150344" y="131246"/>
                  <a:pt x="155911" y="167432"/>
                </a:cubicBezTo>
                <a:cubicBezTo>
                  <a:pt x="161478" y="203618"/>
                  <a:pt x="164957" y="180654"/>
                  <a:pt x="139209" y="217536"/>
                </a:cubicBezTo>
                <a:cubicBezTo>
                  <a:pt x="113461" y="254418"/>
                  <a:pt x="12557" y="371328"/>
                  <a:pt x="1423" y="388725"/>
                </a:cubicBezTo>
                <a:cubicBezTo>
                  <a:pt x="-9711" y="406122"/>
                  <a:pt x="47352" y="339317"/>
                  <a:pt x="72404" y="321920"/>
                </a:cubicBezTo>
                <a:cubicBezTo>
                  <a:pt x="97456" y="304523"/>
                  <a:pt x="145472" y="289909"/>
                  <a:pt x="151735" y="284342"/>
                </a:cubicBezTo>
                <a:cubicBezTo>
                  <a:pt x="157998" y="278775"/>
                  <a:pt x="107894" y="298955"/>
                  <a:pt x="109982" y="288517"/>
                </a:cubicBezTo>
                <a:cubicBezTo>
                  <a:pt x="112070" y="278079"/>
                  <a:pt x="163565" y="264161"/>
                  <a:pt x="164261" y="221712"/>
                </a:cubicBezTo>
                <a:cubicBezTo>
                  <a:pt x="164957" y="179263"/>
                  <a:pt x="107198" y="9466"/>
                  <a:pt x="105806" y="4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63512AFE-8FDA-5922-3D52-57E8E5128746}"/>
              </a:ext>
            </a:extLst>
          </p:cNvPr>
          <p:cNvSpPr/>
          <p:nvPr/>
        </p:nvSpPr>
        <p:spPr>
          <a:xfrm>
            <a:off x="2214705" y="6189210"/>
            <a:ext cx="81760" cy="191961"/>
          </a:xfrm>
          <a:custGeom>
            <a:avLst/>
            <a:gdLst>
              <a:gd name="connsiteX0" fmla="*/ 81531 w 81760"/>
              <a:gd name="connsiteY0" fmla="*/ 50 h 191961"/>
              <a:gd name="connsiteX1" fmla="*/ 26940 w 81760"/>
              <a:gd name="connsiteY1" fmla="*/ 71700 h 191961"/>
              <a:gd name="connsiteX2" fmla="*/ 23528 w 81760"/>
              <a:gd name="connsiteY2" fmla="*/ 191118 h 191961"/>
              <a:gd name="connsiteX3" fmla="*/ 16704 w 81760"/>
              <a:gd name="connsiteY3" fmla="*/ 122880 h 191961"/>
              <a:gd name="connsiteX4" fmla="*/ 3056 w 81760"/>
              <a:gd name="connsiteY4" fmla="*/ 81936 h 191961"/>
              <a:gd name="connsiteX5" fmla="*/ 81531 w 81760"/>
              <a:gd name="connsiteY5" fmla="*/ 50 h 19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760" h="191961">
                <a:moveTo>
                  <a:pt x="81531" y="50"/>
                </a:moveTo>
                <a:cubicBezTo>
                  <a:pt x="85512" y="-1656"/>
                  <a:pt x="36607" y="39855"/>
                  <a:pt x="26940" y="71700"/>
                </a:cubicBezTo>
                <a:cubicBezTo>
                  <a:pt x="17273" y="103545"/>
                  <a:pt x="25234" y="182588"/>
                  <a:pt x="23528" y="191118"/>
                </a:cubicBezTo>
                <a:cubicBezTo>
                  <a:pt x="21822" y="199648"/>
                  <a:pt x="20116" y="141077"/>
                  <a:pt x="16704" y="122880"/>
                </a:cubicBezTo>
                <a:cubicBezTo>
                  <a:pt x="13292" y="104683"/>
                  <a:pt x="-7748" y="99564"/>
                  <a:pt x="3056" y="81936"/>
                </a:cubicBezTo>
                <a:cubicBezTo>
                  <a:pt x="13860" y="64308"/>
                  <a:pt x="77550" y="1756"/>
                  <a:pt x="81531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D1CA46BB-96B7-11FD-327E-811369222597}"/>
              </a:ext>
            </a:extLst>
          </p:cNvPr>
          <p:cNvSpPr/>
          <p:nvPr/>
        </p:nvSpPr>
        <p:spPr>
          <a:xfrm>
            <a:off x="3087143" y="6195990"/>
            <a:ext cx="444401" cy="412985"/>
          </a:xfrm>
          <a:custGeom>
            <a:avLst/>
            <a:gdLst>
              <a:gd name="connsiteX0" fmla="*/ 663 w 444401"/>
              <a:gd name="connsiteY0" fmla="*/ 94 h 412985"/>
              <a:gd name="connsiteX1" fmla="*/ 150788 w 444401"/>
              <a:gd name="connsiteY1" fmla="*/ 129747 h 412985"/>
              <a:gd name="connsiteX2" fmla="*/ 393036 w 444401"/>
              <a:gd name="connsiteY2" fmla="*/ 228694 h 412985"/>
              <a:gd name="connsiteX3" fmla="*/ 440803 w 444401"/>
              <a:gd name="connsiteY3" fmla="*/ 412938 h 412985"/>
              <a:gd name="connsiteX4" fmla="*/ 423744 w 444401"/>
              <a:gd name="connsiteY4" fmla="*/ 245753 h 412985"/>
              <a:gd name="connsiteX5" fmla="*/ 287266 w 444401"/>
              <a:gd name="connsiteY5" fmla="*/ 153631 h 412985"/>
              <a:gd name="connsiteX6" fmla="*/ 103021 w 444401"/>
              <a:gd name="connsiteY6" fmla="*/ 109276 h 412985"/>
              <a:gd name="connsiteX7" fmla="*/ 663 w 444401"/>
              <a:gd name="connsiteY7" fmla="*/ 94 h 412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4401" h="412985">
                <a:moveTo>
                  <a:pt x="663" y="94"/>
                </a:moveTo>
                <a:cubicBezTo>
                  <a:pt x="8624" y="3506"/>
                  <a:pt x="85393" y="91647"/>
                  <a:pt x="150788" y="129747"/>
                </a:cubicBezTo>
                <a:cubicBezTo>
                  <a:pt x="216184" y="167847"/>
                  <a:pt x="344700" y="181496"/>
                  <a:pt x="393036" y="228694"/>
                </a:cubicBezTo>
                <a:cubicBezTo>
                  <a:pt x="441372" y="275893"/>
                  <a:pt x="435685" y="410095"/>
                  <a:pt x="440803" y="412938"/>
                </a:cubicBezTo>
                <a:cubicBezTo>
                  <a:pt x="445921" y="415781"/>
                  <a:pt x="449333" y="288971"/>
                  <a:pt x="423744" y="245753"/>
                </a:cubicBezTo>
                <a:cubicBezTo>
                  <a:pt x="398155" y="202535"/>
                  <a:pt x="340720" y="176377"/>
                  <a:pt x="287266" y="153631"/>
                </a:cubicBezTo>
                <a:cubicBezTo>
                  <a:pt x="233812" y="130885"/>
                  <a:pt x="147945" y="131454"/>
                  <a:pt x="103021" y="109276"/>
                </a:cubicBezTo>
                <a:cubicBezTo>
                  <a:pt x="58097" y="87098"/>
                  <a:pt x="-7298" y="-3318"/>
                  <a:pt x="663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1051F56D-DD55-A1B9-2A94-8DEEAEE330A2}"/>
              </a:ext>
            </a:extLst>
          </p:cNvPr>
          <p:cNvSpPr/>
          <p:nvPr/>
        </p:nvSpPr>
        <p:spPr>
          <a:xfrm>
            <a:off x="4099326" y="6020877"/>
            <a:ext cx="782257" cy="985135"/>
          </a:xfrm>
          <a:custGeom>
            <a:avLst/>
            <a:gdLst>
              <a:gd name="connsiteX0" fmla="*/ 781891 w 782257"/>
              <a:gd name="connsiteY0" fmla="*/ 27 h 985135"/>
              <a:gd name="connsiteX1" fmla="*/ 534517 w 782257"/>
              <a:gd name="connsiteY1" fmla="*/ 251819 h 985135"/>
              <a:gd name="connsiteX2" fmla="*/ 322483 w 782257"/>
              <a:gd name="connsiteY2" fmla="*/ 728897 h 985135"/>
              <a:gd name="connsiteX3" fmla="*/ 348987 w 782257"/>
              <a:gd name="connsiteY3" fmla="*/ 609627 h 985135"/>
              <a:gd name="connsiteX4" fmla="*/ 331317 w 782257"/>
              <a:gd name="connsiteY4" fmla="*/ 910010 h 985135"/>
              <a:gd name="connsiteX5" fmla="*/ 13 w 782257"/>
              <a:gd name="connsiteY5" fmla="*/ 985106 h 985135"/>
              <a:gd name="connsiteX6" fmla="*/ 344570 w 782257"/>
              <a:gd name="connsiteY6" fmla="*/ 914427 h 985135"/>
              <a:gd name="connsiteX7" fmla="*/ 353404 w 782257"/>
              <a:gd name="connsiteY7" fmla="*/ 631714 h 985135"/>
              <a:gd name="connsiteX8" fmla="*/ 424083 w 782257"/>
              <a:gd name="connsiteY8" fmla="*/ 384340 h 985135"/>
              <a:gd name="connsiteX9" fmla="*/ 538935 w 782257"/>
              <a:gd name="connsiteY9" fmla="*/ 238566 h 985135"/>
              <a:gd name="connsiteX10" fmla="*/ 477091 w 782257"/>
              <a:gd name="connsiteY10" fmla="*/ 265071 h 985135"/>
              <a:gd name="connsiteX11" fmla="*/ 781891 w 782257"/>
              <a:gd name="connsiteY11" fmla="*/ 27 h 985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82257" h="985135">
                <a:moveTo>
                  <a:pt x="781891" y="27"/>
                </a:moveTo>
                <a:cubicBezTo>
                  <a:pt x="791462" y="-2182"/>
                  <a:pt x="611085" y="130341"/>
                  <a:pt x="534517" y="251819"/>
                </a:cubicBezTo>
                <a:cubicBezTo>
                  <a:pt x="457949" y="373297"/>
                  <a:pt x="353405" y="669262"/>
                  <a:pt x="322483" y="728897"/>
                </a:cubicBezTo>
                <a:cubicBezTo>
                  <a:pt x="291561" y="788532"/>
                  <a:pt x="347515" y="579442"/>
                  <a:pt x="348987" y="609627"/>
                </a:cubicBezTo>
                <a:cubicBezTo>
                  <a:pt x="350459" y="639812"/>
                  <a:pt x="389479" y="847430"/>
                  <a:pt x="331317" y="910010"/>
                </a:cubicBezTo>
                <a:cubicBezTo>
                  <a:pt x="273155" y="972590"/>
                  <a:pt x="-2196" y="984370"/>
                  <a:pt x="13" y="985106"/>
                </a:cubicBezTo>
                <a:cubicBezTo>
                  <a:pt x="2222" y="985842"/>
                  <a:pt x="285672" y="973326"/>
                  <a:pt x="344570" y="914427"/>
                </a:cubicBezTo>
                <a:cubicBezTo>
                  <a:pt x="403468" y="855528"/>
                  <a:pt x="340152" y="720062"/>
                  <a:pt x="353404" y="631714"/>
                </a:cubicBezTo>
                <a:cubicBezTo>
                  <a:pt x="366656" y="543366"/>
                  <a:pt x="393161" y="449865"/>
                  <a:pt x="424083" y="384340"/>
                </a:cubicBezTo>
                <a:cubicBezTo>
                  <a:pt x="455005" y="318815"/>
                  <a:pt x="530100" y="258444"/>
                  <a:pt x="538935" y="238566"/>
                </a:cubicBezTo>
                <a:cubicBezTo>
                  <a:pt x="547770" y="218688"/>
                  <a:pt x="438071" y="298201"/>
                  <a:pt x="477091" y="265071"/>
                </a:cubicBezTo>
                <a:cubicBezTo>
                  <a:pt x="516111" y="231941"/>
                  <a:pt x="772320" y="2236"/>
                  <a:pt x="781891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E54B32E9-FA5D-558C-B026-7D7D540429A0}"/>
              </a:ext>
            </a:extLst>
          </p:cNvPr>
          <p:cNvSpPr/>
          <p:nvPr/>
        </p:nvSpPr>
        <p:spPr>
          <a:xfrm>
            <a:off x="3405661" y="5463879"/>
            <a:ext cx="561226" cy="159897"/>
          </a:xfrm>
          <a:custGeom>
            <a:avLst/>
            <a:gdLst>
              <a:gd name="connsiteX0" fmla="*/ 561221 w 561226"/>
              <a:gd name="connsiteY0" fmla="*/ 109 h 159897"/>
              <a:gd name="connsiteX1" fmla="*/ 234010 w 561226"/>
              <a:gd name="connsiteY1" fmla="*/ 125615 h 159897"/>
              <a:gd name="connsiteX2" fmla="*/ 927 w 561226"/>
              <a:gd name="connsiteY2" fmla="*/ 156992 h 159897"/>
              <a:gd name="connsiteX3" fmla="*/ 157810 w 561226"/>
              <a:gd name="connsiteY3" fmla="*/ 156992 h 159897"/>
              <a:gd name="connsiteX4" fmla="*/ 292280 w 561226"/>
              <a:gd name="connsiteY4" fmla="*/ 143545 h 159897"/>
              <a:gd name="connsiteX5" fmla="*/ 216080 w 561226"/>
              <a:gd name="connsiteY5" fmla="*/ 139062 h 159897"/>
              <a:gd name="connsiteX6" fmla="*/ 350551 w 561226"/>
              <a:gd name="connsiteY6" fmla="*/ 103203 h 159897"/>
              <a:gd name="connsiteX7" fmla="*/ 242974 w 561226"/>
              <a:gd name="connsiteY7" fmla="*/ 103203 h 159897"/>
              <a:gd name="connsiteX8" fmla="*/ 561221 w 561226"/>
              <a:gd name="connsiteY8" fmla="*/ 109 h 159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1226" h="159897">
                <a:moveTo>
                  <a:pt x="561221" y="109"/>
                </a:moveTo>
                <a:cubicBezTo>
                  <a:pt x="559727" y="3844"/>
                  <a:pt x="327392" y="99468"/>
                  <a:pt x="234010" y="125615"/>
                </a:cubicBezTo>
                <a:cubicBezTo>
                  <a:pt x="140628" y="151762"/>
                  <a:pt x="13627" y="151763"/>
                  <a:pt x="927" y="156992"/>
                </a:cubicBezTo>
                <a:cubicBezTo>
                  <a:pt x="-11773" y="162221"/>
                  <a:pt x="109251" y="159233"/>
                  <a:pt x="157810" y="156992"/>
                </a:cubicBezTo>
                <a:cubicBezTo>
                  <a:pt x="206369" y="154751"/>
                  <a:pt x="282568" y="146533"/>
                  <a:pt x="292280" y="143545"/>
                </a:cubicBezTo>
                <a:cubicBezTo>
                  <a:pt x="301992" y="140557"/>
                  <a:pt x="206368" y="145786"/>
                  <a:pt x="216080" y="139062"/>
                </a:cubicBezTo>
                <a:cubicBezTo>
                  <a:pt x="225792" y="132338"/>
                  <a:pt x="346069" y="109179"/>
                  <a:pt x="350551" y="103203"/>
                </a:cubicBezTo>
                <a:cubicBezTo>
                  <a:pt x="355033" y="97227"/>
                  <a:pt x="211598" y="116650"/>
                  <a:pt x="242974" y="103203"/>
                </a:cubicBezTo>
                <a:cubicBezTo>
                  <a:pt x="274350" y="89756"/>
                  <a:pt x="562715" y="-3626"/>
                  <a:pt x="561221" y="109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41C3FF50-801D-3314-5AF5-E506EF14B99F}"/>
              </a:ext>
            </a:extLst>
          </p:cNvPr>
          <p:cNvSpPr/>
          <p:nvPr/>
        </p:nvSpPr>
        <p:spPr>
          <a:xfrm>
            <a:off x="2371709" y="7175493"/>
            <a:ext cx="206593" cy="414291"/>
          </a:xfrm>
          <a:custGeom>
            <a:avLst/>
            <a:gdLst>
              <a:gd name="connsiteX0" fmla="*/ 47641 w 206593"/>
              <a:gd name="connsiteY0" fmla="*/ 7 h 414291"/>
              <a:gd name="connsiteX1" fmla="*/ 19066 w 206593"/>
              <a:gd name="connsiteY1" fmla="*/ 152407 h 414291"/>
              <a:gd name="connsiteX2" fmla="*/ 88916 w 206593"/>
              <a:gd name="connsiteY2" fmla="*/ 285757 h 414291"/>
              <a:gd name="connsiteX3" fmla="*/ 79391 w 206593"/>
              <a:gd name="connsiteY3" fmla="*/ 288932 h 414291"/>
              <a:gd name="connsiteX4" fmla="*/ 92091 w 206593"/>
              <a:gd name="connsiteY4" fmla="*/ 409582 h 414291"/>
              <a:gd name="connsiteX5" fmla="*/ 142891 w 206593"/>
              <a:gd name="connsiteY5" fmla="*/ 374657 h 414291"/>
              <a:gd name="connsiteX6" fmla="*/ 206391 w 206593"/>
              <a:gd name="connsiteY6" fmla="*/ 234957 h 414291"/>
              <a:gd name="connsiteX7" fmla="*/ 120666 w 206593"/>
              <a:gd name="connsiteY7" fmla="*/ 400057 h 414291"/>
              <a:gd name="connsiteX8" fmla="*/ 95266 w 206593"/>
              <a:gd name="connsiteY8" fmla="*/ 390532 h 414291"/>
              <a:gd name="connsiteX9" fmla="*/ 82566 w 206593"/>
              <a:gd name="connsiteY9" fmla="*/ 279407 h 414291"/>
              <a:gd name="connsiteX10" fmla="*/ 25416 w 206593"/>
              <a:gd name="connsiteY10" fmla="*/ 206382 h 414291"/>
              <a:gd name="connsiteX11" fmla="*/ 16 w 206593"/>
              <a:gd name="connsiteY11" fmla="*/ 190507 h 414291"/>
              <a:gd name="connsiteX12" fmla="*/ 28591 w 206593"/>
              <a:gd name="connsiteY12" fmla="*/ 158757 h 414291"/>
              <a:gd name="connsiteX13" fmla="*/ 47641 w 206593"/>
              <a:gd name="connsiteY13" fmla="*/ 7 h 414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6593" h="414291">
                <a:moveTo>
                  <a:pt x="47641" y="7"/>
                </a:moveTo>
                <a:cubicBezTo>
                  <a:pt x="46053" y="-1051"/>
                  <a:pt x="12187" y="104782"/>
                  <a:pt x="19066" y="152407"/>
                </a:cubicBezTo>
                <a:cubicBezTo>
                  <a:pt x="25945" y="200032"/>
                  <a:pt x="88916" y="285757"/>
                  <a:pt x="88916" y="285757"/>
                </a:cubicBezTo>
                <a:cubicBezTo>
                  <a:pt x="98970" y="308511"/>
                  <a:pt x="78862" y="268295"/>
                  <a:pt x="79391" y="288932"/>
                </a:cubicBezTo>
                <a:cubicBezTo>
                  <a:pt x="79920" y="309569"/>
                  <a:pt x="81508" y="395295"/>
                  <a:pt x="92091" y="409582"/>
                </a:cubicBezTo>
                <a:cubicBezTo>
                  <a:pt x="102674" y="423870"/>
                  <a:pt x="123841" y="403761"/>
                  <a:pt x="142891" y="374657"/>
                </a:cubicBezTo>
                <a:cubicBezTo>
                  <a:pt x="161941" y="345553"/>
                  <a:pt x="210095" y="230724"/>
                  <a:pt x="206391" y="234957"/>
                </a:cubicBezTo>
                <a:cubicBezTo>
                  <a:pt x="202687" y="239190"/>
                  <a:pt x="139187" y="374128"/>
                  <a:pt x="120666" y="400057"/>
                </a:cubicBezTo>
                <a:cubicBezTo>
                  <a:pt x="102145" y="425986"/>
                  <a:pt x="101616" y="410640"/>
                  <a:pt x="95266" y="390532"/>
                </a:cubicBezTo>
                <a:cubicBezTo>
                  <a:pt x="88916" y="370424"/>
                  <a:pt x="94208" y="310099"/>
                  <a:pt x="82566" y="279407"/>
                </a:cubicBezTo>
                <a:cubicBezTo>
                  <a:pt x="70924" y="248715"/>
                  <a:pt x="39174" y="221199"/>
                  <a:pt x="25416" y="206382"/>
                </a:cubicBezTo>
                <a:cubicBezTo>
                  <a:pt x="11658" y="191565"/>
                  <a:pt x="-513" y="198445"/>
                  <a:pt x="16" y="190507"/>
                </a:cubicBezTo>
                <a:cubicBezTo>
                  <a:pt x="545" y="182570"/>
                  <a:pt x="22770" y="185745"/>
                  <a:pt x="28591" y="158757"/>
                </a:cubicBezTo>
                <a:cubicBezTo>
                  <a:pt x="34412" y="131769"/>
                  <a:pt x="49229" y="1065"/>
                  <a:pt x="47641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92A864A1-4153-3CE3-5D63-1990FFA4D3BD}"/>
              </a:ext>
            </a:extLst>
          </p:cNvPr>
          <p:cNvSpPr/>
          <p:nvPr/>
        </p:nvSpPr>
        <p:spPr>
          <a:xfrm>
            <a:off x="1516185" y="2863549"/>
            <a:ext cx="956677" cy="1540411"/>
          </a:xfrm>
          <a:custGeom>
            <a:avLst/>
            <a:gdLst>
              <a:gd name="connsiteX0" fmla="*/ 954962 w 956677"/>
              <a:gd name="connsiteY0" fmla="*/ 113919 h 1540411"/>
              <a:gd name="connsiteX1" fmla="*/ 493984 w 956677"/>
              <a:gd name="connsiteY1" fmla="*/ 38349 h 1540411"/>
              <a:gd name="connsiteX2" fmla="*/ 274830 w 956677"/>
              <a:gd name="connsiteY2" fmla="*/ 8120 h 1540411"/>
              <a:gd name="connsiteX3" fmla="*/ 350400 w 956677"/>
              <a:gd name="connsiteY3" fmla="*/ 61020 h 1540411"/>
              <a:gd name="connsiteX4" fmla="*/ 244602 w 956677"/>
              <a:gd name="connsiteY4" fmla="*/ 181932 h 1540411"/>
              <a:gd name="connsiteX5" fmla="*/ 2777 w 956677"/>
              <a:gd name="connsiteY5" fmla="*/ 960306 h 1540411"/>
              <a:gd name="connsiteX6" fmla="*/ 108575 w 956677"/>
              <a:gd name="connsiteY6" fmla="*/ 635353 h 1540411"/>
              <a:gd name="connsiteX7" fmla="*/ 33005 w 956677"/>
              <a:gd name="connsiteY7" fmla="*/ 1519525 h 1540411"/>
              <a:gd name="connsiteX8" fmla="*/ 101018 w 956677"/>
              <a:gd name="connsiteY8" fmla="*/ 1247472 h 1540411"/>
              <a:gd name="connsiteX9" fmla="*/ 101018 w 956677"/>
              <a:gd name="connsiteY9" fmla="*/ 1081218 h 1540411"/>
              <a:gd name="connsiteX10" fmla="*/ 70790 w 956677"/>
              <a:gd name="connsiteY10" fmla="*/ 658025 h 1540411"/>
              <a:gd name="connsiteX11" fmla="*/ 153917 w 956677"/>
              <a:gd name="connsiteY11" fmla="*/ 257502 h 1540411"/>
              <a:gd name="connsiteX12" fmla="*/ 146360 w 956677"/>
              <a:gd name="connsiteY12" fmla="*/ 363301 h 1540411"/>
              <a:gd name="connsiteX13" fmla="*/ 305058 w 956677"/>
              <a:gd name="connsiteY13" fmla="*/ 30791 h 1540411"/>
              <a:gd name="connsiteX14" fmla="*/ 380628 w 956677"/>
              <a:gd name="connsiteY14" fmla="*/ 121476 h 1540411"/>
              <a:gd name="connsiteX15" fmla="*/ 274830 w 956677"/>
              <a:gd name="connsiteY15" fmla="*/ 83691 h 1540411"/>
              <a:gd name="connsiteX16" fmla="*/ 312615 w 956677"/>
              <a:gd name="connsiteY16" fmla="*/ 563 h 1540411"/>
              <a:gd name="connsiteX17" fmla="*/ 954962 w 956677"/>
              <a:gd name="connsiteY17" fmla="*/ 113919 h 1540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56677" h="1540411">
                <a:moveTo>
                  <a:pt x="954962" y="113919"/>
                </a:moveTo>
                <a:cubicBezTo>
                  <a:pt x="985190" y="120217"/>
                  <a:pt x="607339" y="55982"/>
                  <a:pt x="493984" y="38349"/>
                </a:cubicBezTo>
                <a:cubicBezTo>
                  <a:pt x="380629" y="20716"/>
                  <a:pt x="298761" y="4341"/>
                  <a:pt x="274830" y="8120"/>
                </a:cubicBezTo>
                <a:cubicBezTo>
                  <a:pt x="250899" y="11899"/>
                  <a:pt x="355438" y="32051"/>
                  <a:pt x="350400" y="61020"/>
                </a:cubicBezTo>
                <a:cubicBezTo>
                  <a:pt x="345362" y="89989"/>
                  <a:pt x="302539" y="32051"/>
                  <a:pt x="244602" y="181932"/>
                </a:cubicBezTo>
                <a:cubicBezTo>
                  <a:pt x="186665" y="331813"/>
                  <a:pt x="25448" y="884736"/>
                  <a:pt x="2777" y="960306"/>
                </a:cubicBezTo>
                <a:cubicBezTo>
                  <a:pt x="-19894" y="1035876"/>
                  <a:pt x="103537" y="542150"/>
                  <a:pt x="108575" y="635353"/>
                </a:cubicBezTo>
                <a:cubicBezTo>
                  <a:pt x="113613" y="728556"/>
                  <a:pt x="34264" y="1417505"/>
                  <a:pt x="33005" y="1519525"/>
                </a:cubicBezTo>
                <a:cubicBezTo>
                  <a:pt x="31746" y="1621545"/>
                  <a:pt x="89682" y="1320523"/>
                  <a:pt x="101018" y="1247472"/>
                </a:cubicBezTo>
                <a:cubicBezTo>
                  <a:pt x="112353" y="1174421"/>
                  <a:pt x="106056" y="1179459"/>
                  <a:pt x="101018" y="1081218"/>
                </a:cubicBezTo>
                <a:cubicBezTo>
                  <a:pt x="95980" y="982977"/>
                  <a:pt x="61974" y="795311"/>
                  <a:pt x="70790" y="658025"/>
                </a:cubicBezTo>
                <a:cubicBezTo>
                  <a:pt x="79606" y="520739"/>
                  <a:pt x="141322" y="306623"/>
                  <a:pt x="153917" y="257502"/>
                </a:cubicBezTo>
                <a:cubicBezTo>
                  <a:pt x="166512" y="208381"/>
                  <a:pt x="121170" y="401086"/>
                  <a:pt x="146360" y="363301"/>
                </a:cubicBezTo>
                <a:cubicBezTo>
                  <a:pt x="171550" y="325516"/>
                  <a:pt x="266013" y="71095"/>
                  <a:pt x="305058" y="30791"/>
                </a:cubicBezTo>
                <a:cubicBezTo>
                  <a:pt x="344103" y="-9513"/>
                  <a:pt x="385666" y="112659"/>
                  <a:pt x="380628" y="121476"/>
                </a:cubicBezTo>
                <a:cubicBezTo>
                  <a:pt x="375590" y="130293"/>
                  <a:pt x="286166" y="103843"/>
                  <a:pt x="274830" y="83691"/>
                </a:cubicBezTo>
                <a:cubicBezTo>
                  <a:pt x="263494" y="63539"/>
                  <a:pt x="194222" y="-6994"/>
                  <a:pt x="312615" y="563"/>
                </a:cubicBezTo>
                <a:cubicBezTo>
                  <a:pt x="431008" y="8120"/>
                  <a:pt x="924734" y="107621"/>
                  <a:pt x="954962" y="1139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EAA3C36F-A89E-445E-B143-87A2AAE5A519}"/>
              </a:ext>
            </a:extLst>
          </p:cNvPr>
          <p:cNvSpPr/>
          <p:nvPr/>
        </p:nvSpPr>
        <p:spPr>
          <a:xfrm>
            <a:off x="1741164" y="2327437"/>
            <a:ext cx="931313" cy="585554"/>
          </a:xfrm>
          <a:custGeom>
            <a:avLst/>
            <a:gdLst>
              <a:gd name="connsiteX0" fmla="*/ 926466 w 931313"/>
              <a:gd name="connsiteY0" fmla="*/ 582018 h 585554"/>
              <a:gd name="connsiteX1" fmla="*/ 775325 w 931313"/>
              <a:gd name="connsiteY1" fmla="*/ 75697 h 585554"/>
              <a:gd name="connsiteX2" fmla="*/ 352132 w 931313"/>
              <a:gd name="connsiteY2" fmla="*/ 68140 h 585554"/>
              <a:gd name="connsiteX3" fmla="*/ 420145 w 931313"/>
              <a:gd name="connsiteY3" fmla="*/ 45469 h 585554"/>
              <a:gd name="connsiteX4" fmla="*/ 4509 w 931313"/>
              <a:gd name="connsiteY4" fmla="*/ 536675 h 585554"/>
              <a:gd name="connsiteX5" fmla="*/ 208548 w 931313"/>
              <a:gd name="connsiteY5" fmla="*/ 332636 h 585554"/>
              <a:gd name="connsiteX6" fmla="*/ 352132 w 931313"/>
              <a:gd name="connsiteY6" fmla="*/ 166381 h 585554"/>
              <a:gd name="connsiteX7" fmla="*/ 102750 w 931313"/>
              <a:gd name="connsiteY7" fmla="*/ 173938 h 585554"/>
              <a:gd name="connsiteX8" fmla="*/ 548615 w 931313"/>
              <a:gd name="connsiteY8" fmla="*/ 15241 h 585554"/>
              <a:gd name="connsiteX9" fmla="*/ 571286 w 931313"/>
              <a:gd name="connsiteY9" fmla="*/ 143710 h 585554"/>
              <a:gd name="connsiteX10" fmla="*/ 593957 w 931313"/>
              <a:gd name="connsiteY10" fmla="*/ 127 h 585554"/>
              <a:gd name="connsiteX11" fmla="*/ 737540 w 931313"/>
              <a:gd name="connsiteY11" fmla="*/ 173938 h 585554"/>
              <a:gd name="connsiteX12" fmla="*/ 881124 w 931313"/>
              <a:gd name="connsiteY12" fmla="*/ 294851 h 585554"/>
              <a:gd name="connsiteX13" fmla="*/ 926466 w 931313"/>
              <a:gd name="connsiteY13" fmla="*/ 582018 h 585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31313" h="585554">
                <a:moveTo>
                  <a:pt x="926466" y="582018"/>
                </a:moveTo>
                <a:cubicBezTo>
                  <a:pt x="908833" y="545492"/>
                  <a:pt x="871047" y="161343"/>
                  <a:pt x="775325" y="75697"/>
                </a:cubicBezTo>
                <a:cubicBezTo>
                  <a:pt x="679603" y="-9949"/>
                  <a:pt x="411329" y="73178"/>
                  <a:pt x="352132" y="68140"/>
                </a:cubicBezTo>
                <a:cubicBezTo>
                  <a:pt x="292935" y="63102"/>
                  <a:pt x="478082" y="-32620"/>
                  <a:pt x="420145" y="45469"/>
                </a:cubicBezTo>
                <a:cubicBezTo>
                  <a:pt x="362208" y="123558"/>
                  <a:pt x="39775" y="488814"/>
                  <a:pt x="4509" y="536675"/>
                </a:cubicBezTo>
                <a:cubicBezTo>
                  <a:pt x="-30757" y="584536"/>
                  <a:pt x="150611" y="394352"/>
                  <a:pt x="208548" y="332636"/>
                </a:cubicBezTo>
                <a:cubicBezTo>
                  <a:pt x="266485" y="270920"/>
                  <a:pt x="369765" y="192831"/>
                  <a:pt x="352132" y="166381"/>
                </a:cubicBezTo>
                <a:cubicBezTo>
                  <a:pt x="334499" y="139931"/>
                  <a:pt x="70003" y="199128"/>
                  <a:pt x="102750" y="173938"/>
                </a:cubicBezTo>
                <a:cubicBezTo>
                  <a:pt x="135497" y="148748"/>
                  <a:pt x="470526" y="20279"/>
                  <a:pt x="548615" y="15241"/>
                </a:cubicBezTo>
                <a:cubicBezTo>
                  <a:pt x="626704" y="10203"/>
                  <a:pt x="563729" y="146229"/>
                  <a:pt x="571286" y="143710"/>
                </a:cubicBezTo>
                <a:cubicBezTo>
                  <a:pt x="578843" y="141191"/>
                  <a:pt x="566248" y="-4911"/>
                  <a:pt x="593957" y="127"/>
                </a:cubicBezTo>
                <a:cubicBezTo>
                  <a:pt x="621666" y="5165"/>
                  <a:pt x="689679" y="124817"/>
                  <a:pt x="737540" y="173938"/>
                </a:cubicBezTo>
                <a:cubicBezTo>
                  <a:pt x="785401" y="223059"/>
                  <a:pt x="852155" y="228097"/>
                  <a:pt x="881124" y="294851"/>
                </a:cubicBezTo>
                <a:cubicBezTo>
                  <a:pt x="910093" y="361605"/>
                  <a:pt x="944099" y="618544"/>
                  <a:pt x="926466" y="5820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5D728415-3924-83B6-778E-6591C177214E}"/>
              </a:ext>
            </a:extLst>
          </p:cNvPr>
          <p:cNvSpPr/>
          <p:nvPr/>
        </p:nvSpPr>
        <p:spPr>
          <a:xfrm>
            <a:off x="1466053" y="2937195"/>
            <a:ext cx="1073995" cy="2413211"/>
          </a:xfrm>
          <a:custGeom>
            <a:avLst/>
            <a:gdLst>
              <a:gd name="connsiteX0" fmla="*/ 1073107 w 1073995"/>
              <a:gd name="connsiteY0" fmla="*/ 2488 h 2413211"/>
              <a:gd name="connsiteX1" fmla="*/ 249392 w 1073995"/>
              <a:gd name="connsiteY1" fmla="*/ 629721 h 2413211"/>
              <a:gd name="connsiteX2" fmla="*/ 392975 w 1073995"/>
              <a:gd name="connsiteY2" fmla="*/ 539036 h 2413211"/>
              <a:gd name="connsiteX3" fmla="*/ 188935 w 1073995"/>
              <a:gd name="connsiteY3" fmla="*/ 833760 h 2413211"/>
              <a:gd name="connsiteX4" fmla="*/ 332519 w 1073995"/>
              <a:gd name="connsiteY4" fmla="*/ 795975 h 2413211"/>
              <a:gd name="connsiteX5" fmla="*/ 30238 w 1073995"/>
              <a:gd name="connsiteY5" fmla="*/ 1529007 h 2413211"/>
              <a:gd name="connsiteX6" fmla="*/ 98251 w 1073995"/>
              <a:gd name="connsiteY6" fmla="*/ 1438322 h 2413211"/>
              <a:gd name="connsiteX7" fmla="*/ 60466 w 1073995"/>
              <a:gd name="connsiteY7" fmla="*/ 1680147 h 2413211"/>
              <a:gd name="connsiteX8" fmla="*/ 90694 w 1073995"/>
              <a:gd name="connsiteY8" fmla="*/ 1974871 h 2413211"/>
              <a:gd name="connsiteX9" fmla="*/ 68023 w 1073995"/>
              <a:gd name="connsiteY9" fmla="*/ 1989985 h 2413211"/>
              <a:gd name="connsiteX10" fmla="*/ 120922 w 1073995"/>
              <a:gd name="connsiteY10" fmla="*/ 2095784 h 2413211"/>
              <a:gd name="connsiteX11" fmla="*/ 10 w 1073995"/>
              <a:gd name="connsiteY11" fmla="*/ 2413179 h 2413211"/>
              <a:gd name="connsiteX12" fmla="*/ 128479 w 1073995"/>
              <a:gd name="connsiteY12" fmla="*/ 2110898 h 2413211"/>
              <a:gd name="connsiteX13" fmla="*/ 143593 w 1073995"/>
              <a:gd name="connsiteY13" fmla="*/ 1460993 h 2413211"/>
              <a:gd name="connsiteX14" fmla="*/ 113365 w 1073995"/>
              <a:gd name="connsiteY14" fmla="*/ 1665033 h 2413211"/>
              <a:gd name="connsiteX15" fmla="*/ 226721 w 1073995"/>
              <a:gd name="connsiteY15" fmla="*/ 1015129 h 2413211"/>
              <a:gd name="connsiteX16" fmla="*/ 332519 w 1073995"/>
              <a:gd name="connsiteY16" fmla="*/ 425681 h 2413211"/>
              <a:gd name="connsiteX17" fmla="*/ 408089 w 1073995"/>
              <a:gd name="connsiteY17" fmla="*/ 410567 h 2413211"/>
              <a:gd name="connsiteX18" fmla="*/ 1073107 w 1073995"/>
              <a:gd name="connsiteY18" fmla="*/ 2488 h 2413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73995" h="2413211">
                <a:moveTo>
                  <a:pt x="1073107" y="2488"/>
                </a:moveTo>
                <a:cubicBezTo>
                  <a:pt x="1046658" y="39014"/>
                  <a:pt x="362747" y="540296"/>
                  <a:pt x="249392" y="629721"/>
                </a:cubicBezTo>
                <a:cubicBezTo>
                  <a:pt x="136037" y="719146"/>
                  <a:pt x="403051" y="505030"/>
                  <a:pt x="392975" y="539036"/>
                </a:cubicBezTo>
                <a:cubicBezTo>
                  <a:pt x="382899" y="573043"/>
                  <a:pt x="199011" y="790937"/>
                  <a:pt x="188935" y="833760"/>
                </a:cubicBezTo>
                <a:cubicBezTo>
                  <a:pt x="178859" y="876583"/>
                  <a:pt x="358968" y="680101"/>
                  <a:pt x="332519" y="795975"/>
                </a:cubicBezTo>
                <a:cubicBezTo>
                  <a:pt x="306069" y="911850"/>
                  <a:pt x="69283" y="1421949"/>
                  <a:pt x="30238" y="1529007"/>
                </a:cubicBezTo>
                <a:cubicBezTo>
                  <a:pt x="-8807" y="1636065"/>
                  <a:pt x="93213" y="1413132"/>
                  <a:pt x="98251" y="1438322"/>
                </a:cubicBezTo>
                <a:cubicBezTo>
                  <a:pt x="103289" y="1463512"/>
                  <a:pt x="61725" y="1590722"/>
                  <a:pt x="60466" y="1680147"/>
                </a:cubicBezTo>
                <a:cubicBezTo>
                  <a:pt x="59207" y="1769572"/>
                  <a:pt x="89434" y="1923231"/>
                  <a:pt x="90694" y="1974871"/>
                </a:cubicBezTo>
                <a:cubicBezTo>
                  <a:pt x="91953" y="2026511"/>
                  <a:pt x="62985" y="1969833"/>
                  <a:pt x="68023" y="1989985"/>
                </a:cubicBezTo>
                <a:cubicBezTo>
                  <a:pt x="73061" y="2010137"/>
                  <a:pt x="132257" y="2025252"/>
                  <a:pt x="120922" y="2095784"/>
                </a:cubicBezTo>
                <a:cubicBezTo>
                  <a:pt x="109587" y="2166316"/>
                  <a:pt x="-1249" y="2410660"/>
                  <a:pt x="10" y="2413179"/>
                </a:cubicBezTo>
                <a:cubicBezTo>
                  <a:pt x="1269" y="2415698"/>
                  <a:pt x="104549" y="2269596"/>
                  <a:pt x="128479" y="2110898"/>
                </a:cubicBezTo>
                <a:cubicBezTo>
                  <a:pt x="152409" y="1952200"/>
                  <a:pt x="146112" y="1535304"/>
                  <a:pt x="143593" y="1460993"/>
                </a:cubicBezTo>
                <a:cubicBezTo>
                  <a:pt x="141074" y="1386682"/>
                  <a:pt x="99510" y="1739344"/>
                  <a:pt x="113365" y="1665033"/>
                </a:cubicBezTo>
                <a:cubicBezTo>
                  <a:pt x="127220" y="1590722"/>
                  <a:pt x="190195" y="1221688"/>
                  <a:pt x="226721" y="1015129"/>
                </a:cubicBezTo>
                <a:cubicBezTo>
                  <a:pt x="263247" y="808570"/>
                  <a:pt x="302291" y="526441"/>
                  <a:pt x="332519" y="425681"/>
                </a:cubicBezTo>
                <a:cubicBezTo>
                  <a:pt x="362747" y="324921"/>
                  <a:pt x="288436" y="478580"/>
                  <a:pt x="408089" y="410567"/>
                </a:cubicBezTo>
                <a:cubicBezTo>
                  <a:pt x="527742" y="342554"/>
                  <a:pt x="1099556" y="-34038"/>
                  <a:pt x="1073107" y="24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B2E82679-2BA8-3B68-D2E4-935E56AD7029}"/>
              </a:ext>
            </a:extLst>
          </p:cNvPr>
          <p:cNvSpPr/>
          <p:nvPr/>
        </p:nvSpPr>
        <p:spPr>
          <a:xfrm>
            <a:off x="2149604" y="1972754"/>
            <a:ext cx="1266186" cy="877146"/>
          </a:xfrm>
          <a:custGeom>
            <a:avLst/>
            <a:gdLst>
              <a:gd name="connsiteX0" fmla="*/ 1266171 w 1266186"/>
              <a:gd name="connsiteY0" fmla="*/ 876244 h 877146"/>
              <a:gd name="connsiteX1" fmla="*/ 858092 w 1266186"/>
              <a:gd name="connsiteY1" fmla="*/ 52529 h 877146"/>
              <a:gd name="connsiteX2" fmla="*/ 941219 w 1266186"/>
              <a:gd name="connsiteY2" fmla="*/ 82757 h 877146"/>
              <a:gd name="connsiteX3" fmla="*/ 684280 w 1266186"/>
              <a:gd name="connsiteY3" fmla="*/ 75200 h 877146"/>
              <a:gd name="connsiteX4" fmla="*/ 4148 w 1266186"/>
              <a:gd name="connsiteY4" fmla="*/ 67643 h 877146"/>
              <a:gd name="connsiteX5" fmla="*/ 419784 w 1266186"/>
              <a:gd name="connsiteY5" fmla="*/ 105428 h 877146"/>
              <a:gd name="connsiteX6" fmla="*/ 850535 w 1266186"/>
              <a:gd name="connsiteY6" fmla="*/ 67643 h 877146"/>
              <a:gd name="connsiteX7" fmla="*/ 744736 w 1266186"/>
              <a:gd name="connsiteY7" fmla="*/ 105428 h 877146"/>
              <a:gd name="connsiteX8" fmla="*/ 873206 w 1266186"/>
              <a:gd name="connsiteY8" fmla="*/ 211226 h 877146"/>
              <a:gd name="connsiteX9" fmla="*/ 1266171 w 1266186"/>
              <a:gd name="connsiteY9" fmla="*/ 876244 h 877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6186" h="877146">
                <a:moveTo>
                  <a:pt x="1266171" y="876244"/>
                </a:moveTo>
                <a:cubicBezTo>
                  <a:pt x="1263652" y="849795"/>
                  <a:pt x="912251" y="184777"/>
                  <a:pt x="858092" y="52529"/>
                </a:cubicBezTo>
                <a:cubicBezTo>
                  <a:pt x="803933" y="-79719"/>
                  <a:pt x="970188" y="78978"/>
                  <a:pt x="941219" y="82757"/>
                </a:cubicBezTo>
                <a:cubicBezTo>
                  <a:pt x="912250" y="86535"/>
                  <a:pt x="684280" y="75200"/>
                  <a:pt x="684280" y="75200"/>
                </a:cubicBezTo>
                <a:lnTo>
                  <a:pt x="4148" y="67643"/>
                </a:lnTo>
                <a:cubicBezTo>
                  <a:pt x="-39935" y="72681"/>
                  <a:pt x="278720" y="105428"/>
                  <a:pt x="419784" y="105428"/>
                </a:cubicBezTo>
                <a:cubicBezTo>
                  <a:pt x="560848" y="105428"/>
                  <a:pt x="796376" y="67643"/>
                  <a:pt x="850535" y="67643"/>
                </a:cubicBezTo>
                <a:cubicBezTo>
                  <a:pt x="904694" y="67643"/>
                  <a:pt x="740957" y="81497"/>
                  <a:pt x="744736" y="105428"/>
                </a:cubicBezTo>
                <a:cubicBezTo>
                  <a:pt x="748515" y="129359"/>
                  <a:pt x="790079" y="82757"/>
                  <a:pt x="873206" y="211226"/>
                </a:cubicBezTo>
                <a:cubicBezTo>
                  <a:pt x="956333" y="339695"/>
                  <a:pt x="1268690" y="902693"/>
                  <a:pt x="1266171" y="8762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96743EEC-5FE0-6B1F-C50A-7EEA23EF2690}"/>
              </a:ext>
            </a:extLst>
          </p:cNvPr>
          <p:cNvSpPr/>
          <p:nvPr/>
        </p:nvSpPr>
        <p:spPr>
          <a:xfrm>
            <a:off x="3100557" y="2041004"/>
            <a:ext cx="3677817" cy="1592372"/>
          </a:xfrm>
          <a:custGeom>
            <a:avLst/>
            <a:gdLst>
              <a:gd name="connsiteX0" fmla="*/ 126293 w 3677817"/>
              <a:gd name="connsiteY0" fmla="*/ 823108 h 1592372"/>
              <a:gd name="connsiteX1" fmla="*/ 481473 w 3677817"/>
              <a:gd name="connsiteY1" fmla="*/ 596398 h 1592372"/>
              <a:gd name="connsiteX2" fmla="*/ 1554570 w 3677817"/>
              <a:gd name="connsiteY2" fmla="*/ 6950 h 1592372"/>
              <a:gd name="connsiteX3" fmla="*/ 995350 w 3677817"/>
              <a:gd name="connsiteY3" fmla="*/ 279003 h 1592372"/>
              <a:gd name="connsiteX4" fmla="*/ 549486 w 3677817"/>
              <a:gd name="connsiteY4" fmla="*/ 369687 h 1592372"/>
              <a:gd name="connsiteX5" fmla="*/ 1373202 w 3677817"/>
              <a:gd name="connsiteY5" fmla="*/ 203432 h 1592372"/>
              <a:gd name="connsiteX6" fmla="*/ 2657896 w 3677817"/>
              <a:gd name="connsiteY6" fmla="*/ 407472 h 1592372"/>
              <a:gd name="connsiteX7" fmla="*/ 3632752 w 3677817"/>
              <a:gd name="connsiteY7" fmla="*/ 1541026 h 1592372"/>
              <a:gd name="connsiteX8" fmla="*/ 3526954 w 3677817"/>
              <a:gd name="connsiteY8" fmla="*/ 1412556 h 1592372"/>
              <a:gd name="connsiteX9" fmla="*/ 2499198 w 3677817"/>
              <a:gd name="connsiteY9" fmla="*/ 256332 h 1592372"/>
              <a:gd name="connsiteX10" fmla="*/ 2030663 w 3677817"/>
              <a:gd name="connsiteY10" fmla="*/ 271446 h 1592372"/>
              <a:gd name="connsiteX11" fmla="*/ 866881 w 3677817"/>
              <a:gd name="connsiteY11" fmla="*/ 331902 h 1592372"/>
              <a:gd name="connsiteX12" fmla="*/ 1063364 w 3677817"/>
              <a:gd name="connsiteY12" fmla="*/ 286560 h 1592372"/>
              <a:gd name="connsiteX13" fmla="*/ 65836 w 3677817"/>
              <a:gd name="connsiteY13" fmla="*/ 853336 h 1592372"/>
              <a:gd name="connsiteX14" fmla="*/ 126293 w 3677817"/>
              <a:gd name="connsiteY14" fmla="*/ 823108 h 1592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77817" h="1592372">
                <a:moveTo>
                  <a:pt x="126293" y="823108"/>
                </a:moveTo>
                <a:cubicBezTo>
                  <a:pt x="195566" y="780285"/>
                  <a:pt x="243427" y="732424"/>
                  <a:pt x="481473" y="596398"/>
                </a:cubicBezTo>
                <a:cubicBezTo>
                  <a:pt x="719519" y="460372"/>
                  <a:pt x="1468924" y="59849"/>
                  <a:pt x="1554570" y="6950"/>
                </a:cubicBezTo>
                <a:cubicBezTo>
                  <a:pt x="1640216" y="-45949"/>
                  <a:pt x="1162864" y="218547"/>
                  <a:pt x="995350" y="279003"/>
                </a:cubicBezTo>
                <a:cubicBezTo>
                  <a:pt x="827836" y="339459"/>
                  <a:pt x="549486" y="369687"/>
                  <a:pt x="549486" y="369687"/>
                </a:cubicBezTo>
                <a:cubicBezTo>
                  <a:pt x="612461" y="357092"/>
                  <a:pt x="1021800" y="197134"/>
                  <a:pt x="1373202" y="203432"/>
                </a:cubicBezTo>
                <a:cubicBezTo>
                  <a:pt x="1724604" y="209729"/>
                  <a:pt x="2281304" y="184540"/>
                  <a:pt x="2657896" y="407472"/>
                </a:cubicBezTo>
                <a:cubicBezTo>
                  <a:pt x="3034488" y="630404"/>
                  <a:pt x="3487909" y="1373512"/>
                  <a:pt x="3632752" y="1541026"/>
                </a:cubicBezTo>
                <a:cubicBezTo>
                  <a:pt x="3777595" y="1708540"/>
                  <a:pt x="3526954" y="1412556"/>
                  <a:pt x="3526954" y="1412556"/>
                </a:cubicBezTo>
                <a:cubicBezTo>
                  <a:pt x="3338028" y="1198440"/>
                  <a:pt x="2748580" y="446517"/>
                  <a:pt x="2499198" y="256332"/>
                </a:cubicBezTo>
                <a:cubicBezTo>
                  <a:pt x="2249816" y="66147"/>
                  <a:pt x="2030663" y="271446"/>
                  <a:pt x="2030663" y="271446"/>
                </a:cubicBezTo>
                <a:lnTo>
                  <a:pt x="866881" y="331902"/>
                </a:lnTo>
                <a:cubicBezTo>
                  <a:pt x="705665" y="334421"/>
                  <a:pt x="1196871" y="199654"/>
                  <a:pt x="1063364" y="286560"/>
                </a:cubicBezTo>
                <a:cubicBezTo>
                  <a:pt x="929857" y="373466"/>
                  <a:pt x="214457" y="766430"/>
                  <a:pt x="65836" y="853336"/>
                </a:cubicBezTo>
                <a:cubicBezTo>
                  <a:pt x="-82785" y="940242"/>
                  <a:pt x="57020" y="865931"/>
                  <a:pt x="126293" y="823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CACE1636-12D2-05CD-60B8-44FD20687E60}"/>
              </a:ext>
            </a:extLst>
          </p:cNvPr>
          <p:cNvSpPr/>
          <p:nvPr/>
        </p:nvSpPr>
        <p:spPr>
          <a:xfrm>
            <a:off x="2954797" y="1890179"/>
            <a:ext cx="1870352" cy="936148"/>
          </a:xfrm>
          <a:custGeom>
            <a:avLst/>
            <a:gdLst>
              <a:gd name="connsiteX0" fmla="*/ 0 w 1870352"/>
              <a:gd name="connsiteY0" fmla="*/ 936148 h 936148"/>
              <a:gd name="connsiteX1" fmla="*/ 589448 w 1870352"/>
              <a:gd name="connsiteY1" fmla="*/ 565854 h 936148"/>
              <a:gd name="connsiteX2" fmla="*/ 1821243 w 1870352"/>
              <a:gd name="connsiteY2" fmla="*/ 51976 h 936148"/>
              <a:gd name="connsiteX3" fmla="*/ 1556747 w 1870352"/>
              <a:gd name="connsiteY3" fmla="*/ 59533 h 936148"/>
              <a:gd name="connsiteX4" fmla="*/ 914400 w 1870352"/>
              <a:gd name="connsiteY4" fmla="*/ 6634 h 936148"/>
              <a:gd name="connsiteX5" fmla="*/ 1730558 w 1870352"/>
              <a:gd name="connsiteY5" fmla="*/ 14191 h 936148"/>
              <a:gd name="connsiteX6" fmla="*/ 1496291 w 1870352"/>
              <a:gd name="connsiteY6" fmla="*/ 127547 h 936148"/>
              <a:gd name="connsiteX7" fmla="*/ 256939 w 1870352"/>
              <a:gd name="connsiteY7" fmla="*/ 800122 h 936148"/>
              <a:gd name="connsiteX8" fmla="*/ 385408 w 1870352"/>
              <a:gd name="connsiteY8" fmla="*/ 732109 h 936148"/>
              <a:gd name="connsiteX9" fmla="*/ 0 w 1870352"/>
              <a:gd name="connsiteY9" fmla="*/ 936148 h 936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70352" h="936148">
                <a:moveTo>
                  <a:pt x="0" y="936148"/>
                </a:moveTo>
                <a:cubicBezTo>
                  <a:pt x="142954" y="824682"/>
                  <a:pt x="285908" y="713216"/>
                  <a:pt x="589448" y="565854"/>
                </a:cubicBezTo>
                <a:cubicBezTo>
                  <a:pt x="892988" y="418492"/>
                  <a:pt x="1660027" y="136363"/>
                  <a:pt x="1821243" y="51976"/>
                </a:cubicBezTo>
                <a:cubicBezTo>
                  <a:pt x="1982460" y="-32411"/>
                  <a:pt x="1707887" y="67090"/>
                  <a:pt x="1556747" y="59533"/>
                </a:cubicBezTo>
                <a:cubicBezTo>
                  <a:pt x="1405607" y="51976"/>
                  <a:pt x="885432" y="14191"/>
                  <a:pt x="914400" y="6634"/>
                </a:cubicBezTo>
                <a:cubicBezTo>
                  <a:pt x="943368" y="-923"/>
                  <a:pt x="1633576" y="-5961"/>
                  <a:pt x="1730558" y="14191"/>
                </a:cubicBezTo>
                <a:cubicBezTo>
                  <a:pt x="1827540" y="34343"/>
                  <a:pt x="1496291" y="127547"/>
                  <a:pt x="1496291" y="127547"/>
                </a:cubicBezTo>
                <a:lnTo>
                  <a:pt x="256939" y="800122"/>
                </a:lnTo>
                <a:cubicBezTo>
                  <a:pt x="71792" y="900882"/>
                  <a:pt x="385408" y="732109"/>
                  <a:pt x="385408" y="732109"/>
                </a:cubicBezTo>
                <a:lnTo>
                  <a:pt x="0" y="93614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C54AA27D-80B3-4673-CE30-0FD563582940}"/>
              </a:ext>
            </a:extLst>
          </p:cNvPr>
          <p:cNvSpPr/>
          <p:nvPr/>
        </p:nvSpPr>
        <p:spPr>
          <a:xfrm>
            <a:off x="2958467" y="1884186"/>
            <a:ext cx="846849" cy="970971"/>
          </a:xfrm>
          <a:custGeom>
            <a:avLst/>
            <a:gdLst>
              <a:gd name="connsiteX0" fmla="*/ 56786 w 846849"/>
              <a:gd name="connsiteY0" fmla="*/ 866571 h 970971"/>
              <a:gd name="connsiteX1" fmla="*/ 381738 w 846849"/>
              <a:gd name="connsiteY1" fmla="*/ 398035 h 970971"/>
              <a:gd name="connsiteX2" fmla="*/ 812488 w 846849"/>
              <a:gd name="connsiteY2" fmla="*/ 27741 h 970971"/>
              <a:gd name="connsiteX3" fmla="*/ 789817 w 846849"/>
              <a:gd name="connsiteY3" fmla="*/ 50412 h 970971"/>
              <a:gd name="connsiteX4" fmla="*/ 547993 w 846849"/>
              <a:gd name="connsiteY4" fmla="*/ 239338 h 970971"/>
              <a:gd name="connsiteX5" fmla="*/ 359067 w 846849"/>
              <a:gd name="connsiteY5" fmla="*/ 337579 h 970971"/>
              <a:gd name="connsiteX6" fmla="*/ 351510 w 846849"/>
              <a:gd name="connsiteY6" fmla="*/ 398035 h 970971"/>
              <a:gd name="connsiteX7" fmla="*/ 26558 w 846849"/>
              <a:gd name="connsiteY7" fmla="*/ 934584 h 970971"/>
              <a:gd name="connsiteX8" fmla="*/ 56786 w 846849"/>
              <a:gd name="connsiteY8" fmla="*/ 866571 h 970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6849" h="970971">
                <a:moveTo>
                  <a:pt x="56786" y="866571"/>
                </a:moveTo>
                <a:cubicBezTo>
                  <a:pt x="115983" y="777146"/>
                  <a:pt x="255788" y="537840"/>
                  <a:pt x="381738" y="398035"/>
                </a:cubicBezTo>
                <a:cubicBezTo>
                  <a:pt x="507688" y="258230"/>
                  <a:pt x="812488" y="27741"/>
                  <a:pt x="812488" y="27741"/>
                </a:cubicBezTo>
                <a:cubicBezTo>
                  <a:pt x="880501" y="-30196"/>
                  <a:pt x="833899" y="15146"/>
                  <a:pt x="789817" y="50412"/>
                </a:cubicBezTo>
                <a:cubicBezTo>
                  <a:pt x="745735" y="85678"/>
                  <a:pt x="619785" y="191477"/>
                  <a:pt x="547993" y="239338"/>
                </a:cubicBezTo>
                <a:cubicBezTo>
                  <a:pt x="476201" y="287199"/>
                  <a:pt x="359067" y="337579"/>
                  <a:pt x="359067" y="337579"/>
                </a:cubicBezTo>
                <a:cubicBezTo>
                  <a:pt x="326320" y="364028"/>
                  <a:pt x="406928" y="298534"/>
                  <a:pt x="351510" y="398035"/>
                </a:cubicBezTo>
                <a:cubicBezTo>
                  <a:pt x="296092" y="497536"/>
                  <a:pt x="73160" y="857754"/>
                  <a:pt x="26558" y="934584"/>
                </a:cubicBezTo>
                <a:cubicBezTo>
                  <a:pt x="-20044" y="1011414"/>
                  <a:pt x="-2411" y="955996"/>
                  <a:pt x="56786" y="866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781A17B0-1C0A-5457-8982-F769F8FAADF8}"/>
              </a:ext>
            </a:extLst>
          </p:cNvPr>
          <p:cNvSpPr/>
          <p:nvPr/>
        </p:nvSpPr>
        <p:spPr>
          <a:xfrm>
            <a:off x="3027714" y="1880755"/>
            <a:ext cx="605811" cy="848121"/>
          </a:xfrm>
          <a:custGeom>
            <a:avLst/>
            <a:gdLst>
              <a:gd name="connsiteX0" fmla="*/ 312491 w 605811"/>
              <a:gd name="connsiteY0" fmla="*/ 847331 h 848121"/>
              <a:gd name="connsiteX1" fmla="*/ 221807 w 605811"/>
              <a:gd name="connsiteY1" fmla="*/ 416581 h 848121"/>
              <a:gd name="connsiteX2" fmla="*/ 2653 w 605811"/>
              <a:gd name="connsiteY2" fmla="*/ 99185 h 848121"/>
              <a:gd name="connsiteX3" fmla="*/ 108451 w 605811"/>
              <a:gd name="connsiteY3" fmla="*/ 91628 h 848121"/>
              <a:gd name="connsiteX4" fmla="*/ 229364 w 605811"/>
              <a:gd name="connsiteY4" fmla="*/ 38729 h 848121"/>
              <a:gd name="connsiteX5" fmla="*/ 100894 w 605811"/>
              <a:gd name="connsiteY5" fmla="*/ 23615 h 848121"/>
              <a:gd name="connsiteX6" fmla="*/ 599658 w 605811"/>
              <a:gd name="connsiteY6" fmla="*/ 944 h 848121"/>
              <a:gd name="connsiteX7" fmla="*/ 357833 w 605811"/>
              <a:gd name="connsiteY7" fmla="*/ 8501 h 848121"/>
              <a:gd name="connsiteX8" fmla="*/ 40438 w 605811"/>
              <a:gd name="connsiteY8" fmla="*/ 46286 h 848121"/>
              <a:gd name="connsiteX9" fmla="*/ 168907 w 605811"/>
              <a:gd name="connsiteY9" fmla="*/ 197427 h 848121"/>
              <a:gd name="connsiteX10" fmla="*/ 146236 w 605811"/>
              <a:gd name="connsiteY10" fmla="*/ 303225 h 848121"/>
              <a:gd name="connsiteX11" fmla="*/ 312491 w 605811"/>
              <a:gd name="connsiteY11" fmla="*/ 847331 h 848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5811" h="848121">
                <a:moveTo>
                  <a:pt x="312491" y="847331"/>
                </a:moveTo>
                <a:cubicBezTo>
                  <a:pt x="325086" y="866224"/>
                  <a:pt x="273447" y="541272"/>
                  <a:pt x="221807" y="416581"/>
                </a:cubicBezTo>
                <a:cubicBezTo>
                  <a:pt x="170167" y="291890"/>
                  <a:pt x="21546" y="153344"/>
                  <a:pt x="2653" y="99185"/>
                </a:cubicBezTo>
                <a:cubicBezTo>
                  <a:pt x="-16240" y="45026"/>
                  <a:pt x="70666" y="101704"/>
                  <a:pt x="108451" y="91628"/>
                </a:cubicBezTo>
                <a:cubicBezTo>
                  <a:pt x="146236" y="81552"/>
                  <a:pt x="230623" y="50064"/>
                  <a:pt x="229364" y="38729"/>
                </a:cubicBezTo>
                <a:cubicBezTo>
                  <a:pt x="228104" y="27393"/>
                  <a:pt x="39178" y="29913"/>
                  <a:pt x="100894" y="23615"/>
                </a:cubicBezTo>
                <a:cubicBezTo>
                  <a:pt x="162610" y="17317"/>
                  <a:pt x="556835" y="3463"/>
                  <a:pt x="599658" y="944"/>
                </a:cubicBezTo>
                <a:cubicBezTo>
                  <a:pt x="642481" y="-1575"/>
                  <a:pt x="451036" y="944"/>
                  <a:pt x="357833" y="8501"/>
                </a:cubicBezTo>
                <a:cubicBezTo>
                  <a:pt x="264630" y="16058"/>
                  <a:pt x="71926" y="14798"/>
                  <a:pt x="40438" y="46286"/>
                </a:cubicBezTo>
                <a:cubicBezTo>
                  <a:pt x="8950" y="77774"/>
                  <a:pt x="151274" y="154604"/>
                  <a:pt x="168907" y="197427"/>
                </a:cubicBezTo>
                <a:cubicBezTo>
                  <a:pt x="186540" y="240250"/>
                  <a:pt x="114748" y="196167"/>
                  <a:pt x="146236" y="303225"/>
                </a:cubicBezTo>
                <a:cubicBezTo>
                  <a:pt x="177724" y="410283"/>
                  <a:pt x="299896" y="828438"/>
                  <a:pt x="312491" y="8473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2E533D23-FF60-48E4-4A9F-F8A074542525}"/>
              </a:ext>
            </a:extLst>
          </p:cNvPr>
          <p:cNvSpPr/>
          <p:nvPr/>
        </p:nvSpPr>
        <p:spPr>
          <a:xfrm>
            <a:off x="3241787" y="2567147"/>
            <a:ext cx="3775340" cy="2110865"/>
          </a:xfrm>
          <a:custGeom>
            <a:avLst/>
            <a:gdLst>
              <a:gd name="connsiteX0" fmla="*/ 177 w 3775340"/>
              <a:gd name="connsiteY0" fmla="*/ 395207 h 2110865"/>
              <a:gd name="connsiteX1" fmla="*/ 1292428 w 3775340"/>
              <a:gd name="connsiteY1" fmla="*/ 115597 h 2110865"/>
              <a:gd name="connsiteX2" fmla="*/ 2501552 w 3775340"/>
              <a:gd name="connsiteY2" fmla="*/ 478334 h 2110865"/>
              <a:gd name="connsiteX3" fmla="*/ 2796276 w 3775340"/>
              <a:gd name="connsiteY3" fmla="*/ 705045 h 2110865"/>
              <a:gd name="connsiteX4" fmla="*/ 2675363 w 3775340"/>
              <a:gd name="connsiteY4" fmla="*/ 546347 h 2110865"/>
              <a:gd name="connsiteX5" fmla="*/ 3642663 w 3775340"/>
              <a:gd name="connsiteY5" fmla="*/ 1763028 h 2110865"/>
              <a:gd name="connsiteX6" fmla="*/ 3771132 w 3775340"/>
              <a:gd name="connsiteY6" fmla="*/ 2110651 h 2110865"/>
              <a:gd name="connsiteX7" fmla="*/ 3718233 w 3775340"/>
              <a:gd name="connsiteY7" fmla="*/ 1808370 h 2110865"/>
              <a:gd name="connsiteX8" fmla="*/ 3468851 w 3775340"/>
              <a:gd name="connsiteY8" fmla="*/ 1415405 h 2110865"/>
              <a:gd name="connsiteX9" fmla="*/ 2698034 w 3775340"/>
              <a:gd name="connsiteY9" fmla="*/ 478334 h 2110865"/>
              <a:gd name="connsiteX10" fmla="*/ 2834061 w 3775340"/>
              <a:gd name="connsiteY10" fmla="*/ 757944 h 2110865"/>
              <a:gd name="connsiteX11" fmla="*/ 2131258 w 3775340"/>
              <a:gd name="connsiteY11" fmla="*/ 266737 h 2110865"/>
              <a:gd name="connsiteX12" fmla="*/ 1723178 w 3775340"/>
              <a:gd name="connsiteY12" fmla="*/ 228952 h 2110865"/>
              <a:gd name="connsiteX13" fmla="*/ 1866762 w 3775340"/>
              <a:gd name="connsiteY13" fmla="*/ 251623 h 2110865"/>
              <a:gd name="connsiteX14" fmla="*/ 1307542 w 3775340"/>
              <a:gd name="connsiteY14" fmla="*/ 100483 h 2110865"/>
              <a:gd name="connsiteX15" fmla="*/ 566953 w 3775340"/>
              <a:gd name="connsiteY15" fmla="*/ 228952 h 2110865"/>
              <a:gd name="connsiteX16" fmla="*/ 1194187 w 3775340"/>
              <a:gd name="connsiteY16" fmla="*/ 2241 h 2110865"/>
              <a:gd name="connsiteX17" fmla="*/ 177 w 3775340"/>
              <a:gd name="connsiteY17" fmla="*/ 395207 h 2110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75340" h="2110865">
                <a:moveTo>
                  <a:pt x="177" y="395207"/>
                </a:moveTo>
                <a:cubicBezTo>
                  <a:pt x="16551" y="414100"/>
                  <a:pt x="875532" y="101743"/>
                  <a:pt x="1292428" y="115597"/>
                </a:cubicBezTo>
                <a:cubicBezTo>
                  <a:pt x="1709324" y="129451"/>
                  <a:pt x="2250911" y="380093"/>
                  <a:pt x="2501552" y="478334"/>
                </a:cubicBezTo>
                <a:cubicBezTo>
                  <a:pt x="2752193" y="576575"/>
                  <a:pt x="2767308" y="693710"/>
                  <a:pt x="2796276" y="705045"/>
                </a:cubicBezTo>
                <a:cubicBezTo>
                  <a:pt x="2825244" y="716380"/>
                  <a:pt x="2675363" y="546347"/>
                  <a:pt x="2675363" y="546347"/>
                </a:cubicBezTo>
                <a:cubicBezTo>
                  <a:pt x="2816427" y="722677"/>
                  <a:pt x="3460035" y="1502311"/>
                  <a:pt x="3642663" y="1763028"/>
                </a:cubicBezTo>
                <a:cubicBezTo>
                  <a:pt x="3825291" y="2023745"/>
                  <a:pt x="3758537" y="2103094"/>
                  <a:pt x="3771132" y="2110651"/>
                </a:cubicBezTo>
                <a:cubicBezTo>
                  <a:pt x="3783727" y="2118208"/>
                  <a:pt x="3768613" y="1924244"/>
                  <a:pt x="3718233" y="1808370"/>
                </a:cubicBezTo>
                <a:cubicBezTo>
                  <a:pt x="3667853" y="1692496"/>
                  <a:pt x="3638884" y="1637078"/>
                  <a:pt x="3468851" y="1415405"/>
                </a:cubicBezTo>
                <a:cubicBezTo>
                  <a:pt x="3298818" y="1193732"/>
                  <a:pt x="2803832" y="587911"/>
                  <a:pt x="2698034" y="478334"/>
                </a:cubicBezTo>
                <a:cubicBezTo>
                  <a:pt x="2592236" y="368757"/>
                  <a:pt x="2928524" y="793210"/>
                  <a:pt x="2834061" y="757944"/>
                </a:cubicBezTo>
                <a:cubicBezTo>
                  <a:pt x="2739598" y="722678"/>
                  <a:pt x="2316405" y="354902"/>
                  <a:pt x="2131258" y="266737"/>
                </a:cubicBezTo>
                <a:cubicBezTo>
                  <a:pt x="1946111" y="178572"/>
                  <a:pt x="1767261" y="231471"/>
                  <a:pt x="1723178" y="228952"/>
                </a:cubicBezTo>
                <a:cubicBezTo>
                  <a:pt x="1679095" y="226433"/>
                  <a:pt x="1936035" y="273034"/>
                  <a:pt x="1866762" y="251623"/>
                </a:cubicBezTo>
                <a:cubicBezTo>
                  <a:pt x="1797489" y="230212"/>
                  <a:pt x="1524177" y="104261"/>
                  <a:pt x="1307542" y="100483"/>
                </a:cubicBezTo>
                <a:cubicBezTo>
                  <a:pt x="1090907" y="96705"/>
                  <a:pt x="585846" y="245326"/>
                  <a:pt x="566953" y="228952"/>
                </a:cubicBezTo>
                <a:cubicBezTo>
                  <a:pt x="548061" y="212578"/>
                  <a:pt x="1281093" y="-25468"/>
                  <a:pt x="1194187" y="2241"/>
                </a:cubicBezTo>
                <a:cubicBezTo>
                  <a:pt x="1107281" y="29950"/>
                  <a:pt x="-16197" y="376314"/>
                  <a:pt x="177" y="395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147E7182-13DB-2758-B0F7-9EE179DB0915}"/>
              </a:ext>
            </a:extLst>
          </p:cNvPr>
          <p:cNvSpPr/>
          <p:nvPr/>
        </p:nvSpPr>
        <p:spPr>
          <a:xfrm>
            <a:off x="3687828" y="3053038"/>
            <a:ext cx="3200431" cy="2099089"/>
          </a:xfrm>
          <a:custGeom>
            <a:avLst/>
            <a:gdLst>
              <a:gd name="connsiteX0" fmla="*/ 0 w 3200431"/>
              <a:gd name="connsiteY0" fmla="*/ 0 h 2099089"/>
              <a:gd name="connsiteX1" fmla="*/ 853944 w 3200431"/>
              <a:gd name="connsiteY1" fmla="*/ 559220 h 2099089"/>
              <a:gd name="connsiteX2" fmla="*/ 823716 w 3200431"/>
              <a:gd name="connsiteY2" fmla="*/ 634790 h 2099089"/>
              <a:gd name="connsiteX3" fmla="*/ 1382936 w 3200431"/>
              <a:gd name="connsiteY3" fmla="*/ 1284694 h 2099089"/>
              <a:gd name="connsiteX4" fmla="*/ 1345151 w 3200431"/>
              <a:gd name="connsiteY4" fmla="*/ 1216681 h 2099089"/>
              <a:gd name="connsiteX5" fmla="*/ 3113494 w 3200431"/>
              <a:gd name="connsiteY5" fmla="*/ 2055511 h 2099089"/>
              <a:gd name="connsiteX6" fmla="*/ 2947240 w 3200431"/>
              <a:gd name="connsiteY6" fmla="*/ 1987498 h 2099089"/>
              <a:gd name="connsiteX7" fmla="*/ 1919484 w 3200431"/>
              <a:gd name="connsiteY7" fmla="*/ 1511405 h 2099089"/>
              <a:gd name="connsiteX8" fmla="*/ 1246909 w 3200431"/>
              <a:gd name="connsiteY8" fmla="*/ 1307365 h 2099089"/>
              <a:gd name="connsiteX9" fmla="*/ 1556747 w 3200431"/>
              <a:gd name="connsiteY9" fmla="*/ 1307365 h 2099089"/>
              <a:gd name="connsiteX10" fmla="*/ 914400 w 3200431"/>
              <a:gd name="connsiteY10" fmla="*/ 536549 h 2099089"/>
              <a:gd name="connsiteX11" fmla="*/ 1080655 w 3200431"/>
              <a:gd name="connsiteY11" fmla="*/ 581891 h 2099089"/>
              <a:gd name="connsiteX12" fmla="*/ 710360 w 3200431"/>
              <a:gd name="connsiteY12" fmla="*/ 370294 h 2099089"/>
              <a:gd name="connsiteX13" fmla="*/ 0 w 3200431"/>
              <a:gd name="connsiteY13" fmla="*/ 0 h 2099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00431" h="2099089">
                <a:moveTo>
                  <a:pt x="0" y="0"/>
                </a:moveTo>
                <a:cubicBezTo>
                  <a:pt x="358329" y="226711"/>
                  <a:pt x="716658" y="453422"/>
                  <a:pt x="853944" y="559220"/>
                </a:cubicBezTo>
                <a:cubicBezTo>
                  <a:pt x="991230" y="665018"/>
                  <a:pt x="735551" y="513878"/>
                  <a:pt x="823716" y="634790"/>
                </a:cubicBezTo>
                <a:cubicBezTo>
                  <a:pt x="911881" y="755702"/>
                  <a:pt x="1296030" y="1187712"/>
                  <a:pt x="1382936" y="1284694"/>
                </a:cubicBezTo>
                <a:cubicBezTo>
                  <a:pt x="1469842" y="1381676"/>
                  <a:pt x="1056725" y="1088212"/>
                  <a:pt x="1345151" y="1216681"/>
                </a:cubicBezTo>
                <a:cubicBezTo>
                  <a:pt x="1633577" y="1345150"/>
                  <a:pt x="2846479" y="1927042"/>
                  <a:pt x="3113494" y="2055511"/>
                </a:cubicBezTo>
                <a:cubicBezTo>
                  <a:pt x="3380509" y="2183981"/>
                  <a:pt x="2947240" y="1987498"/>
                  <a:pt x="2947240" y="1987498"/>
                </a:cubicBezTo>
                <a:cubicBezTo>
                  <a:pt x="2748238" y="1896814"/>
                  <a:pt x="2202873" y="1624761"/>
                  <a:pt x="1919484" y="1511405"/>
                </a:cubicBezTo>
                <a:cubicBezTo>
                  <a:pt x="1636095" y="1398049"/>
                  <a:pt x="1307365" y="1341372"/>
                  <a:pt x="1246909" y="1307365"/>
                </a:cubicBezTo>
                <a:cubicBezTo>
                  <a:pt x="1186453" y="1273358"/>
                  <a:pt x="1612165" y="1435834"/>
                  <a:pt x="1556747" y="1307365"/>
                </a:cubicBezTo>
                <a:cubicBezTo>
                  <a:pt x="1501329" y="1178896"/>
                  <a:pt x="993749" y="657461"/>
                  <a:pt x="914400" y="536549"/>
                </a:cubicBezTo>
                <a:cubicBezTo>
                  <a:pt x="835051" y="415637"/>
                  <a:pt x="1114662" y="609600"/>
                  <a:pt x="1080655" y="581891"/>
                </a:cubicBezTo>
                <a:cubicBezTo>
                  <a:pt x="1046648" y="554182"/>
                  <a:pt x="710360" y="370294"/>
                  <a:pt x="710360" y="370294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AD40247B-6530-185C-4F73-090031DFB8F1}"/>
              </a:ext>
            </a:extLst>
          </p:cNvPr>
          <p:cNvSpPr/>
          <p:nvPr/>
        </p:nvSpPr>
        <p:spPr>
          <a:xfrm>
            <a:off x="3527630" y="3011140"/>
            <a:ext cx="3801168" cy="4124711"/>
          </a:xfrm>
          <a:custGeom>
            <a:avLst/>
            <a:gdLst>
              <a:gd name="connsiteX0" fmla="*/ 761 w 3801168"/>
              <a:gd name="connsiteY0" fmla="*/ 417 h 4124711"/>
              <a:gd name="connsiteX1" fmla="*/ 1511509 w 3801168"/>
              <a:gd name="connsiteY1" fmla="*/ 238956 h 4124711"/>
              <a:gd name="connsiteX2" fmla="*/ 1938892 w 3801168"/>
              <a:gd name="connsiteY2" fmla="*/ 646460 h 4124711"/>
              <a:gd name="connsiteX3" fmla="*/ 2843353 w 3801168"/>
              <a:gd name="connsiteY3" fmla="*/ 1401834 h 4124711"/>
              <a:gd name="connsiteX4" fmla="*/ 2694266 w 3801168"/>
              <a:gd name="connsiteY4" fmla="*/ 1242808 h 4124711"/>
              <a:gd name="connsiteX5" fmla="*/ 3698118 w 3801168"/>
              <a:gd name="connsiteY5" fmla="*/ 2097573 h 4124711"/>
              <a:gd name="connsiteX6" fmla="*/ 3439700 w 3801168"/>
              <a:gd name="connsiteY6" fmla="*/ 1988243 h 4124711"/>
              <a:gd name="connsiteX7" fmla="*/ 3757753 w 3801168"/>
              <a:gd name="connsiteY7" fmla="*/ 2534895 h 4124711"/>
              <a:gd name="connsiteX8" fmla="*/ 3777631 w 3801168"/>
              <a:gd name="connsiteY8" fmla="*/ 4015825 h 4124711"/>
              <a:gd name="connsiteX9" fmla="*/ 3797509 w 3801168"/>
              <a:gd name="connsiteY9" fmla="*/ 3797164 h 4124711"/>
              <a:gd name="connsiteX10" fmla="*/ 3698118 w 3801168"/>
              <a:gd name="connsiteY10" fmla="*/ 2077695 h 4124711"/>
              <a:gd name="connsiteX11" fmla="*/ 3121648 w 3801168"/>
              <a:gd name="connsiteY11" fmla="*/ 1540982 h 4124711"/>
              <a:gd name="connsiteX12" fmla="*/ 1938892 w 3801168"/>
              <a:gd name="connsiteY12" fmla="*/ 646460 h 4124711"/>
              <a:gd name="connsiteX13" fmla="*/ 2018405 w 3801168"/>
              <a:gd name="connsiteY13" fmla="*/ 626582 h 4124711"/>
              <a:gd name="connsiteX14" fmla="*/ 1571144 w 3801168"/>
              <a:gd name="connsiteY14" fmla="*/ 139564 h 4124711"/>
              <a:gd name="connsiteX15" fmla="*/ 1034431 w 3801168"/>
              <a:gd name="connsiteY15" fmla="*/ 119686 h 4124711"/>
              <a:gd name="connsiteX16" fmla="*/ 1302787 w 3801168"/>
              <a:gd name="connsiteY16" fmla="*/ 179321 h 4124711"/>
              <a:gd name="connsiteX17" fmla="*/ 761 w 3801168"/>
              <a:gd name="connsiteY17" fmla="*/ 417 h 412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801168" h="4124711">
                <a:moveTo>
                  <a:pt x="761" y="417"/>
                </a:moveTo>
                <a:cubicBezTo>
                  <a:pt x="35548" y="10356"/>
                  <a:pt x="1188487" y="131282"/>
                  <a:pt x="1511509" y="238956"/>
                </a:cubicBezTo>
                <a:cubicBezTo>
                  <a:pt x="1834531" y="346630"/>
                  <a:pt x="1716918" y="452647"/>
                  <a:pt x="1938892" y="646460"/>
                </a:cubicBezTo>
                <a:cubicBezTo>
                  <a:pt x="2160866" y="840273"/>
                  <a:pt x="2717457" y="1302443"/>
                  <a:pt x="2843353" y="1401834"/>
                </a:cubicBezTo>
                <a:cubicBezTo>
                  <a:pt x="2969249" y="1501225"/>
                  <a:pt x="2551805" y="1126852"/>
                  <a:pt x="2694266" y="1242808"/>
                </a:cubicBezTo>
                <a:cubicBezTo>
                  <a:pt x="2836727" y="1358764"/>
                  <a:pt x="3573879" y="1973334"/>
                  <a:pt x="3698118" y="2097573"/>
                </a:cubicBezTo>
                <a:cubicBezTo>
                  <a:pt x="3822357" y="2221812"/>
                  <a:pt x="3429761" y="1915356"/>
                  <a:pt x="3439700" y="1988243"/>
                </a:cubicBezTo>
                <a:cubicBezTo>
                  <a:pt x="3449639" y="2061130"/>
                  <a:pt x="3701431" y="2196965"/>
                  <a:pt x="3757753" y="2534895"/>
                </a:cubicBezTo>
                <a:cubicBezTo>
                  <a:pt x="3814075" y="2872825"/>
                  <a:pt x="3771005" y="3805447"/>
                  <a:pt x="3777631" y="4015825"/>
                </a:cubicBezTo>
                <a:cubicBezTo>
                  <a:pt x="3784257" y="4226203"/>
                  <a:pt x="3810761" y="4120186"/>
                  <a:pt x="3797509" y="3797164"/>
                </a:cubicBezTo>
                <a:cubicBezTo>
                  <a:pt x="3784257" y="3474142"/>
                  <a:pt x="3810761" y="2453725"/>
                  <a:pt x="3698118" y="2077695"/>
                </a:cubicBezTo>
                <a:cubicBezTo>
                  <a:pt x="3585475" y="1701665"/>
                  <a:pt x="3414852" y="1779521"/>
                  <a:pt x="3121648" y="1540982"/>
                </a:cubicBezTo>
                <a:cubicBezTo>
                  <a:pt x="2828444" y="1302443"/>
                  <a:pt x="2122766" y="798860"/>
                  <a:pt x="1938892" y="646460"/>
                </a:cubicBezTo>
                <a:cubicBezTo>
                  <a:pt x="1755018" y="494060"/>
                  <a:pt x="2079696" y="711065"/>
                  <a:pt x="2018405" y="626582"/>
                </a:cubicBezTo>
                <a:cubicBezTo>
                  <a:pt x="1957114" y="542099"/>
                  <a:pt x="1735140" y="224047"/>
                  <a:pt x="1571144" y="139564"/>
                </a:cubicBezTo>
                <a:cubicBezTo>
                  <a:pt x="1407148" y="55081"/>
                  <a:pt x="1079157" y="113060"/>
                  <a:pt x="1034431" y="119686"/>
                </a:cubicBezTo>
                <a:cubicBezTo>
                  <a:pt x="989705" y="126312"/>
                  <a:pt x="1471752" y="197543"/>
                  <a:pt x="1302787" y="179321"/>
                </a:cubicBezTo>
                <a:cubicBezTo>
                  <a:pt x="1133822" y="161099"/>
                  <a:pt x="-34026" y="-9522"/>
                  <a:pt x="761" y="4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B8C6F9B6-0286-CD3D-FCB9-112C642AB77B}"/>
              </a:ext>
            </a:extLst>
          </p:cNvPr>
          <p:cNvSpPr/>
          <p:nvPr/>
        </p:nvSpPr>
        <p:spPr>
          <a:xfrm>
            <a:off x="4003782" y="3034683"/>
            <a:ext cx="1873700" cy="3061823"/>
          </a:xfrm>
          <a:custGeom>
            <a:avLst/>
            <a:gdLst>
              <a:gd name="connsiteX0" fmla="*/ 1688 w 1873700"/>
              <a:gd name="connsiteY0" fmla="*/ 6691 h 3061823"/>
              <a:gd name="connsiteX1" fmla="*/ 508583 w 1873700"/>
              <a:gd name="connsiteY1" fmla="*/ 1348474 h 3061823"/>
              <a:gd name="connsiteX2" fmla="*/ 349557 w 1873700"/>
              <a:gd name="connsiteY2" fmla="*/ 1000604 h 3061823"/>
              <a:gd name="connsiteX3" fmla="*/ 1035357 w 1873700"/>
              <a:gd name="connsiteY3" fmla="*/ 2213178 h 3061823"/>
              <a:gd name="connsiteX4" fmla="*/ 886270 w 1873700"/>
              <a:gd name="connsiteY4" fmla="*/ 2024334 h 3061823"/>
              <a:gd name="connsiteX5" fmla="*/ 1482618 w 1873700"/>
              <a:gd name="connsiteY5" fmla="*/ 2272813 h 3061823"/>
              <a:gd name="connsiteX6" fmla="*/ 1273896 w 1873700"/>
              <a:gd name="connsiteY6" fmla="*/ 2054152 h 3061823"/>
              <a:gd name="connsiteX7" fmla="*/ 1731096 w 1873700"/>
              <a:gd name="connsiteY7" fmla="*/ 2531230 h 3061823"/>
              <a:gd name="connsiteX8" fmla="*/ 1870244 w 1873700"/>
              <a:gd name="connsiteY8" fmla="*/ 3058004 h 3061823"/>
              <a:gd name="connsiteX9" fmla="*/ 1820548 w 1873700"/>
              <a:gd name="connsiteY9" fmla="*/ 2749891 h 3061823"/>
              <a:gd name="connsiteX10" fmla="*/ 1701279 w 1873700"/>
              <a:gd name="connsiteY10" fmla="*/ 2392082 h 3061823"/>
              <a:gd name="connsiteX11" fmla="*/ 1174505 w 1873700"/>
              <a:gd name="connsiteY11" fmla="*/ 2113787 h 3061823"/>
              <a:gd name="connsiteX12" fmla="*/ 1244079 w 1873700"/>
              <a:gd name="connsiteY12" fmla="*/ 2223117 h 3061823"/>
              <a:gd name="connsiteX13" fmla="*/ 826635 w 1873700"/>
              <a:gd name="connsiteY13" fmla="*/ 1895126 h 3061823"/>
              <a:gd name="connsiteX14" fmla="*/ 826635 w 1873700"/>
              <a:gd name="connsiteY14" fmla="*/ 1895126 h 3061823"/>
              <a:gd name="connsiteX15" fmla="*/ 220348 w 1873700"/>
              <a:gd name="connsiteY15" fmla="*/ 632856 h 3061823"/>
              <a:gd name="connsiteX16" fmla="*/ 339618 w 1873700"/>
              <a:gd name="connsiteY16" fmla="*/ 821700 h 3061823"/>
              <a:gd name="connsiteX17" fmla="*/ 1688 w 1873700"/>
              <a:gd name="connsiteY17" fmla="*/ 6691 h 3061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73700" h="3061823">
                <a:moveTo>
                  <a:pt x="1688" y="6691"/>
                </a:moveTo>
                <a:cubicBezTo>
                  <a:pt x="29849" y="94487"/>
                  <a:pt x="450605" y="1182822"/>
                  <a:pt x="508583" y="1348474"/>
                </a:cubicBezTo>
                <a:cubicBezTo>
                  <a:pt x="566561" y="1514126"/>
                  <a:pt x="261761" y="856487"/>
                  <a:pt x="349557" y="1000604"/>
                </a:cubicBezTo>
                <a:cubicBezTo>
                  <a:pt x="437353" y="1144721"/>
                  <a:pt x="945905" y="2042556"/>
                  <a:pt x="1035357" y="2213178"/>
                </a:cubicBezTo>
                <a:cubicBezTo>
                  <a:pt x="1124809" y="2383800"/>
                  <a:pt x="811727" y="2014395"/>
                  <a:pt x="886270" y="2024334"/>
                </a:cubicBezTo>
                <a:cubicBezTo>
                  <a:pt x="960813" y="2034273"/>
                  <a:pt x="1418014" y="2267843"/>
                  <a:pt x="1482618" y="2272813"/>
                </a:cubicBezTo>
                <a:cubicBezTo>
                  <a:pt x="1547222" y="2277783"/>
                  <a:pt x="1273896" y="2054152"/>
                  <a:pt x="1273896" y="2054152"/>
                </a:cubicBezTo>
                <a:cubicBezTo>
                  <a:pt x="1315309" y="2097221"/>
                  <a:pt x="1631705" y="2363921"/>
                  <a:pt x="1731096" y="2531230"/>
                </a:cubicBezTo>
                <a:cubicBezTo>
                  <a:pt x="1830487" y="2698539"/>
                  <a:pt x="1855335" y="3021561"/>
                  <a:pt x="1870244" y="3058004"/>
                </a:cubicBezTo>
                <a:cubicBezTo>
                  <a:pt x="1885153" y="3094447"/>
                  <a:pt x="1848709" y="2860878"/>
                  <a:pt x="1820548" y="2749891"/>
                </a:cubicBezTo>
                <a:cubicBezTo>
                  <a:pt x="1792387" y="2638904"/>
                  <a:pt x="1808953" y="2498099"/>
                  <a:pt x="1701279" y="2392082"/>
                </a:cubicBezTo>
                <a:cubicBezTo>
                  <a:pt x="1593605" y="2286065"/>
                  <a:pt x="1250705" y="2141948"/>
                  <a:pt x="1174505" y="2113787"/>
                </a:cubicBezTo>
                <a:cubicBezTo>
                  <a:pt x="1098305" y="2085626"/>
                  <a:pt x="1302057" y="2259560"/>
                  <a:pt x="1244079" y="2223117"/>
                </a:cubicBezTo>
                <a:cubicBezTo>
                  <a:pt x="1186101" y="2186674"/>
                  <a:pt x="826635" y="1895126"/>
                  <a:pt x="826635" y="1895126"/>
                </a:cubicBezTo>
                <a:lnTo>
                  <a:pt x="826635" y="1895126"/>
                </a:lnTo>
                <a:cubicBezTo>
                  <a:pt x="725587" y="1684748"/>
                  <a:pt x="301518" y="811760"/>
                  <a:pt x="220348" y="632856"/>
                </a:cubicBezTo>
                <a:cubicBezTo>
                  <a:pt x="139178" y="453952"/>
                  <a:pt x="372748" y="921091"/>
                  <a:pt x="339618" y="821700"/>
                </a:cubicBezTo>
                <a:cubicBezTo>
                  <a:pt x="306488" y="722309"/>
                  <a:pt x="-26473" y="-81105"/>
                  <a:pt x="1688" y="66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C7226A76-0C69-398E-C04B-D7E2C7A38355}"/>
              </a:ext>
            </a:extLst>
          </p:cNvPr>
          <p:cNvSpPr/>
          <p:nvPr/>
        </p:nvSpPr>
        <p:spPr>
          <a:xfrm>
            <a:off x="1587863" y="5078065"/>
            <a:ext cx="479258" cy="3159667"/>
          </a:xfrm>
          <a:custGeom>
            <a:avLst/>
            <a:gdLst>
              <a:gd name="connsiteX0" fmla="*/ 201180 w 479258"/>
              <a:gd name="connsiteY0" fmla="*/ 831 h 3159667"/>
              <a:gd name="connsiteX1" fmla="*/ 42154 w 479258"/>
              <a:gd name="connsiteY1" fmla="*/ 597178 h 3159667"/>
              <a:gd name="connsiteX2" fmla="*/ 71972 w 479258"/>
              <a:gd name="connsiteY2" fmla="*/ 487848 h 3159667"/>
              <a:gd name="connsiteX3" fmla="*/ 111728 w 479258"/>
              <a:gd name="connsiteY3" fmla="*/ 1292918 h 3159667"/>
              <a:gd name="connsiteX4" fmla="*/ 12337 w 479258"/>
              <a:gd name="connsiteY4" fmla="*/ 1779935 h 3159667"/>
              <a:gd name="connsiteX5" fmla="*/ 439720 w 479258"/>
              <a:gd name="connsiteY5" fmla="*/ 3072022 h 3159667"/>
              <a:gd name="connsiteX6" fmla="*/ 419841 w 479258"/>
              <a:gd name="connsiteY6" fmla="*/ 2912996 h 3159667"/>
              <a:gd name="connsiteX7" fmla="*/ 81911 w 479258"/>
              <a:gd name="connsiteY7" fmla="*/ 1859448 h 3159667"/>
              <a:gd name="connsiteX8" fmla="*/ 71972 w 479258"/>
              <a:gd name="connsiteY8" fmla="*/ 2008535 h 3159667"/>
              <a:gd name="connsiteX9" fmla="*/ 62033 w 479258"/>
              <a:gd name="connsiteY9" fmla="*/ 1273039 h 3159667"/>
              <a:gd name="connsiteX10" fmla="*/ 81911 w 479258"/>
              <a:gd name="connsiteY10" fmla="*/ 696570 h 3159667"/>
              <a:gd name="connsiteX11" fmla="*/ 12337 w 479258"/>
              <a:gd name="connsiteY11" fmla="*/ 746265 h 3159667"/>
              <a:gd name="connsiteX12" fmla="*/ 201180 w 479258"/>
              <a:gd name="connsiteY12" fmla="*/ 831 h 3159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9258" h="3159667">
                <a:moveTo>
                  <a:pt x="201180" y="831"/>
                </a:moveTo>
                <a:cubicBezTo>
                  <a:pt x="206149" y="-24017"/>
                  <a:pt x="63689" y="516009"/>
                  <a:pt x="42154" y="597178"/>
                </a:cubicBezTo>
                <a:cubicBezTo>
                  <a:pt x="20619" y="678348"/>
                  <a:pt x="60376" y="371891"/>
                  <a:pt x="71972" y="487848"/>
                </a:cubicBezTo>
                <a:cubicBezTo>
                  <a:pt x="83568" y="603805"/>
                  <a:pt x="121667" y="1077570"/>
                  <a:pt x="111728" y="1292918"/>
                </a:cubicBezTo>
                <a:cubicBezTo>
                  <a:pt x="101789" y="1508266"/>
                  <a:pt x="-42328" y="1483418"/>
                  <a:pt x="12337" y="1779935"/>
                </a:cubicBezTo>
                <a:cubicBezTo>
                  <a:pt x="67002" y="2076452"/>
                  <a:pt x="371803" y="2883179"/>
                  <a:pt x="439720" y="3072022"/>
                </a:cubicBezTo>
                <a:cubicBezTo>
                  <a:pt x="507637" y="3260866"/>
                  <a:pt x="479476" y="3115092"/>
                  <a:pt x="419841" y="2912996"/>
                </a:cubicBezTo>
                <a:cubicBezTo>
                  <a:pt x="360206" y="2710900"/>
                  <a:pt x="139889" y="2010191"/>
                  <a:pt x="81911" y="1859448"/>
                </a:cubicBezTo>
                <a:cubicBezTo>
                  <a:pt x="23933" y="1708705"/>
                  <a:pt x="75285" y="2106270"/>
                  <a:pt x="71972" y="2008535"/>
                </a:cubicBezTo>
                <a:cubicBezTo>
                  <a:pt x="68659" y="1910800"/>
                  <a:pt x="60377" y="1491700"/>
                  <a:pt x="62033" y="1273039"/>
                </a:cubicBezTo>
                <a:cubicBezTo>
                  <a:pt x="63689" y="1054378"/>
                  <a:pt x="90194" y="784366"/>
                  <a:pt x="81911" y="696570"/>
                </a:cubicBezTo>
                <a:cubicBezTo>
                  <a:pt x="73628" y="608774"/>
                  <a:pt x="-7541" y="858908"/>
                  <a:pt x="12337" y="746265"/>
                </a:cubicBezTo>
                <a:cubicBezTo>
                  <a:pt x="32215" y="633622"/>
                  <a:pt x="196211" y="25679"/>
                  <a:pt x="201180" y="8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8A88C5A9-C660-0420-17AA-2AC144647551}"/>
              </a:ext>
            </a:extLst>
          </p:cNvPr>
          <p:cNvSpPr/>
          <p:nvPr/>
        </p:nvSpPr>
        <p:spPr>
          <a:xfrm>
            <a:off x="4483952" y="3903081"/>
            <a:ext cx="1759509" cy="4466924"/>
          </a:xfrm>
          <a:custGeom>
            <a:avLst/>
            <a:gdLst>
              <a:gd name="connsiteX0" fmla="*/ 97987 w 1759509"/>
              <a:gd name="connsiteY0" fmla="*/ 112328 h 4466924"/>
              <a:gd name="connsiteX1" fmla="*/ 1111778 w 1759509"/>
              <a:gd name="connsiteY1" fmla="*/ 1235449 h 4466924"/>
              <a:gd name="connsiteX2" fmla="*/ 982570 w 1759509"/>
              <a:gd name="connsiteY2" fmla="*/ 1126119 h 4466924"/>
              <a:gd name="connsiteX3" fmla="*/ 1310561 w 1759509"/>
              <a:gd name="connsiteY3" fmla="*/ 1662832 h 4466924"/>
              <a:gd name="connsiteX4" fmla="*/ 1658431 w 1759509"/>
              <a:gd name="connsiteY4" fmla="*/ 2716380 h 4466924"/>
              <a:gd name="connsiteX5" fmla="*/ 1668370 w 1759509"/>
              <a:gd name="connsiteY5" fmla="*/ 2577232 h 4466924"/>
              <a:gd name="connsiteX6" fmla="*/ 1688248 w 1759509"/>
              <a:gd name="connsiteY6" fmla="*/ 2865467 h 4466924"/>
              <a:gd name="connsiteX7" fmla="*/ 654578 w 1759509"/>
              <a:gd name="connsiteY7" fmla="*/ 4406032 h 4466924"/>
              <a:gd name="connsiteX8" fmla="*/ 833483 w 1759509"/>
              <a:gd name="connsiteY8" fmla="*/ 4087980 h 4466924"/>
              <a:gd name="connsiteX9" fmla="*/ 1489465 w 1759509"/>
              <a:gd name="connsiteY9" fmla="*/ 3431997 h 4466924"/>
              <a:gd name="connsiteX10" fmla="*/ 1290683 w 1759509"/>
              <a:gd name="connsiteY10" fmla="*/ 3531389 h 4466924"/>
              <a:gd name="connsiteX11" fmla="*/ 1708126 w 1759509"/>
              <a:gd name="connsiteY11" fmla="*/ 2815771 h 4466924"/>
              <a:gd name="connsiteX12" fmla="*/ 1638552 w 1759509"/>
              <a:gd name="connsiteY12" fmla="*/ 2746197 h 4466924"/>
              <a:gd name="connsiteX13" fmla="*/ 1539161 w 1759509"/>
              <a:gd name="connsiteY13" fmla="*/ 1980884 h 4466924"/>
              <a:gd name="connsiteX14" fmla="*/ 972631 w 1759509"/>
              <a:gd name="connsiteY14" fmla="*/ 1026728 h 4466924"/>
              <a:gd name="connsiteX15" fmla="*/ 1032265 w 1759509"/>
              <a:gd name="connsiteY15" fmla="*/ 1145997 h 4466924"/>
              <a:gd name="connsiteX16" fmla="*/ 147683 w 1759509"/>
              <a:gd name="connsiteY16" fmla="*/ 152084 h 4466924"/>
              <a:gd name="connsiteX17" fmla="*/ 97987 w 1759509"/>
              <a:gd name="connsiteY17" fmla="*/ 112328 h 4466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59509" h="4466924">
                <a:moveTo>
                  <a:pt x="97987" y="112328"/>
                </a:moveTo>
                <a:cubicBezTo>
                  <a:pt x="258670" y="292889"/>
                  <a:pt x="964348" y="1066484"/>
                  <a:pt x="1111778" y="1235449"/>
                </a:cubicBezTo>
                <a:cubicBezTo>
                  <a:pt x="1259208" y="1404414"/>
                  <a:pt x="949440" y="1054889"/>
                  <a:pt x="982570" y="1126119"/>
                </a:cubicBezTo>
                <a:cubicBezTo>
                  <a:pt x="1015701" y="1197350"/>
                  <a:pt x="1197918" y="1397789"/>
                  <a:pt x="1310561" y="1662832"/>
                </a:cubicBezTo>
                <a:cubicBezTo>
                  <a:pt x="1423205" y="1927876"/>
                  <a:pt x="1598796" y="2563980"/>
                  <a:pt x="1658431" y="2716380"/>
                </a:cubicBezTo>
                <a:cubicBezTo>
                  <a:pt x="1718066" y="2868780"/>
                  <a:pt x="1663401" y="2552384"/>
                  <a:pt x="1668370" y="2577232"/>
                </a:cubicBezTo>
                <a:cubicBezTo>
                  <a:pt x="1673339" y="2602080"/>
                  <a:pt x="1857213" y="2560667"/>
                  <a:pt x="1688248" y="2865467"/>
                </a:cubicBezTo>
                <a:cubicBezTo>
                  <a:pt x="1519283" y="3170267"/>
                  <a:pt x="797039" y="4202280"/>
                  <a:pt x="654578" y="4406032"/>
                </a:cubicBezTo>
                <a:cubicBezTo>
                  <a:pt x="512117" y="4609784"/>
                  <a:pt x="694335" y="4250319"/>
                  <a:pt x="833483" y="4087980"/>
                </a:cubicBezTo>
                <a:cubicBezTo>
                  <a:pt x="972631" y="3925641"/>
                  <a:pt x="1413265" y="3524762"/>
                  <a:pt x="1489465" y="3431997"/>
                </a:cubicBezTo>
                <a:cubicBezTo>
                  <a:pt x="1565665" y="3339232"/>
                  <a:pt x="1254239" y="3634093"/>
                  <a:pt x="1290683" y="3531389"/>
                </a:cubicBezTo>
                <a:cubicBezTo>
                  <a:pt x="1327127" y="3428685"/>
                  <a:pt x="1650148" y="2946636"/>
                  <a:pt x="1708126" y="2815771"/>
                </a:cubicBezTo>
                <a:cubicBezTo>
                  <a:pt x="1766104" y="2684906"/>
                  <a:pt x="1666713" y="2885345"/>
                  <a:pt x="1638552" y="2746197"/>
                </a:cubicBezTo>
                <a:cubicBezTo>
                  <a:pt x="1610391" y="2607049"/>
                  <a:pt x="1650148" y="2267462"/>
                  <a:pt x="1539161" y="1980884"/>
                </a:cubicBezTo>
                <a:cubicBezTo>
                  <a:pt x="1428174" y="1694306"/>
                  <a:pt x="1057114" y="1165876"/>
                  <a:pt x="972631" y="1026728"/>
                </a:cubicBezTo>
                <a:cubicBezTo>
                  <a:pt x="888148" y="887580"/>
                  <a:pt x="1169756" y="1291771"/>
                  <a:pt x="1032265" y="1145997"/>
                </a:cubicBezTo>
                <a:cubicBezTo>
                  <a:pt x="894774" y="1000223"/>
                  <a:pt x="306709" y="317736"/>
                  <a:pt x="147683" y="152084"/>
                </a:cubicBezTo>
                <a:cubicBezTo>
                  <a:pt x="-11343" y="-13568"/>
                  <a:pt x="-62696" y="-68233"/>
                  <a:pt x="97987" y="112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C2CEE31D-2B59-74BB-F459-1A5E2E9BD626}"/>
              </a:ext>
            </a:extLst>
          </p:cNvPr>
          <p:cNvSpPr/>
          <p:nvPr/>
        </p:nvSpPr>
        <p:spPr>
          <a:xfrm>
            <a:off x="2985972" y="4877614"/>
            <a:ext cx="3046500" cy="2922527"/>
          </a:xfrm>
          <a:custGeom>
            <a:avLst/>
            <a:gdLst>
              <a:gd name="connsiteX0" fmla="*/ 2699211 w 3046500"/>
              <a:gd name="connsiteY0" fmla="*/ 2499 h 2922527"/>
              <a:gd name="connsiteX1" fmla="*/ 3007324 w 3046500"/>
              <a:gd name="connsiteY1" fmla="*/ 817508 h 2922527"/>
              <a:gd name="connsiteX2" fmla="*/ 2043228 w 3046500"/>
              <a:gd name="connsiteY2" fmla="*/ 1880995 h 2922527"/>
              <a:gd name="connsiteX3" fmla="*/ 2301645 w 3046500"/>
              <a:gd name="connsiteY3" fmla="*/ 1672273 h 2922527"/>
              <a:gd name="connsiteX4" fmla="*/ 1516454 w 3046500"/>
              <a:gd name="connsiteY4" fmla="*/ 2288499 h 2922527"/>
              <a:gd name="connsiteX5" fmla="*/ 413211 w 3046500"/>
              <a:gd name="connsiteY5" fmla="*/ 2686064 h 2922527"/>
              <a:gd name="connsiteX6" fmla="*/ 1198402 w 3046500"/>
              <a:gd name="connsiteY6" fmla="*/ 2457464 h 2922527"/>
              <a:gd name="connsiteX7" fmla="*/ 1725176 w 3046500"/>
              <a:gd name="connsiteY7" fmla="*/ 2318316 h 2922527"/>
              <a:gd name="connsiteX8" fmla="*/ 15645 w 3046500"/>
              <a:gd name="connsiteY8" fmla="*/ 2914664 h 2922527"/>
              <a:gd name="connsiteX9" fmla="*/ 920106 w 3046500"/>
              <a:gd name="connsiteY9" fmla="*/ 2636369 h 2922527"/>
              <a:gd name="connsiteX10" fmla="*/ 1655602 w 3046500"/>
              <a:gd name="connsiteY10" fmla="*/ 2298438 h 2922527"/>
              <a:gd name="connsiteX11" fmla="*/ 1546271 w 3046500"/>
              <a:gd name="connsiteY11" fmla="*/ 2218925 h 2922527"/>
              <a:gd name="connsiteX12" fmla="*/ 2371219 w 3046500"/>
              <a:gd name="connsiteY12" fmla="*/ 1612638 h 2922527"/>
              <a:gd name="connsiteX13" fmla="*/ 2251950 w 3046500"/>
              <a:gd name="connsiteY13" fmla="*/ 1503308 h 2922527"/>
              <a:gd name="connsiteX14" fmla="*/ 2888054 w 3046500"/>
              <a:gd name="connsiteY14" fmla="*/ 1026229 h 2922527"/>
              <a:gd name="connsiteX15" fmla="*/ 3027202 w 3046500"/>
              <a:gd name="connsiteY15" fmla="*/ 817508 h 2922527"/>
              <a:gd name="connsiteX16" fmla="*/ 2967567 w 3046500"/>
              <a:gd name="connsiteY16" fmla="*/ 479577 h 2922527"/>
              <a:gd name="connsiteX17" fmla="*/ 3037141 w 3046500"/>
              <a:gd name="connsiteY17" fmla="*/ 559090 h 2922527"/>
              <a:gd name="connsiteX18" fmla="*/ 2699211 w 3046500"/>
              <a:gd name="connsiteY18" fmla="*/ 2499 h 292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046500" h="2922527">
                <a:moveTo>
                  <a:pt x="2699211" y="2499"/>
                </a:moveTo>
                <a:cubicBezTo>
                  <a:pt x="2694241" y="45569"/>
                  <a:pt x="3116654" y="504425"/>
                  <a:pt x="3007324" y="817508"/>
                </a:cubicBezTo>
                <a:cubicBezTo>
                  <a:pt x="2897994" y="1130591"/>
                  <a:pt x="2160841" y="1738534"/>
                  <a:pt x="2043228" y="1880995"/>
                </a:cubicBezTo>
                <a:cubicBezTo>
                  <a:pt x="1925615" y="2023456"/>
                  <a:pt x="2389441" y="1604356"/>
                  <a:pt x="2301645" y="1672273"/>
                </a:cubicBezTo>
                <a:cubicBezTo>
                  <a:pt x="2213849" y="1740190"/>
                  <a:pt x="1831193" y="2119534"/>
                  <a:pt x="1516454" y="2288499"/>
                </a:cubicBezTo>
                <a:cubicBezTo>
                  <a:pt x="1201715" y="2457464"/>
                  <a:pt x="466220" y="2657903"/>
                  <a:pt x="413211" y="2686064"/>
                </a:cubicBezTo>
                <a:cubicBezTo>
                  <a:pt x="360202" y="2714225"/>
                  <a:pt x="979741" y="2518755"/>
                  <a:pt x="1198402" y="2457464"/>
                </a:cubicBezTo>
                <a:cubicBezTo>
                  <a:pt x="1417063" y="2396173"/>
                  <a:pt x="1922302" y="2242116"/>
                  <a:pt x="1725176" y="2318316"/>
                </a:cubicBezTo>
                <a:cubicBezTo>
                  <a:pt x="1528050" y="2394516"/>
                  <a:pt x="149823" y="2861655"/>
                  <a:pt x="15645" y="2914664"/>
                </a:cubicBezTo>
                <a:cubicBezTo>
                  <a:pt x="-118533" y="2967673"/>
                  <a:pt x="646780" y="2739073"/>
                  <a:pt x="920106" y="2636369"/>
                </a:cubicBezTo>
                <a:cubicBezTo>
                  <a:pt x="1193432" y="2533665"/>
                  <a:pt x="1551241" y="2368012"/>
                  <a:pt x="1655602" y="2298438"/>
                </a:cubicBezTo>
                <a:cubicBezTo>
                  <a:pt x="1759963" y="2228864"/>
                  <a:pt x="1427001" y="2333225"/>
                  <a:pt x="1546271" y="2218925"/>
                </a:cubicBezTo>
                <a:cubicBezTo>
                  <a:pt x="1665540" y="2104625"/>
                  <a:pt x="2253606" y="1731907"/>
                  <a:pt x="2371219" y="1612638"/>
                </a:cubicBezTo>
                <a:cubicBezTo>
                  <a:pt x="2488832" y="1493369"/>
                  <a:pt x="2165811" y="1601043"/>
                  <a:pt x="2251950" y="1503308"/>
                </a:cubicBezTo>
                <a:cubicBezTo>
                  <a:pt x="2338089" y="1405573"/>
                  <a:pt x="2758845" y="1140529"/>
                  <a:pt x="2888054" y="1026229"/>
                </a:cubicBezTo>
                <a:cubicBezTo>
                  <a:pt x="3017263" y="911929"/>
                  <a:pt x="3013950" y="908617"/>
                  <a:pt x="3027202" y="817508"/>
                </a:cubicBezTo>
                <a:cubicBezTo>
                  <a:pt x="3040454" y="726399"/>
                  <a:pt x="2965911" y="522647"/>
                  <a:pt x="2967567" y="479577"/>
                </a:cubicBezTo>
                <a:cubicBezTo>
                  <a:pt x="2969223" y="436507"/>
                  <a:pt x="3078554" y="631977"/>
                  <a:pt x="3037141" y="559090"/>
                </a:cubicBezTo>
                <a:cubicBezTo>
                  <a:pt x="2995728" y="486203"/>
                  <a:pt x="2704181" y="-40571"/>
                  <a:pt x="2699211" y="24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B67A9539-1FA5-5749-13CD-C118A34A0A82}"/>
              </a:ext>
            </a:extLst>
          </p:cNvPr>
          <p:cNvSpPr/>
          <p:nvPr/>
        </p:nvSpPr>
        <p:spPr>
          <a:xfrm>
            <a:off x="4010872" y="2504264"/>
            <a:ext cx="3227385" cy="1982013"/>
          </a:xfrm>
          <a:custGeom>
            <a:avLst/>
            <a:gdLst>
              <a:gd name="connsiteX0" fmla="*/ 4537 w 3227385"/>
              <a:gd name="connsiteY0" fmla="*/ 69971 h 1982013"/>
              <a:gd name="connsiteX1" fmla="*/ 1386076 w 3227385"/>
              <a:gd name="connsiteY1" fmla="*/ 89849 h 1982013"/>
              <a:gd name="connsiteX2" fmla="*/ 1177354 w 3227385"/>
              <a:gd name="connsiteY2" fmla="*/ 50093 h 1982013"/>
              <a:gd name="connsiteX3" fmla="*/ 2230902 w 3227385"/>
              <a:gd name="connsiteY3" fmla="*/ 547049 h 1982013"/>
              <a:gd name="connsiteX4" fmla="*/ 2161328 w 3227385"/>
              <a:gd name="connsiteY4" fmla="*/ 497353 h 1982013"/>
              <a:gd name="connsiteX5" fmla="*/ 3175119 w 3227385"/>
              <a:gd name="connsiteY5" fmla="*/ 1928588 h 1982013"/>
              <a:gd name="connsiteX6" fmla="*/ 2946519 w 3227385"/>
              <a:gd name="connsiteY6" fmla="*/ 1550901 h 1982013"/>
              <a:gd name="connsiteX7" fmla="*/ 1793580 w 3227385"/>
              <a:gd name="connsiteY7" fmla="*/ 358206 h 1982013"/>
              <a:gd name="connsiteX8" fmla="*/ 1833337 w 3227385"/>
              <a:gd name="connsiteY8" fmla="*/ 358206 h 1982013"/>
              <a:gd name="connsiteX9" fmla="*/ 1018328 w 3227385"/>
              <a:gd name="connsiteY9" fmla="*/ 10336 h 1982013"/>
              <a:gd name="connsiteX10" fmla="*/ 262954 w 3227385"/>
              <a:gd name="connsiteY10" fmla="*/ 89849 h 1982013"/>
              <a:gd name="connsiteX11" fmla="*/ 918937 w 3227385"/>
              <a:gd name="connsiteY11" fmla="*/ 69971 h 1982013"/>
              <a:gd name="connsiteX12" fmla="*/ 4537 w 3227385"/>
              <a:gd name="connsiteY12" fmla="*/ 69971 h 1982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27385" h="1982013">
                <a:moveTo>
                  <a:pt x="4537" y="69971"/>
                </a:moveTo>
                <a:cubicBezTo>
                  <a:pt x="82393" y="73284"/>
                  <a:pt x="1190607" y="93162"/>
                  <a:pt x="1386076" y="89849"/>
                </a:cubicBezTo>
                <a:cubicBezTo>
                  <a:pt x="1581545" y="86536"/>
                  <a:pt x="1036550" y="-26107"/>
                  <a:pt x="1177354" y="50093"/>
                </a:cubicBezTo>
                <a:cubicBezTo>
                  <a:pt x="1318158" y="126293"/>
                  <a:pt x="2066906" y="472506"/>
                  <a:pt x="2230902" y="547049"/>
                </a:cubicBezTo>
                <a:cubicBezTo>
                  <a:pt x="2394898" y="621592"/>
                  <a:pt x="2003959" y="267097"/>
                  <a:pt x="2161328" y="497353"/>
                </a:cubicBezTo>
                <a:cubicBezTo>
                  <a:pt x="2318698" y="727610"/>
                  <a:pt x="3044254" y="1752997"/>
                  <a:pt x="3175119" y="1928588"/>
                </a:cubicBezTo>
                <a:cubicBezTo>
                  <a:pt x="3305984" y="2104179"/>
                  <a:pt x="3176776" y="1812631"/>
                  <a:pt x="2946519" y="1550901"/>
                </a:cubicBezTo>
                <a:cubicBezTo>
                  <a:pt x="2716263" y="1289171"/>
                  <a:pt x="1979110" y="556988"/>
                  <a:pt x="1793580" y="358206"/>
                </a:cubicBezTo>
                <a:cubicBezTo>
                  <a:pt x="1608050" y="159424"/>
                  <a:pt x="1962546" y="416184"/>
                  <a:pt x="1833337" y="358206"/>
                </a:cubicBezTo>
                <a:cubicBezTo>
                  <a:pt x="1704128" y="300228"/>
                  <a:pt x="1280058" y="55062"/>
                  <a:pt x="1018328" y="10336"/>
                </a:cubicBezTo>
                <a:cubicBezTo>
                  <a:pt x="756598" y="-34390"/>
                  <a:pt x="279519" y="79910"/>
                  <a:pt x="262954" y="89849"/>
                </a:cubicBezTo>
                <a:cubicBezTo>
                  <a:pt x="246389" y="99788"/>
                  <a:pt x="962007" y="74941"/>
                  <a:pt x="918937" y="69971"/>
                </a:cubicBezTo>
                <a:cubicBezTo>
                  <a:pt x="875868" y="65001"/>
                  <a:pt x="-73319" y="66658"/>
                  <a:pt x="4537" y="699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7D211301-E4A6-21A4-F41B-E29E0F6458FA}"/>
              </a:ext>
            </a:extLst>
          </p:cNvPr>
          <p:cNvSpPr/>
          <p:nvPr/>
        </p:nvSpPr>
        <p:spPr>
          <a:xfrm>
            <a:off x="4273607" y="2683441"/>
            <a:ext cx="2802330" cy="4184392"/>
          </a:xfrm>
          <a:custGeom>
            <a:avLst/>
            <a:gdLst>
              <a:gd name="connsiteX0" fmla="*/ 219 w 2802330"/>
              <a:gd name="connsiteY0" fmla="*/ 124 h 4184392"/>
              <a:gd name="connsiteX1" fmla="*/ 1163097 w 2802330"/>
              <a:gd name="connsiteY1" fmla="*/ 1282272 h 4184392"/>
              <a:gd name="connsiteX2" fmla="*/ 894741 w 2802330"/>
              <a:gd name="connsiteY2" fmla="*/ 1083489 h 4184392"/>
              <a:gd name="connsiteX3" fmla="*/ 1878715 w 2802330"/>
              <a:gd name="connsiteY3" fmla="*/ 1838863 h 4184392"/>
              <a:gd name="connsiteX4" fmla="*/ 1699810 w 2802330"/>
              <a:gd name="connsiteY4" fmla="*/ 1729533 h 4184392"/>
              <a:gd name="connsiteX5" fmla="*/ 2465123 w 2802330"/>
              <a:gd name="connsiteY5" fmla="*/ 2286124 h 4184392"/>
              <a:gd name="connsiteX6" fmla="*/ 2783176 w 2802330"/>
              <a:gd name="connsiteY6" fmla="*/ 4095046 h 4184392"/>
              <a:gd name="connsiteX7" fmla="*/ 2753358 w 2802330"/>
              <a:gd name="connsiteY7" fmla="*/ 3757116 h 4184392"/>
              <a:gd name="connsiteX8" fmla="*/ 2644028 w 2802330"/>
              <a:gd name="connsiteY8" fmla="*/ 2445150 h 4184392"/>
              <a:gd name="connsiteX9" fmla="*/ 2475063 w 2802330"/>
              <a:gd name="connsiteY9" fmla="*/ 2484907 h 4184392"/>
              <a:gd name="connsiteX10" fmla="*/ 2077497 w 2802330"/>
              <a:gd name="connsiteY10" fmla="*/ 1948194 h 4184392"/>
              <a:gd name="connsiteX11" fmla="*/ 934497 w 2802330"/>
              <a:gd name="connsiteY11" fmla="*/ 1043733 h 4184392"/>
              <a:gd name="connsiteX12" fmla="*/ 1063706 w 2802330"/>
              <a:gd name="connsiteY12" fmla="*/ 1202759 h 4184392"/>
              <a:gd name="connsiteX13" fmla="*/ 219 w 2802330"/>
              <a:gd name="connsiteY13" fmla="*/ 124 h 418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02330" h="4184392">
                <a:moveTo>
                  <a:pt x="219" y="124"/>
                </a:moveTo>
                <a:cubicBezTo>
                  <a:pt x="16784" y="13376"/>
                  <a:pt x="1014010" y="1101711"/>
                  <a:pt x="1163097" y="1282272"/>
                </a:cubicBezTo>
                <a:cubicBezTo>
                  <a:pt x="1312184" y="1462833"/>
                  <a:pt x="775471" y="990724"/>
                  <a:pt x="894741" y="1083489"/>
                </a:cubicBezTo>
                <a:cubicBezTo>
                  <a:pt x="1014011" y="1176254"/>
                  <a:pt x="1744537" y="1731189"/>
                  <a:pt x="1878715" y="1838863"/>
                </a:cubicBezTo>
                <a:cubicBezTo>
                  <a:pt x="2012893" y="1946537"/>
                  <a:pt x="1602075" y="1654990"/>
                  <a:pt x="1699810" y="1729533"/>
                </a:cubicBezTo>
                <a:cubicBezTo>
                  <a:pt x="1797545" y="1804076"/>
                  <a:pt x="2284562" y="1891872"/>
                  <a:pt x="2465123" y="2286124"/>
                </a:cubicBezTo>
                <a:cubicBezTo>
                  <a:pt x="2645684" y="2680376"/>
                  <a:pt x="2735137" y="3849881"/>
                  <a:pt x="2783176" y="4095046"/>
                </a:cubicBezTo>
                <a:cubicBezTo>
                  <a:pt x="2831215" y="4340211"/>
                  <a:pt x="2776549" y="4032099"/>
                  <a:pt x="2753358" y="3757116"/>
                </a:cubicBezTo>
                <a:cubicBezTo>
                  <a:pt x="2730167" y="3482133"/>
                  <a:pt x="2690411" y="2657185"/>
                  <a:pt x="2644028" y="2445150"/>
                </a:cubicBezTo>
                <a:cubicBezTo>
                  <a:pt x="2597646" y="2233115"/>
                  <a:pt x="2569485" y="2567733"/>
                  <a:pt x="2475063" y="2484907"/>
                </a:cubicBezTo>
                <a:cubicBezTo>
                  <a:pt x="2380641" y="2402081"/>
                  <a:pt x="2334258" y="2188390"/>
                  <a:pt x="2077497" y="1948194"/>
                </a:cubicBezTo>
                <a:cubicBezTo>
                  <a:pt x="1820736" y="1707998"/>
                  <a:pt x="1103462" y="1167972"/>
                  <a:pt x="934497" y="1043733"/>
                </a:cubicBezTo>
                <a:cubicBezTo>
                  <a:pt x="765532" y="919494"/>
                  <a:pt x="1219419" y="1373381"/>
                  <a:pt x="1063706" y="1202759"/>
                </a:cubicBezTo>
                <a:cubicBezTo>
                  <a:pt x="907993" y="1032137"/>
                  <a:pt x="-16346" y="-13128"/>
                  <a:pt x="219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9B27FBB9-7975-2B13-6AF5-9D236A11CE1F}"/>
              </a:ext>
            </a:extLst>
          </p:cNvPr>
          <p:cNvSpPr/>
          <p:nvPr/>
        </p:nvSpPr>
        <p:spPr>
          <a:xfrm>
            <a:off x="5890566" y="4921076"/>
            <a:ext cx="858181" cy="2345335"/>
          </a:xfrm>
          <a:custGeom>
            <a:avLst/>
            <a:gdLst>
              <a:gd name="connsiteX0" fmla="*/ 3338 w 858181"/>
              <a:gd name="connsiteY0" fmla="*/ 8733 h 2345335"/>
              <a:gd name="connsiteX1" fmla="*/ 758712 w 858181"/>
              <a:gd name="connsiteY1" fmla="*/ 1052341 h 2345335"/>
              <a:gd name="connsiteX2" fmla="*/ 629504 w 858181"/>
              <a:gd name="connsiteY2" fmla="*/ 2314611 h 2345335"/>
              <a:gd name="connsiteX3" fmla="*/ 718956 w 858181"/>
              <a:gd name="connsiteY3" fmla="*/ 1867350 h 2345335"/>
              <a:gd name="connsiteX4" fmla="*/ 858104 w 858181"/>
              <a:gd name="connsiteY4" fmla="*/ 883376 h 2345335"/>
              <a:gd name="connsiteX5" fmla="*/ 699077 w 858181"/>
              <a:gd name="connsiteY5" fmla="*/ 982767 h 2345335"/>
              <a:gd name="connsiteX6" fmla="*/ 490356 w 858181"/>
              <a:gd name="connsiteY6" fmla="*/ 575263 h 2345335"/>
              <a:gd name="connsiteX7" fmla="*/ 3338 w 858181"/>
              <a:gd name="connsiteY7" fmla="*/ 8733 h 2345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8181" h="2345335">
                <a:moveTo>
                  <a:pt x="3338" y="8733"/>
                </a:moveTo>
                <a:cubicBezTo>
                  <a:pt x="48064" y="88246"/>
                  <a:pt x="654351" y="668028"/>
                  <a:pt x="758712" y="1052341"/>
                </a:cubicBezTo>
                <a:cubicBezTo>
                  <a:pt x="863073" y="1436654"/>
                  <a:pt x="636130" y="2178776"/>
                  <a:pt x="629504" y="2314611"/>
                </a:cubicBezTo>
                <a:cubicBezTo>
                  <a:pt x="622878" y="2450446"/>
                  <a:pt x="680856" y="2105889"/>
                  <a:pt x="718956" y="1867350"/>
                </a:cubicBezTo>
                <a:cubicBezTo>
                  <a:pt x="757056" y="1628811"/>
                  <a:pt x="861417" y="1030806"/>
                  <a:pt x="858104" y="883376"/>
                </a:cubicBezTo>
                <a:cubicBezTo>
                  <a:pt x="854791" y="735946"/>
                  <a:pt x="760368" y="1034119"/>
                  <a:pt x="699077" y="982767"/>
                </a:cubicBezTo>
                <a:cubicBezTo>
                  <a:pt x="637786" y="931415"/>
                  <a:pt x="604656" y="735945"/>
                  <a:pt x="490356" y="575263"/>
                </a:cubicBezTo>
                <a:cubicBezTo>
                  <a:pt x="376056" y="414581"/>
                  <a:pt x="-41388" y="-70780"/>
                  <a:pt x="3338" y="87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36A2BB1D-E2E9-BA91-6966-2476ECDF79C2}"/>
              </a:ext>
            </a:extLst>
          </p:cNvPr>
          <p:cNvSpPr/>
          <p:nvPr/>
        </p:nvSpPr>
        <p:spPr>
          <a:xfrm>
            <a:off x="2019348" y="2048611"/>
            <a:ext cx="1272944" cy="852572"/>
          </a:xfrm>
          <a:custGeom>
            <a:avLst/>
            <a:gdLst>
              <a:gd name="connsiteX0" fmla="*/ 1026459 w 1272944"/>
              <a:gd name="connsiteY0" fmla="*/ 852471 h 852572"/>
              <a:gd name="connsiteX1" fmla="*/ 1019881 w 1272944"/>
              <a:gd name="connsiteY1" fmla="*/ 444609 h 852572"/>
              <a:gd name="connsiteX2" fmla="*/ 572548 w 1272944"/>
              <a:gd name="connsiteY2" fmla="*/ 260413 h 852572"/>
              <a:gd name="connsiteX3" fmla="*/ 226 w 1272944"/>
              <a:gd name="connsiteY3" fmla="*/ 142002 h 852572"/>
              <a:gd name="connsiteX4" fmla="*/ 506764 w 1272944"/>
              <a:gd name="connsiteY4" fmla="*/ 240678 h 852572"/>
              <a:gd name="connsiteX5" fmla="*/ 763323 w 1272944"/>
              <a:gd name="connsiteY5" fmla="*/ 234100 h 852572"/>
              <a:gd name="connsiteX6" fmla="*/ 434402 w 1272944"/>
              <a:gd name="connsiteY6" fmla="*/ 174894 h 852572"/>
              <a:gd name="connsiteX7" fmla="*/ 1263282 w 1272944"/>
              <a:gd name="connsiteY7" fmla="*/ 3855 h 852572"/>
              <a:gd name="connsiteX8" fmla="*/ 868577 w 1272944"/>
              <a:gd name="connsiteY8" fmla="*/ 63061 h 852572"/>
              <a:gd name="connsiteX9" fmla="*/ 585705 w 1272944"/>
              <a:gd name="connsiteY9" fmla="*/ 148580 h 852572"/>
              <a:gd name="connsiteX10" fmla="*/ 901469 w 1272944"/>
              <a:gd name="connsiteY10" fmla="*/ 299884 h 852572"/>
              <a:gd name="connsiteX11" fmla="*/ 789636 w 1272944"/>
              <a:gd name="connsiteY11" fmla="*/ 253835 h 852572"/>
              <a:gd name="connsiteX12" fmla="*/ 980410 w 1272944"/>
              <a:gd name="connsiteY12" fmla="*/ 405139 h 852572"/>
              <a:gd name="connsiteX13" fmla="*/ 1026459 w 1272944"/>
              <a:gd name="connsiteY13" fmla="*/ 852471 h 852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72944" h="852572">
                <a:moveTo>
                  <a:pt x="1026459" y="852471"/>
                </a:moveTo>
                <a:cubicBezTo>
                  <a:pt x="1033038" y="859049"/>
                  <a:pt x="1095533" y="543285"/>
                  <a:pt x="1019881" y="444609"/>
                </a:cubicBezTo>
                <a:cubicBezTo>
                  <a:pt x="944229" y="345933"/>
                  <a:pt x="742490" y="310847"/>
                  <a:pt x="572548" y="260413"/>
                </a:cubicBezTo>
                <a:cubicBezTo>
                  <a:pt x="402606" y="209979"/>
                  <a:pt x="11190" y="145291"/>
                  <a:pt x="226" y="142002"/>
                </a:cubicBezTo>
                <a:cubicBezTo>
                  <a:pt x="-10738" y="138713"/>
                  <a:pt x="379581" y="225328"/>
                  <a:pt x="506764" y="240678"/>
                </a:cubicBezTo>
                <a:cubicBezTo>
                  <a:pt x="633947" y="256028"/>
                  <a:pt x="775383" y="245064"/>
                  <a:pt x="763323" y="234100"/>
                </a:cubicBezTo>
                <a:cubicBezTo>
                  <a:pt x="751263" y="223136"/>
                  <a:pt x="351076" y="213268"/>
                  <a:pt x="434402" y="174894"/>
                </a:cubicBezTo>
                <a:cubicBezTo>
                  <a:pt x="517728" y="136520"/>
                  <a:pt x="1190920" y="22494"/>
                  <a:pt x="1263282" y="3855"/>
                </a:cubicBezTo>
                <a:cubicBezTo>
                  <a:pt x="1335645" y="-14784"/>
                  <a:pt x="981506" y="38940"/>
                  <a:pt x="868577" y="63061"/>
                </a:cubicBezTo>
                <a:cubicBezTo>
                  <a:pt x="755647" y="87182"/>
                  <a:pt x="580223" y="109109"/>
                  <a:pt x="585705" y="148580"/>
                </a:cubicBezTo>
                <a:cubicBezTo>
                  <a:pt x="591187" y="188050"/>
                  <a:pt x="867480" y="282341"/>
                  <a:pt x="901469" y="299884"/>
                </a:cubicBezTo>
                <a:cubicBezTo>
                  <a:pt x="935457" y="317426"/>
                  <a:pt x="776479" y="236292"/>
                  <a:pt x="789636" y="253835"/>
                </a:cubicBezTo>
                <a:cubicBezTo>
                  <a:pt x="802793" y="271377"/>
                  <a:pt x="937650" y="306463"/>
                  <a:pt x="980410" y="405139"/>
                </a:cubicBezTo>
                <a:cubicBezTo>
                  <a:pt x="1023170" y="503815"/>
                  <a:pt x="1019880" y="845893"/>
                  <a:pt x="1026459" y="852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3FF15F51-F365-B66E-7813-5F609C000E73}"/>
              </a:ext>
            </a:extLst>
          </p:cNvPr>
          <p:cNvSpPr/>
          <p:nvPr/>
        </p:nvSpPr>
        <p:spPr>
          <a:xfrm>
            <a:off x="1541087" y="2609274"/>
            <a:ext cx="1217751" cy="347059"/>
          </a:xfrm>
          <a:custGeom>
            <a:avLst/>
            <a:gdLst>
              <a:gd name="connsiteX0" fmla="*/ 1192065 w 1217751"/>
              <a:gd name="connsiteY0" fmla="*/ 344941 h 347059"/>
              <a:gd name="connsiteX1" fmla="*/ 835348 w 1217751"/>
              <a:gd name="connsiteY1" fmla="*/ 48515 h 347059"/>
              <a:gd name="connsiteX2" fmla="*/ 297761 w 1217751"/>
              <a:gd name="connsiteY2" fmla="*/ 53539 h 347059"/>
              <a:gd name="connsiteX3" fmla="*/ 6359 w 1217751"/>
              <a:gd name="connsiteY3" fmla="*/ 83684 h 347059"/>
              <a:gd name="connsiteX4" fmla="*/ 564043 w 1217751"/>
              <a:gd name="connsiteY4" fmla="*/ 68612 h 347059"/>
              <a:gd name="connsiteX5" fmla="*/ 765010 w 1217751"/>
              <a:gd name="connsiteY5" fmla="*/ 78660 h 347059"/>
              <a:gd name="connsiteX6" fmla="*/ 634381 w 1217751"/>
              <a:gd name="connsiteY6" fmla="*/ 18370 h 347059"/>
              <a:gd name="connsiteX7" fmla="*/ 724816 w 1217751"/>
              <a:gd name="connsiteY7" fmla="*/ 3297 h 347059"/>
              <a:gd name="connsiteX8" fmla="*/ 895638 w 1217751"/>
              <a:gd name="connsiteY8" fmla="*/ 73636 h 347059"/>
              <a:gd name="connsiteX9" fmla="*/ 865493 w 1217751"/>
              <a:gd name="connsiteY9" fmla="*/ 118853 h 347059"/>
              <a:gd name="connsiteX10" fmla="*/ 1156895 w 1217751"/>
              <a:gd name="connsiteY10" fmla="*/ 179144 h 347059"/>
              <a:gd name="connsiteX11" fmla="*/ 1192065 w 1217751"/>
              <a:gd name="connsiteY11" fmla="*/ 344941 h 347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7751" h="347059">
                <a:moveTo>
                  <a:pt x="1192065" y="344941"/>
                </a:moveTo>
                <a:cubicBezTo>
                  <a:pt x="1138474" y="323170"/>
                  <a:pt x="984399" y="97082"/>
                  <a:pt x="835348" y="48515"/>
                </a:cubicBezTo>
                <a:cubicBezTo>
                  <a:pt x="686297" y="-52"/>
                  <a:pt x="435926" y="47677"/>
                  <a:pt x="297761" y="53539"/>
                </a:cubicBezTo>
                <a:cubicBezTo>
                  <a:pt x="159596" y="59400"/>
                  <a:pt x="-38021" y="81172"/>
                  <a:pt x="6359" y="83684"/>
                </a:cubicBezTo>
                <a:cubicBezTo>
                  <a:pt x="50739" y="86196"/>
                  <a:pt x="437601" y="69449"/>
                  <a:pt x="564043" y="68612"/>
                </a:cubicBezTo>
                <a:cubicBezTo>
                  <a:pt x="690485" y="67775"/>
                  <a:pt x="753287" y="87034"/>
                  <a:pt x="765010" y="78660"/>
                </a:cubicBezTo>
                <a:cubicBezTo>
                  <a:pt x="776733" y="70286"/>
                  <a:pt x="641080" y="30930"/>
                  <a:pt x="634381" y="18370"/>
                </a:cubicBezTo>
                <a:cubicBezTo>
                  <a:pt x="627682" y="5809"/>
                  <a:pt x="681273" y="-5914"/>
                  <a:pt x="724816" y="3297"/>
                </a:cubicBezTo>
                <a:cubicBezTo>
                  <a:pt x="768359" y="12508"/>
                  <a:pt x="872192" y="54377"/>
                  <a:pt x="895638" y="73636"/>
                </a:cubicBezTo>
                <a:cubicBezTo>
                  <a:pt x="919084" y="92895"/>
                  <a:pt x="821950" y="101268"/>
                  <a:pt x="865493" y="118853"/>
                </a:cubicBezTo>
                <a:cubicBezTo>
                  <a:pt x="909036" y="136438"/>
                  <a:pt x="1107491" y="143975"/>
                  <a:pt x="1156895" y="179144"/>
                </a:cubicBezTo>
                <a:cubicBezTo>
                  <a:pt x="1206299" y="214313"/>
                  <a:pt x="1245656" y="366712"/>
                  <a:pt x="1192065" y="3449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29A85026-A62F-0864-F618-69F020A5F08A}"/>
              </a:ext>
            </a:extLst>
          </p:cNvPr>
          <p:cNvSpPr/>
          <p:nvPr/>
        </p:nvSpPr>
        <p:spPr>
          <a:xfrm>
            <a:off x="1656054" y="3200345"/>
            <a:ext cx="695483" cy="2200124"/>
          </a:xfrm>
          <a:custGeom>
            <a:avLst/>
            <a:gdLst>
              <a:gd name="connsiteX0" fmla="*/ 695260 w 695483"/>
              <a:gd name="connsiteY0" fmla="*/ 55 h 2200124"/>
              <a:gd name="connsiteX1" fmla="*/ 383761 w 695483"/>
              <a:gd name="connsiteY1" fmla="*/ 407013 h 2200124"/>
              <a:gd name="connsiteX2" fmla="*/ 439027 w 695483"/>
              <a:gd name="connsiteY2" fmla="*/ 351747 h 2200124"/>
              <a:gd name="connsiteX3" fmla="*/ 192843 w 695483"/>
              <a:gd name="connsiteY3" fmla="*/ 929528 h 2200124"/>
              <a:gd name="connsiteX4" fmla="*/ 263181 w 695483"/>
              <a:gd name="connsiteY4" fmla="*/ 844117 h 2200124"/>
              <a:gd name="connsiteX5" fmla="*/ 187819 w 695483"/>
              <a:gd name="connsiteY5" fmla="*/ 1095325 h 2200124"/>
              <a:gd name="connsiteX6" fmla="*/ 117480 w 695483"/>
              <a:gd name="connsiteY6" fmla="*/ 1256099 h 2200124"/>
              <a:gd name="connsiteX7" fmla="*/ 147625 w 695483"/>
              <a:gd name="connsiteY7" fmla="*/ 1577646 h 2200124"/>
              <a:gd name="connsiteX8" fmla="*/ 1924 w 695483"/>
              <a:gd name="connsiteY8" fmla="*/ 2190596 h 2200124"/>
              <a:gd name="connsiteX9" fmla="*/ 67238 w 695483"/>
              <a:gd name="connsiteY9" fmla="*/ 1939387 h 2200124"/>
              <a:gd name="connsiteX10" fmla="*/ 112456 w 695483"/>
              <a:gd name="connsiteY10" fmla="*/ 1778613 h 2200124"/>
              <a:gd name="connsiteX11" fmla="*/ 132553 w 695483"/>
              <a:gd name="connsiteY11" fmla="*/ 929528 h 2200124"/>
              <a:gd name="connsiteX12" fmla="*/ 132553 w 695483"/>
              <a:gd name="connsiteY12" fmla="*/ 1110398 h 2200124"/>
              <a:gd name="connsiteX13" fmla="*/ 413906 w 695483"/>
              <a:gd name="connsiteY13" fmla="*/ 276385 h 2200124"/>
              <a:gd name="connsiteX14" fmla="*/ 328495 w 695483"/>
              <a:gd name="connsiteY14" fmla="*/ 376868 h 2200124"/>
              <a:gd name="connsiteX15" fmla="*/ 695260 w 695483"/>
              <a:gd name="connsiteY15" fmla="*/ 55 h 2200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95483" h="2200124">
                <a:moveTo>
                  <a:pt x="695260" y="55"/>
                </a:moveTo>
                <a:cubicBezTo>
                  <a:pt x="704471" y="5079"/>
                  <a:pt x="426466" y="348398"/>
                  <a:pt x="383761" y="407013"/>
                </a:cubicBezTo>
                <a:cubicBezTo>
                  <a:pt x="341055" y="465628"/>
                  <a:pt x="470847" y="264661"/>
                  <a:pt x="439027" y="351747"/>
                </a:cubicBezTo>
                <a:cubicBezTo>
                  <a:pt x="407207" y="438833"/>
                  <a:pt x="222151" y="847466"/>
                  <a:pt x="192843" y="929528"/>
                </a:cubicBezTo>
                <a:cubicBezTo>
                  <a:pt x="163535" y="1011590"/>
                  <a:pt x="264018" y="816484"/>
                  <a:pt x="263181" y="844117"/>
                </a:cubicBezTo>
                <a:cubicBezTo>
                  <a:pt x="262344" y="871750"/>
                  <a:pt x="212103" y="1026661"/>
                  <a:pt x="187819" y="1095325"/>
                </a:cubicBezTo>
                <a:cubicBezTo>
                  <a:pt x="163535" y="1163989"/>
                  <a:pt x="124179" y="1175712"/>
                  <a:pt x="117480" y="1256099"/>
                </a:cubicBezTo>
                <a:cubicBezTo>
                  <a:pt x="110781" y="1336486"/>
                  <a:pt x="166884" y="1421897"/>
                  <a:pt x="147625" y="1577646"/>
                </a:cubicBezTo>
                <a:cubicBezTo>
                  <a:pt x="128366" y="1733396"/>
                  <a:pt x="15322" y="2130306"/>
                  <a:pt x="1924" y="2190596"/>
                </a:cubicBezTo>
                <a:cubicBezTo>
                  <a:pt x="-11474" y="2250886"/>
                  <a:pt x="48816" y="2008051"/>
                  <a:pt x="67238" y="1939387"/>
                </a:cubicBezTo>
                <a:cubicBezTo>
                  <a:pt x="85660" y="1870723"/>
                  <a:pt x="101570" y="1946923"/>
                  <a:pt x="112456" y="1778613"/>
                </a:cubicBezTo>
                <a:cubicBezTo>
                  <a:pt x="123342" y="1610303"/>
                  <a:pt x="129204" y="1040897"/>
                  <a:pt x="132553" y="929528"/>
                </a:cubicBezTo>
                <a:cubicBezTo>
                  <a:pt x="135902" y="818159"/>
                  <a:pt x="85661" y="1219255"/>
                  <a:pt x="132553" y="1110398"/>
                </a:cubicBezTo>
                <a:cubicBezTo>
                  <a:pt x="179445" y="1001541"/>
                  <a:pt x="381249" y="398640"/>
                  <a:pt x="413906" y="276385"/>
                </a:cubicBezTo>
                <a:cubicBezTo>
                  <a:pt x="446563" y="154130"/>
                  <a:pt x="284115" y="422923"/>
                  <a:pt x="328495" y="376868"/>
                </a:cubicBezTo>
                <a:cubicBezTo>
                  <a:pt x="372875" y="330813"/>
                  <a:pt x="686049" y="-4969"/>
                  <a:pt x="695260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EFBA1A8D-F1C7-FCDB-2B28-363F7C2928B3}"/>
              </a:ext>
            </a:extLst>
          </p:cNvPr>
          <p:cNvSpPr/>
          <p:nvPr/>
        </p:nvSpPr>
        <p:spPr>
          <a:xfrm>
            <a:off x="2713021" y="2450118"/>
            <a:ext cx="355954" cy="455774"/>
          </a:xfrm>
          <a:custGeom>
            <a:avLst/>
            <a:gdLst>
              <a:gd name="connsiteX0" fmla="*/ 323026 w 355954"/>
              <a:gd name="connsiteY0" fmla="*/ 448470 h 455774"/>
              <a:gd name="connsiteX1" fmla="*/ 287167 w 355954"/>
              <a:gd name="connsiteY1" fmla="*/ 173553 h 455774"/>
              <a:gd name="connsiteX2" fmla="*/ 297 w 355954"/>
              <a:gd name="connsiteY2" fmla="*/ 235 h 455774"/>
              <a:gd name="connsiteX3" fmla="*/ 233379 w 355954"/>
              <a:gd name="connsiteY3" fmla="*/ 137694 h 455774"/>
              <a:gd name="connsiteX4" fmla="*/ 275214 w 355954"/>
              <a:gd name="connsiteY4" fmla="*/ 203435 h 455774"/>
              <a:gd name="connsiteX5" fmla="*/ 173614 w 355954"/>
              <a:gd name="connsiteY5" fmla="*/ 245270 h 455774"/>
              <a:gd name="connsiteX6" fmla="*/ 346932 w 355954"/>
              <a:gd name="connsiteY6" fmla="*/ 364800 h 455774"/>
              <a:gd name="connsiteX7" fmla="*/ 323026 w 355954"/>
              <a:gd name="connsiteY7" fmla="*/ 448470 h 455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5954" h="455774">
                <a:moveTo>
                  <a:pt x="323026" y="448470"/>
                </a:moveTo>
                <a:cubicBezTo>
                  <a:pt x="313065" y="416596"/>
                  <a:pt x="340955" y="248259"/>
                  <a:pt x="287167" y="173553"/>
                </a:cubicBezTo>
                <a:cubicBezTo>
                  <a:pt x="233379" y="98847"/>
                  <a:pt x="9262" y="6211"/>
                  <a:pt x="297" y="235"/>
                </a:cubicBezTo>
                <a:cubicBezTo>
                  <a:pt x="-8668" y="-5742"/>
                  <a:pt x="187559" y="103827"/>
                  <a:pt x="233379" y="137694"/>
                </a:cubicBezTo>
                <a:cubicBezTo>
                  <a:pt x="279199" y="171561"/>
                  <a:pt x="285175" y="185506"/>
                  <a:pt x="275214" y="203435"/>
                </a:cubicBezTo>
                <a:cubicBezTo>
                  <a:pt x="265253" y="221364"/>
                  <a:pt x="161661" y="218376"/>
                  <a:pt x="173614" y="245270"/>
                </a:cubicBezTo>
                <a:cubicBezTo>
                  <a:pt x="185567" y="272164"/>
                  <a:pt x="320038" y="329937"/>
                  <a:pt x="346932" y="364800"/>
                </a:cubicBezTo>
                <a:cubicBezTo>
                  <a:pt x="373826" y="399663"/>
                  <a:pt x="332987" y="480344"/>
                  <a:pt x="323026" y="448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E18FBC4C-C2C3-CC40-5A50-09B5D3511438}"/>
              </a:ext>
            </a:extLst>
          </p:cNvPr>
          <p:cNvSpPr/>
          <p:nvPr/>
        </p:nvSpPr>
        <p:spPr>
          <a:xfrm>
            <a:off x="2694981" y="1983545"/>
            <a:ext cx="1597593" cy="891581"/>
          </a:xfrm>
          <a:custGeom>
            <a:avLst/>
            <a:gdLst>
              <a:gd name="connsiteX0" fmla="*/ 24313 w 1597593"/>
              <a:gd name="connsiteY0" fmla="*/ 879184 h 891581"/>
              <a:gd name="connsiteX1" fmla="*/ 1428784 w 1597593"/>
              <a:gd name="connsiteY1" fmla="*/ 30526 h 891581"/>
              <a:gd name="connsiteX2" fmla="*/ 992501 w 1597593"/>
              <a:gd name="connsiteY2" fmla="*/ 287514 h 891581"/>
              <a:gd name="connsiteX3" fmla="*/ 1596125 w 1597593"/>
              <a:gd name="connsiteY3" fmla="*/ 643 h 891581"/>
              <a:gd name="connsiteX4" fmla="*/ 1159843 w 1597593"/>
              <a:gd name="connsiteY4" fmla="*/ 209820 h 891581"/>
              <a:gd name="connsiteX5" fmla="*/ 1076172 w 1597593"/>
              <a:gd name="connsiteY5" fmla="*/ 215796 h 891581"/>
              <a:gd name="connsiteX6" fmla="*/ 1147890 w 1597593"/>
              <a:gd name="connsiteY6" fmla="*/ 144079 h 891581"/>
              <a:gd name="connsiteX7" fmla="*/ 580125 w 1597593"/>
              <a:gd name="connsiteY7" fmla="*/ 508643 h 891581"/>
              <a:gd name="connsiteX8" fmla="*/ 24313 w 1597593"/>
              <a:gd name="connsiteY8" fmla="*/ 879184 h 891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7593" h="891581">
                <a:moveTo>
                  <a:pt x="24313" y="879184"/>
                </a:moveTo>
                <a:cubicBezTo>
                  <a:pt x="165756" y="799498"/>
                  <a:pt x="1267419" y="129138"/>
                  <a:pt x="1428784" y="30526"/>
                </a:cubicBezTo>
                <a:cubicBezTo>
                  <a:pt x="1590149" y="-68086"/>
                  <a:pt x="964611" y="292494"/>
                  <a:pt x="992501" y="287514"/>
                </a:cubicBezTo>
                <a:cubicBezTo>
                  <a:pt x="1020391" y="282533"/>
                  <a:pt x="1568235" y="13592"/>
                  <a:pt x="1596125" y="643"/>
                </a:cubicBezTo>
                <a:cubicBezTo>
                  <a:pt x="1624015" y="-12306"/>
                  <a:pt x="1246502" y="173961"/>
                  <a:pt x="1159843" y="209820"/>
                </a:cubicBezTo>
                <a:cubicBezTo>
                  <a:pt x="1073184" y="245679"/>
                  <a:pt x="1078164" y="226753"/>
                  <a:pt x="1076172" y="215796"/>
                </a:cubicBezTo>
                <a:cubicBezTo>
                  <a:pt x="1074180" y="204839"/>
                  <a:pt x="1230564" y="95271"/>
                  <a:pt x="1147890" y="144079"/>
                </a:cubicBezTo>
                <a:cubicBezTo>
                  <a:pt x="1065216" y="192887"/>
                  <a:pt x="763403" y="384133"/>
                  <a:pt x="580125" y="508643"/>
                </a:cubicBezTo>
                <a:cubicBezTo>
                  <a:pt x="396847" y="633153"/>
                  <a:pt x="-117130" y="958870"/>
                  <a:pt x="24313" y="879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FC59F176-9112-B5E5-0829-64BA25EE1F5A}"/>
              </a:ext>
            </a:extLst>
          </p:cNvPr>
          <p:cNvSpPr/>
          <p:nvPr/>
        </p:nvSpPr>
        <p:spPr>
          <a:xfrm>
            <a:off x="4613190" y="1866037"/>
            <a:ext cx="916652" cy="304058"/>
          </a:xfrm>
          <a:custGeom>
            <a:avLst/>
            <a:gdLst>
              <a:gd name="connsiteX0" fmla="*/ 645 w 916652"/>
              <a:gd name="connsiteY0" fmla="*/ 189869 h 304058"/>
              <a:gd name="connsiteX1" fmla="*/ 418998 w 916652"/>
              <a:gd name="connsiteY1" fmla="*/ 94245 h 304058"/>
              <a:gd name="connsiteX2" fmla="*/ 909069 w 916652"/>
              <a:gd name="connsiteY2" fmla="*/ 303422 h 304058"/>
              <a:gd name="connsiteX3" fmla="*/ 699892 w 916652"/>
              <a:gd name="connsiteY3" fmla="*/ 154010 h 304058"/>
              <a:gd name="connsiteX4" fmla="*/ 466810 w 916652"/>
              <a:gd name="connsiteY4" fmla="*/ 4598 h 304058"/>
              <a:gd name="connsiteX5" fmla="*/ 502669 w 916652"/>
              <a:gd name="connsiteY5" fmla="*/ 46434 h 304058"/>
              <a:gd name="connsiteX6" fmla="*/ 215798 w 916652"/>
              <a:gd name="connsiteY6" fmla="*/ 130104 h 304058"/>
              <a:gd name="connsiteX7" fmla="*/ 514622 w 916652"/>
              <a:gd name="connsiteY7" fmla="*/ 112175 h 304058"/>
              <a:gd name="connsiteX8" fmla="*/ 645 w 916652"/>
              <a:gd name="connsiteY8" fmla="*/ 189869 h 304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6652" h="304058">
                <a:moveTo>
                  <a:pt x="645" y="189869"/>
                </a:moveTo>
                <a:cubicBezTo>
                  <a:pt x="-15292" y="186881"/>
                  <a:pt x="267594" y="75320"/>
                  <a:pt x="418998" y="94245"/>
                </a:cubicBezTo>
                <a:cubicBezTo>
                  <a:pt x="570402" y="113170"/>
                  <a:pt x="862253" y="293461"/>
                  <a:pt x="909069" y="303422"/>
                </a:cubicBezTo>
                <a:cubicBezTo>
                  <a:pt x="955885" y="313383"/>
                  <a:pt x="773602" y="203814"/>
                  <a:pt x="699892" y="154010"/>
                </a:cubicBezTo>
                <a:cubicBezTo>
                  <a:pt x="626182" y="104206"/>
                  <a:pt x="499680" y="22527"/>
                  <a:pt x="466810" y="4598"/>
                </a:cubicBezTo>
                <a:cubicBezTo>
                  <a:pt x="433940" y="-13331"/>
                  <a:pt x="544504" y="25516"/>
                  <a:pt x="502669" y="46434"/>
                </a:cubicBezTo>
                <a:cubicBezTo>
                  <a:pt x="460834" y="67352"/>
                  <a:pt x="213806" y="119147"/>
                  <a:pt x="215798" y="130104"/>
                </a:cubicBezTo>
                <a:cubicBezTo>
                  <a:pt x="217790" y="141061"/>
                  <a:pt x="543508" y="106198"/>
                  <a:pt x="514622" y="112175"/>
                </a:cubicBezTo>
                <a:cubicBezTo>
                  <a:pt x="485736" y="118151"/>
                  <a:pt x="16582" y="192857"/>
                  <a:pt x="645" y="1898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B82F4C71-46F1-A65B-36B0-BC47CDD8989E}"/>
              </a:ext>
            </a:extLst>
          </p:cNvPr>
          <p:cNvSpPr/>
          <p:nvPr/>
        </p:nvSpPr>
        <p:spPr>
          <a:xfrm>
            <a:off x="3659176" y="2874240"/>
            <a:ext cx="2850173" cy="1932988"/>
          </a:xfrm>
          <a:custGeom>
            <a:avLst/>
            <a:gdLst>
              <a:gd name="connsiteX0" fmla="*/ 64165 w 2850173"/>
              <a:gd name="connsiteY0" fmla="*/ 24348 h 1932988"/>
              <a:gd name="connsiteX1" fmla="*/ 1014424 w 2850173"/>
              <a:gd name="connsiteY1" fmla="*/ 359031 h 1932988"/>
              <a:gd name="connsiteX2" fmla="*/ 954659 w 2850173"/>
              <a:gd name="connsiteY2" fmla="*/ 311219 h 1932988"/>
              <a:gd name="connsiteX3" fmla="*/ 1630000 w 2850173"/>
              <a:gd name="connsiteY3" fmla="*/ 1040348 h 1932988"/>
              <a:gd name="connsiteX4" fmla="*/ 1522424 w 2850173"/>
              <a:gd name="connsiteY4" fmla="*/ 974607 h 1932988"/>
              <a:gd name="connsiteX5" fmla="*/ 2436824 w 2850173"/>
              <a:gd name="connsiteY5" fmla="*/ 1661901 h 1932988"/>
              <a:gd name="connsiteX6" fmla="*/ 2837248 w 2850173"/>
              <a:gd name="connsiteY6" fmla="*/ 1924866 h 1932988"/>
              <a:gd name="connsiteX7" fmla="*/ 2759553 w 2850173"/>
              <a:gd name="connsiteY7" fmla="*/ 1871078 h 1932988"/>
              <a:gd name="connsiteX8" fmla="*/ 1241530 w 2850173"/>
              <a:gd name="connsiteY8" fmla="*/ 777384 h 1932988"/>
              <a:gd name="connsiteX9" fmla="*/ 1361059 w 2850173"/>
              <a:gd name="connsiteY9" fmla="*/ 914842 h 1932988"/>
              <a:gd name="connsiteX10" fmla="*/ 823177 w 2850173"/>
              <a:gd name="connsiteY10" fmla="*/ 335125 h 1932988"/>
              <a:gd name="connsiteX11" fmla="*/ 643883 w 2850173"/>
              <a:gd name="connsiteY11" fmla="*/ 239501 h 1932988"/>
              <a:gd name="connsiteX12" fmla="*/ 351036 w 2850173"/>
              <a:gd name="connsiteY12" fmla="*/ 137901 h 1932988"/>
              <a:gd name="connsiteX13" fmla="*/ 117953 w 2850173"/>
              <a:gd name="connsiteY13" fmla="*/ 36301 h 1932988"/>
              <a:gd name="connsiteX14" fmla="*/ 64165 w 2850173"/>
              <a:gd name="connsiteY14" fmla="*/ 24348 h 1932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50173" h="1932988">
                <a:moveTo>
                  <a:pt x="64165" y="24348"/>
                </a:moveTo>
                <a:lnTo>
                  <a:pt x="1014424" y="359031"/>
                </a:lnTo>
                <a:cubicBezTo>
                  <a:pt x="1162840" y="406843"/>
                  <a:pt x="852063" y="197666"/>
                  <a:pt x="954659" y="311219"/>
                </a:cubicBezTo>
                <a:cubicBezTo>
                  <a:pt x="1057255" y="424772"/>
                  <a:pt x="1535373" y="929783"/>
                  <a:pt x="1630000" y="1040348"/>
                </a:cubicBezTo>
                <a:cubicBezTo>
                  <a:pt x="1724628" y="1150913"/>
                  <a:pt x="1387953" y="871015"/>
                  <a:pt x="1522424" y="974607"/>
                </a:cubicBezTo>
                <a:cubicBezTo>
                  <a:pt x="1656895" y="1078199"/>
                  <a:pt x="2217687" y="1503525"/>
                  <a:pt x="2436824" y="1661901"/>
                </a:cubicBezTo>
                <a:cubicBezTo>
                  <a:pt x="2655961" y="1820277"/>
                  <a:pt x="2783460" y="1890003"/>
                  <a:pt x="2837248" y="1924866"/>
                </a:cubicBezTo>
                <a:cubicBezTo>
                  <a:pt x="2891036" y="1959729"/>
                  <a:pt x="2759553" y="1871078"/>
                  <a:pt x="2759553" y="1871078"/>
                </a:cubicBezTo>
                <a:lnTo>
                  <a:pt x="1241530" y="777384"/>
                </a:lnTo>
                <a:cubicBezTo>
                  <a:pt x="1008448" y="618011"/>
                  <a:pt x="1430784" y="988552"/>
                  <a:pt x="1361059" y="914842"/>
                </a:cubicBezTo>
                <a:cubicBezTo>
                  <a:pt x="1291334" y="841132"/>
                  <a:pt x="942706" y="447682"/>
                  <a:pt x="823177" y="335125"/>
                </a:cubicBezTo>
                <a:cubicBezTo>
                  <a:pt x="703648" y="222568"/>
                  <a:pt x="722573" y="272372"/>
                  <a:pt x="643883" y="239501"/>
                </a:cubicBezTo>
                <a:cubicBezTo>
                  <a:pt x="565193" y="206630"/>
                  <a:pt x="438691" y="171768"/>
                  <a:pt x="351036" y="137901"/>
                </a:cubicBezTo>
                <a:cubicBezTo>
                  <a:pt x="263381" y="104034"/>
                  <a:pt x="169749" y="52238"/>
                  <a:pt x="117953" y="36301"/>
                </a:cubicBezTo>
                <a:cubicBezTo>
                  <a:pt x="66157" y="20364"/>
                  <a:pt x="-85247" y="-29440"/>
                  <a:pt x="64165" y="24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6C7CEF66-843B-1011-7188-63CBE24EB122}"/>
              </a:ext>
            </a:extLst>
          </p:cNvPr>
          <p:cNvSpPr/>
          <p:nvPr/>
        </p:nvSpPr>
        <p:spPr>
          <a:xfrm>
            <a:off x="4964901" y="2958278"/>
            <a:ext cx="2161462" cy="1821800"/>
          </a:xfrm>
          <a:custGeom>
            <a:avLst/>
            <a:gdLst>
              <a:gd name="connsiteX0" fmla="*/ 25452 w 2161462"/>
              <a:gd name="connsiteY0" fmla="*/ 18004 h 1821800"/>
              <a:gd name="connsiteX1" fmla="*/ 91193 w 2161462"/>
              <a:gd name="connsiteY1" fmla="*/ 53863 h 1821800"/>
              <a:gd name="connsiteX2" fmla="*/ 1423946 w 2161462"/>
              <a:gd name="connsiteY2" fmla="*/ 902522 h 1821800"/>
              <a:gd name="connsiteX3" fmla="*/ 1334299 w 2161462"/>
              <a:gd name="connsiteY3" fmla="*/ 908498 h 1821800"/>
              <a:gd name="connsiteX4" fmla="*/ 1591287 w 2161462"/>
              <a:gd name="connsiteY4" fmla="*/ 1195369 h 1821800"/>
              <a:gd name="connsiteX5" fmla="*/ 2075381 w 2161462"/>
              <a:gd name="connsiteY5" fmla="*/ 1709346 h 1821800"/>
              <a:gd name="connsiteX6" fmla="*/ 2153075 w 2161462"/>
              <a:gd name="connsiteY6" fmla="*/ 1816922 h 1821800"/>
              <a:gd name="connsiteX7" fmla="*/ 1973781 w 2161462"/>
              <a:gd name="connsiteY7" fmla="*/ 1613722 h 1821800"/>
              <a:gd name="connsiteX8" fmla="*/ 915946 w 2161462"/>
              <a:gd name="connsiteY8" fmla="*/ 651510 h 1821800"/>
              <a:gd name="connsiteX9" fmla="*/ 1220746 w 2161462"/>
              <a:gd name="connsiteY9" fmla="*/ 854710 h 1821800"/>
              <a:gd name="connsiteX10" fmla="*/ 503570 w 2161462"/>
              <a:gd name="connsiteY10" fmla="*/ 358663 h 1821800"/>
              <a:gd name="connsiteX11" fmla="*/ 623099 w 2161462"/>
              <a:gd name="connsiteY11" fmla="*/ 424404 h 1821800"/>
              <a:gd name="connsiteX12" fmla="*/ 25452 w 2161462"/>
              <a:gd name="connsiteY12" fmla="*/ 18004 h 182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61462" h="1821800">
                <a:moveTo>
                  <a:pt x="25452" y="18004"/>
                </a:moveTo>
                <a:cubicBezTo>
                  <a:pt x="-58219" y="-37777"/>
                  <a:pt x="91193" y="53863"/>
                  <a:pt x="91193" y="53863"/>
                </a:cubicBezTo>
                <a:lnTo>
                  <a:pt x="1423946" y="902522"/>
                </a:lnTo>
                <a:cubicBezTo>
                  <a:pt x="1631130" y="1044961"/>
                  <a:pt x="1306409" y="859690"/>
                  <a:pt x="1334299" y="908498"/>
                </a:cubicBezTo>
                <a:cubicBezTo>
                  <a:pt x="1362189" y="957306"/>
                  <a:pt x="1467773" y="1061894"/>
                  <a:pt x="1591287" y="1195369"/>
                </a:cubicBezTo>
                <a:cubicBezTo>
                  <a:pt x="1714801" y="1328844"/>
                  <a:pt x="1981750" y="1605754"/>
                  <a:pt x="2075381" y="1709346"/>
                </a:cubicBezTo>
                <a:cubicBezTo>
                  <a:pt x="2169012" y="1812938"/>
                  <a:pt x="2170008" y="1832859"/>
                  <a:pt x="2153075" y="1816922"/>
                </a:cubicBezTo>
                <a:cubicBezTo>
                  <a:pt x="2136142" y="1800985"/>
                  <a:pt x="2179969" y="1807957"/>
                  <a:pt x="1973781" y="1613722"/>
                </a:cubicBezTo>
                <a:cubicBezTo>
                  <a:pt x="1767593" y="1419487"/>
                  <a:pt x="1041452" y="778012"/>
                  <a:pt x="915946" y="651510"/>
                </a:cubicBezTo>
                <a:cubicBezTo>
                  <a:pt x="790440" y="525008"/>
                  <a:pt x="1289475" y="903518"/>
                  <a:pt x="1220746" y="854710"/>
                </a:cubicBezTo>
                <a:cubicBezTo>
                  <a:pt x="1152017" y="805902"/>
                  <a:pt x="603178" y="430381"/>
                  <a:pt x="503570" y="358663"/>
                </a:cubicBezTo>
                <a:cubicBezTo>
                  <a:pt x="403962" y="286945"/>
                  <a:pt x="705774" y="482177"/>
                  <a:pt x="623099" y="424404"/>
                </a:cubicBezTo>
                <a:cubicBezTo>
                  <a:pt x="540425" y="366632"/>
                  <a:pt x="273974" y="189330"/>
                  <a:pt x="25452" y="180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B76944BD-27A9-B3FF-A762-96AC8EF875F2}"/>
              </a:ext>
            </a:extLst>
          </p:cNvPr>
          <p:cNvSpPr/>
          <p:nvPr/>
        </p:nvSpPr>
        <p:spPr>
          <a:xfrm>
            <a:off x="3209348" y="6261235"/>
            <a:ext cx="2846653" cy="1627715"/>
          </a:xfrm>
          <a:custGeom>
            <a:avLst/>
            <a:gdLst>
              <a:gd name="connsiteX0" fmla="*/ 2761146 w 2846653"/>
              <a:gd name="connsiteY0" fmla="*/ 14059 h 1627715"/>
              <a:gd name="connsiteX1" fmla="*/ 2563923 w 2846653"/>
              <a:gd name="connsiteY1" fmla="*/ 420459 h 1627715"/>
              <a:gd name="connsiteX2" fmla="*/ 1093711 w 2846653"/>
              <a:gd name="connsiteY2" fmla="*/ 1299000 h 1627715"/>
              <a:gd name="connsiteX3" fmla="*/ 17 w 2846653"/>
              <a:gd name="connsiteY3" fmla="*/ 1627706 h 1627715"/>
              <a:gd name="connsiteX4" fmla="*/ 1063828 w 2846653"/>
              <a:gd name="connsiteY4" fmla="*/ 1310953 h 1627715"/>
              <a:gd name="connsiteX5" fmla="*/ 2055923 w 2846653"/>
              <a:gd name="connsiteY5" fmla="*/ 1024083 h 1627715"/>
              <a:gd name="connsiteX6" fmla="*/ 1464252 w 2846653"/>
              <a:gd name="connsiteY6" fmla="*/ 1149589 h 1627715"/>
              <a:gd name="connsiteX7" fmla="*/ 2055923 w 2846653"/>
              <a:gd name="connsiteY7" fmla="*/ 767094 h 1627715"/>
              <a:gd name="connsiteX8" fmla="*/ 1876628 w 2846653"/>
              <a:gd name="connsiteY8" fmla="*/ 886624 h 1627715"/>
              <a:gd name="connsiteX9" fmla="*/ 2390605 w 2846653"/>
              <a:gd name="connsiteY9" fmla="*/ 623659 h 1627715"/>
              <a:gd name="connsiteX10" fmla="*/ 2492205 w 2846653"/>
              <a:gd name="connsiteY10" fmla="*/ 426436 h 1627715"/>
              <a:gd name="connsiteX11" fmla="*/ 2832864 w 2846653"/>
              <a:gd name="connsiteY11" fmla="*/ 121636 h 1627715"/>
              <a:gd name="connsiteX12" fmla="*/ 2761146 w 2846653"/>
              <a:gd name="connsiteY12" fmla="*/ 14059 h 162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46653" h="1627715">
                <a:moveTo>
                  <a:pt x="2761146" y="14059"/>
                </a:moveTo>
                <a:cubicBezTo>
                  <a:pt x="2716322" y="63863"/>
                  <a:pt x="2841829" y="206302"/>
                  <a:pt x="2563923" y="420459"/>
                </a:cubicBezTo>
                <a:cubicBezTo>
                  <a:pt x="2286017" y="634616"/>
                  <a:pt x="1521029" y="1097792"/>
                  <a:pt x="1093711" y="1299000"/>
                </a:cubicBezTo>
                <a:cubicBezTo>
                  <a:pt x="666393" y="1500208"/>
                  <a:pt x="4997" y="1625714"/>
                  <a:pt x="17" y="1627706"/>
                </a:cubicBezTo>
                <a:cubicBezTo>
                  <a:pt x="-4963" y="1629698"/>
                  <a:pt x="1063828" y="1310953"/>
                  <a:pt x="1063828" y="1310953"/>
                </a:cubicBezTo>
                <a:lnTo>
                  <a:pt x="2055923" y="1024083"/>
                </a:lnTo>
                <a:cubicBezTo>
                  <a:pt x="2122660" y="997189"/>
                  <a:pt x="1464252" y="1192420"/>
                  <a:pt x="1464252" y="1149589"/>
                </a:cubicBezTo>
                <a:cubicBezTo>
                  <a:pt x="1464252" y="1106758"/>
                  <a:pt x="1987194" y="810922"/>
                  <a:pt x="2055923" y="767094"/>
                </a:cubicBezTo>
                <a:cubicBezTo>
                  <a:pt x="2124652" y="723267"/>
                  <a:pt x="1820848" y="910530"/>
                  <a:pt x="1876628" y="886624"/>
                </a:cubicBezTo>
                <a:cubicBezTo>
                  <a:pt x="1932408" y="862718"/>
                  <a:pt x="2288009" y="700357"/>
                  <a:pt x="2390605" y="623659"/>
                </a:cubicBezTo>
                <a:cubicBezTo>
                  <a:pt x="2493201" y="546961"/>
                  <a:pt x="2418495" y="510106"/>
                  <a:pt x="2492205" y="426436"/>
                </a:cubicBezTo>
                <a:cubicBezTo>
                  <a:pt x="2565915" y="342766"/>
                  <a:pt x="2789037" y="185385"/>
                  <a:pt x="2832864" y="121636"/>
                </a:cubicBezTo>
                <a:cubicBezTo>
                  <a:pt x="2876691" y="57887"/>
                  <a:pt x="2805970" y="-35745"/>
                  <a:pt x="2761146" y="140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90FF2B1D-8DBB-E236-E41D-38FB951310A5}"/>
              </a:ext>
            </a:extLst>
          </p:cNvPr>
          <p:cNvSpPr/>
          <p:nvPr/>
        </p:nvSpPr>
        <p:spPr>
          <a:xfrm>
            <a:off x="2963564" y="6806216"/>
            <a:ext cx="3049929" cy="2403906"/>
          </a:xfrm>
          <a:custGeom>
            <a:avLst/>
            <a:gdLst>
              <a:gd name="connsiteX0" fmla="*/ 3042789 w 3049929"/>
              <a:gd name="connsiteY0" fmla="*/ 6960 h 2403906"/>
              <a:gd name="connsiteX1" fmla="*/ 1554648 w 3049929"/>
              <a:gd name="connsiteY1" fmla="*/ 1005031 h 2403906"/>
              <a:gd name="connsiteX2" fmla="*/ 891260 w 3049929"/>
              <a:gd name="connsiteY2" fmla="*/ 1853690 h 2403906"/>
              <a:gd name="connsiteX3" fmla="*/ 1118365 w 3049929"/>
              <a:gd name="connsiteY3" fmla="*/ 1548890 h 2403906"/>
              <a:gd name="connsiteX4" fmla="*/ 664154 w 3049929"/>
              <a:gd name="connsiteY4" fmla="*/ 1961266 h 2403906"/>
              <a:gd name="connsiteX5" fmla="*/ 765 w 3049929"/>
              <a:gd name="connsiteY5" fmla="*/ 2403525 h 2403906"/>
              <a:gd name="connsiteX6" fmla="*/ 520718 w 3049929"/>
              <a:gd name="connsiteY6" fmla="*/ 2044937 h 2403906"/>
              <a:gd name="connsiteX7" fmla="*/ 1202036 w 3049929"/>
              <a:gd name="connsiteY7" fmla="*/ 1572796 h 2403906"/>
              <a:gd name="connsiteX8" fmla="*/ 980907 w 3049929"/>
              <a:gd name="connsiteY8" fmla="*/ 1620608 h 2403906"/>
              <a:gd name="connsiteX9" fmla="*/ 1686130 w 3049929"/>
              <a:gd name="connsiteY9" fmla="*/ 795855 h 2403906"/>
              <a:gd name="connsiteX10" fmla="*/ 1596483 w 3049929"/>
              <a:gd name="connsiteY10" fmla="*/ 831713 h 2403906"/>
              <a:gd name="connsiteX11" fmla="*/ 2098507 w 3049929"/>
              <a:gd name="connsiteY11" fmla="*/ 574725 h 2403906"/>
              <a:gd name="connsiteX12" fmla="*/ 3042789 w 3049929"/>
              <a:gd name="connsiteY12" fmla="*/ 6960 h 2403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49929" h="2403906">
                <a:moveTo>
                  <a:pt x="3042789" y="6960"/>
                </a:moveTo>
                <a:cubicBezTo>
                  <a:pt x="2952146" y="78678"/>
                  <a:pt x="1913236" y="697243"/>
                  <a:pt x="1554648" y="1005031"/>
                </a:cubicBezTo>
                <a:cubicBezTo>
                  <a:pt x="1196060" y="1312819"/>
                  <a:pt x="963974" y="1763047"/>
                  <a:pt x="891260" y="1853690"/>
                </a:cubicBezTo>
                <a:cubicBezTo>
                  <a:pt x="818546" y="1944333"/>
                  <a:pt x="1156216" y="1530961"/>
                  <a:pt x="1118365" y="1548890"/>
                </a:cubicBezTo>
                <a:cubicBezTo>
                  <a:pt x="1080514" y="1566819"/>
                  <a:pt x="850421" y="1818827"/>
                  <a:pt x="664154" y="1961266"/>
                </a:cubicBezTo>
                <a:cubicBezTo>
                  <a:pt x="477887" y="2103705"/>
                  <a:pt x="24671" y="2389580"/>
                  <a:pt x="765" y="2403525"/>
                </a:cubicBezTo>
                <a:cubicBezTo>
                  <a:pt x="-23141" y="2417470"/>
                  <a:pt x="520718" y="2044937"/>
                  <a:pt x="520718" y="2044937"/>
                </a:cubicBezTo>
                <a:cubicBezTo>
                  <a:pt x="720930" y="1906482"/>
                  <a:pt x="1125338" y="1643517"/>
                  <a:pt x="1202036" y="1572796"/>
                </a:cubicBezTo>
                <a:cubicBezTo>
                  <a:pt x="1278734" y="1502075"/>
                  <a:pt x="900225" y="1750098"/>
                  <a:pt x="980907" y="1620608"/>
                </a:cubicBezTo>
                <a:cubicBezTo>
                  <a:pt x="1061589" y="1491118"/>
                  <a:pt x="1583534" y="927337"/>
                  <a:pt x="1686130" y="795855"/>
                </a:cubicBezTo>
                <a:cubicBezTo>
                  <a:pt x="1788726" y="664373"/>
                  <a:pt x="1527753" y="868568"/>
                  <a:pt x="1596483" y="831713"/>
                </a:cubicBezTo>
                <a:cubicBezTo>
                  <a:pt x="1665212" y="794858"/>
                  <a:pt x="1861440" y="711188"/>
                  <a:pt x="2098507" y="574725"/>
                </a:cubicBezTo>
                <a:cubicBezTo>
                  <a:pt x="2335574" y="438262"/>
                  <a:pt x="3133432" y="-64758"/>
                  <a:pt x="3042789" y="69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DF7DE10D-9E63-64BB-B40E-1AD325DFA990}"/>
              </a:ext>
            </a:extLst>
          </p:cNvPr>
          <p:cNvSpPr/>
          <p:nvPr/>
        </p:nvSpPr>
        <p:spPr>
          <a:xfrm>
            <a:off x="2202863" y="3049625"/>
            <a:ext cx="842940" cy="607022"/>
          </a:xfrm>
          <a:custGeom>
            <a:avLst/>
            <a:gdLst>
              <a:gd name="connsiteX0" fmla="*/ 840588 w 842940"/>
              <a:gd name="connsiteY0" fmla="*/ 650 h 607022"/>
              <a:gd name="connsiteX1" fmla="*/ 390212 w 842940"/>
              <a:gd name="connsiteY1" fmla="*/ 178071 h 607022"/>
              <a:gd name="connsiteX2" fmla="*/ 451627 w 842940"/>
              <a:gd name="connsiteY2" fmla="*/ 109832 h 607022"/>
              <a:gd name="connsiteX3" fmla="*/ 21722 w 842940"/>
              <a:gd name="connsiteY3" fmla="*/ 587503 h 607022"/>
              <a:gd name="connsiteX4" fmla="*/ 96785 w 842940"/>
              <a:gd name="connsiteY4" fmla="*/ 485145 h 607022"/>
              <a:gd name="connsiteX5" fmla="*/ 383388 w 842940"/>
              <a:gd name="connsiteY5" fmla="*/ 212190 h 607022"/>
              <a:gd name="connsiteX6" fmla="*/ 219615 w 842940"/>
              <a:gd name="connsiteY6" fmla="*/ 335020 h 607022"/>
              <a:gd name="connsiteX7" fmla="*/ 260558 w 842940"/>
              <a:gd name="connsiteY7" fmla="*/ 198542 h 607022"/>
              <a:gd name="connsiteX8" fmla="*/ 165024 w 842940"/>
              <a:gd name="connsiteY8" fmla="*/ 253133 h 607022"/>
              <a:gd name="connsiteX9" fmla="*/ 840588 w 842940"/>
              <a:gd name="connsiteY9" fmla="*/ 650 h 607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42940" h="607022">
                <a:moveTo>
                  <a:pt x="840588" y="650"/>
                </a:moveTo>
                <a:cubicBezTo>
                  <a:pt x="878119" y="-11860"/>
                  <a:pt x="455039" y="159874"/>
                  <a:pt x="390212" y="178071"/>
                </a:cubicBezTo>
                <a:cubicBezTo>
                  <a:pt x="325385" y="196268"/>
                  <a:pt x="451627" y="109832"/>
                  <a:pt x="451627" y="109832"/>
                </a:cubicBezTo>
                <a:lnTo>
                  <a:pt x="21722" y="587503"/>
                </a:lnTo>
                <a:cubicBezTo>
                  <a:pt x="-37418" y="650055"/>
                  <a:pt x="36507" y="547697"/>
                  <a:pt x="96785" y="485145"/>
                </a:cubicBezTo>
                <a:cubicBezTo>
                  <a:pt x="157063" y="422593"/>
                  <a:pt x="362916" y="237211"/>
                  <a:pt x="383388" y="212190"/>
                </a:cubicBezTo>
                <a:cubicBezTo>
                  <a:pt x="403860" y="187169"/>
                  <a:pt x="240087" y="337295"/>
                  <a:pt x="219615" y="335020"/>
                </a:cubicBezTo>
                <a:cubicBezTo>
                  <a:pt x="199143" y="332745"/>
                  <a:pt x="269656" y="212190"/>
                  <a:pt x="260558" y="198542"/>
                </a:cubicBezTo>
                <a:cubicBezTo>
                  <a:pt x="251460" y="184894"/>
                  <a:pt x="69490" y="283841"/>
                  <a:pt x="165024" y="253133"/>
                </a:cubicBezTo>
                <a:cubicBezTo>
                  <a:pt x="260558" y="222426"/>
                  <a:pt x="803057" y="13160"/>
                  <a:pt x="840588" y="6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2B24247E-A1F6-70A9-99A6-12FDE5ABB416}"/>
              </a:ext>
            </a:extLst>
          </p:cNvPr>
          <p:cNvSpPr/>
          <p:nvPr/>
        </p:nvSpPr>
        <p:spPr>
          <a:xfrm>
            <a:off x="1827827" y="6551165"/>
            <a:ext cx="633343" cy="2785808"/>
          </a:xfrm>
          <a:custGeom>
            <a:avLst/>
            <a:gdLst>
              <a:gd name="connsiteX0" fmla="*/ 973 w 633343"/>
              <a:gd name="connsiteY0" fmla="*/ 2035 h 2785808"/>
              <a:gd name="connsiteX1" fmla="*/ 501716 w 633343"/>
              <a:gd name="connsiteY1" fmla="*/ 1123264 h 2785808"/>
              <a:gd name="connsiteX2" fmla="*/ 392859 w 633343"/>
              <a:gd name="connsiteY2" fmla="*/ 1079721 h 2785808"/>
              <a:gd name="connsiteX3" fmla="*/ 545259 w 633343"/>
              <a:gd name="connsiteY3" fmla="*/ 1351864 h 2785808"/>
              <a:gd name="connsiteX4" fmla="*/ 577916 w 633343"/>
              <a:gd name="connsiteY4" fmla="*/ 2734349 h 2785808"/>
              <a:gd name="connsiteX5" fmla="*/ 632344 w 633343"/>
              <a:gd name="connsiteY5" fmla="*/ 2386006 h 2785808"/>
              <a:gd name="connsiteX6" fmla="*/ 610573 w 633343"/>
              <a:gd name="connsiteY6" fmla="*/ 1395406 h 2785808"/>
              <a:gd name="connsiteX7" fmla="*/ 577916 w 633343"/>
              <a:gd name="connsiteY7" fmla="*/ 1591349 h 2785808"/>
              <a:gd name="connsiteX8" fmla="*/ 262230 w 633343"/>
              <a:gd name="connsiteY8" fmla="*/ 600749 h 2785808"/>
              <a:gd name="connsiteX9" fmla="*/ 371087 w 633343"/>
              <a:gd name="connsiteY9" fmla="*/ 840235 h 2785808"/>
              <a:gd name="connsiteX10" fmla="*/ 973 w 633343"/>
              <a:gd name="connsiteY10" fmla="*/ 2035 h 2785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343" h="2785808">
                <a:moveTo>
                  <a:pt x="973" y="2035"/>
                </a:moveTo>
                <a:cubicBezTo>
                  <a:pt x="22744" y="49206"/>
                  <a:pt x="436402" y="943650"/>
                  <a:pt x="501716" y="1123264"/>
                </a:cubicBezTo>
                <a:cubicBezTo>
                  <a:pt x="567030" y="1302878"/>
                  <a:pt x="385602" y="1041621"/>
                  <a:pt x="392859" y="1079721"/>
                </a:cubicBezTo>
                <a:cubicBezTo>
                  <a:pt x="400116" y="1117821"/>
                  <a:pt x="514416" y="1076093"/>
                  <a:pt x="545259" y="1351864"/>
                </a:cubicBezTo>
                <a:cubicBezTo>
                  <a:pt x="576102" y="1627635"/>
                  <a:pt x="563402" y="2561992"/>
                  <a:pt x="577916" y="2734349"/>
                </a:cubicBezTo>
                <a:cubicBezTo>
                  <a:pt x="592430" y="2906706"/>
                  <a:pt x="626901" y="2609163"/>
                  <a:pt x="632344" y="2386006"/>
                </a:cubicBezTo>
                <a:cubicBezTo>
                  <a:pt x="637787" y="2162849"/>
                  <a:pt x="619644" y="1527849"/>
                  <a:pt x="610573" y="1395406"/>
                </a:cubicBezTo>
                <a:cubicBezTo>
                  <a:pt x="601502" y="1262963"/>
                  <a:pt x="635973" y="1723792"/>
                  <a:pt x="577916" y="1591349"/>
                </a:cubicBezTo>
                <a:cubicBezTo>
                  <a:pt x="519859" y="1458906"/>
                  <a:pt x="296702" y="725935"/>
                  <a:pt x="262230" y="600749"/>
                </a:cubicBezTo>
                <a:cubicBezTo>
                  <a:pt x="227758" y="475563"/>
                  <a:pt x="412815" y="938206"/>
                  <a:pt x="371087" y="840235"/>
                </a:cubicBezTo>
                <a:cubicBezTo>
                  <a:pt x="329359" y="742264"/>
                  <a:pt x="-20798" y="-45136"/>
                  <a:pt x="973" y="20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405889F4-6D1B-2302-E323-8E0A9291FBC2}"/>
              </a:ext>
            </a:extLst>
          </p:cNvPr>
          <p:cNvSpPr/>
          <p:nvPr/>
        </p:nvSpPr>
        <p:spPr>
          <a:xfrm>
            <a:off x="6854320" y="6803479"/>
            <a:ext cx="1710904" cy="2626776"/>
          </a:xfrm>
          <a:custGeom>
            <a:avLst/>
            <a:gdLst>
              <a:gd name="connsiteX0" fmla="*/ 58109 w 1710904"/>
              <a:gd name="connsiteY0" fmla="*/ 92 h 2626776"/>
              <a:gd name="connsiteX1" fmla="*/ 36337 w 1710904"/>
              <a:gd name="connsiteY1" fmla="*/ 413750 h 2626776"/>
              <a:gd name="connsiteX2" fmla="*/ 602394 w 1710904"/>
              <a:gd name="connsiteY2" fmla="*/ 1099550 h 2626776"/>
              <a:gd name="connsiteX3" fmla="*/ 580623 w 1710904"/>
              <a:gd name="connsiteY3" fmla="*/ 1056007 h 2626776"/>
              <a:gd name="connsiteX4" fmla="*/ 1658309 w 1710904"/>
              <a:gd name="connsiteY4" fmla="*/ 2547350 h 2626776"/>
              <a:gd name="connsiteX5" fmla="*/ 1407937 w 1710904"/>
              <a:gd name="connsiteY5" fmla="*/ 2242550 h 2626776"/>
              <a:gd name="connsiteX6" fmla="*/ 232280 w 1710904"/>
              <a:gd name="connsiteY6" fmla="*/ 718550 h 2626776"/>
              <a:gd name="connsiteX7" fmla="*/ 406451 w 1710904"/>
              <a:gd name="connsiteY7" fmla="*/ 870950 h 2626776"/>
              <a:gd name="connsiteX8" fmla="*/ 68994 w 1710904"/>
              <a:gd name="connsiteY8" fmla="*/ 446407 h 2626776"/>
              <a:gd name="connsiteX9" fmla="*/ 58109 w 1710904"/>
              <a:gd name="connsiteY9" fmla="*/ 92 h 2626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10904" h="2626776">
                <a:moveTo>
                  <a:pt x="58109" y="92"/>
                </a:moveTo>
                <a:cubicBezTo>
                  <a:pt x="52666" y="-5351"/>
                  <a:pt x="-54377" y="230507"/>
                  <a:pt x="36337" y="413750"/>
                </a:cubicBezTo>
                <a:cubicBezTo>
                  <a:pt x="127051" y="596993"/>
                  <a:pt x="511680" y="992507"/>
                  <a:pt x="602394" y="1099550"/>
                </a:cubicBezTo>
                <a:cubicBezTo>
                  <a:pt x="693108" y="1206593"/>
                  <a:pt x="404637" y="814707"/>
                  <a:pt x="580623" y="1056007"/>
                </a:cubicBezTo>
                <a:cubicBezTo>
                  <a:pt x="756609" y="1297307"/>
                  <a:pt x="1520423" y="2349593"/>
                  <a:pt x="1658309" y="2547350"/>
                </a:cubicBezTo>
                <a:cubicBezTo>
                  <a:pt x="1796195" y="2745107"/>
                  <a:pt x="1645608" y="2547350"/>
                  <a:pt x="1407937" y="2242550"/>
                </a:cubicBezTo>
                <a:cubicBezTo>
                  <a:pt x="1170266" y="1937750"/>
                  <a:pt x="399194" y="947150"/>
                  <a:pt x="232280" y="718550"/>
                </a:cubicBezTo>
                <a:cubicBezTo>
                  <a:pt x="65366" y="489950"/>
                  <a:pt x="433665" y="916307"/>
                  <a:pt x="406451" y="870950"/>
                </a:cubicBezTo>
                <a:cubicBezTo>
                  <a:pt x="379237" y="825593"/>
                  <a:pt x="127051" y="593364"/>
                  <a:pt x="68994" y="446407"/>
                </a:cubicBezTo>
                <a:cubicBezTo>
                  <a:pt x="10937" y="299450"/>
                  <a:pt x="63552" y="5535"/>
                  <a:pt x="58109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A325851E-E872-1718-A2AD-2875EA0EDCD7}"/>
              </a:ext>
            </a:extLst>
          </p:cNvPr>
          <p:cNvSpPr/>
          <p:nvPr/>
        </p:nvSpPr>
        <p:spPr>
          <a:xfrm>
            <a:off x="3240717" y="7567929"/>
            <a:ext cx="509811" cy="1211568"/>
          </a:xfrm>
          <a:custGeom>
            <a:avLst/>
            <a:gdLst>
              <a:gd name="connsiteX0" fmla="*/ 1836 w 509811"/>
              <a:gd name="connsiteY0" fmla="*/ 190 h 1211568"/>
              <a:gd name="connsiteX1" fmla="*/ 429853 w 509811"/>
              <a:gd name="connsiteY1" fmla="*/ 428207 h 1211568"/>
              <a:gd name="connsiteX2" fmla="*/ 416883 w 509811"/>
              <a:gd name="connsiteY2" fmla="*/ 674641 h 1211568"/>
              <a:gd name="connsiteX3" fmla="*/ 423368 w 509811"/>
              <a:gd name="connsiteY3" fmla="*/ 525484 h 1211568"/>
              <a:gd name="connsiteX4" fmla="*/ 494704 w 509811"/>
              <a:gd name="connsiteY4" fmla="*/ 1186965 h 1211568"/>
              <a:gd name="connsiteX5" fmla="*/ 494704 w 509811"/>
              <a:gd name="connsiteY5" fmla="*/ 1011867 h 1211568"/>
              <a:gd name="connsiteX6" fmla="*/ 332577 w 509811"/>
              <a:gd name="connsiteY6" fmla="*/ 460633 h 1211568"/>
              <a:gd name="connsiteX7" fmla="*/ 442823 w 509811"/>
              <a:gd name="connsiteY7" fmla="*/ 590335 h 1211568"/>
              <a:gd name="connsiteX8" fmla="*/ 280696 w 509811"/>
              <a:gd name="connsiteY8" fmla="*/ 376326 h 1211568"/>
              <a:gd name="connsiteX9" fmla="*/ 1836 w 509811"/>
              <a:gd name="connsiteY9" fmla="*/ 190 h 1211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9811" h="1211568">
                <a:moveTo>
                  <a:pt x="1836" y="190"/>
                </a:moveTo>
                <a:cubicBezTo>
                  <a:pt x="26696" y="8837"/>
                  <a:pt x="360679" y="315799"/>
                  <a:pt x="429853" y="428207"/>
                </a:cubicBezTo>
                <a:cubicBezTo>
                  <a:pt x="499027" y="540615"/>
                  <a:pt x="417964" y="658428"/>
                  <a:pt x="416883" y="674641"/>
                </a:cubicBezTo>
                <a:cubicBezTo>
                  <a:pt x="415802" y="690854"/>
                  <a:pt x="410398" y="440097"/>
                  <a:pt x="423368" y="525484"/>
                </a:cubicBezTo>
                <a:cubicBezTo>
                  <a:pt x="436338" y="610871"/>
                  <a:pt x="482815" y="1105901"/>
                  <a:pt x="494704" y="1186965"/>
                </a:cubicBezTo>
                <a:cubicBezTo>
                  <a:pt x="506593" y="1268029"/>
                  <a:pt x="521725" y="1132922"/>
                  <a:pt x="494704" y="1011867"/>
                </a:cubicBezTo>
                <a:cubicBezTo>
                  <a:pt x="467683" y="890812"/>
                  <a:pt x="341224" y="530888"/>
                  <a:pt x="332577" y="460633"/>
                </a:cubicBezTo>
                <a:cubicBezTo>
                  <a:pt x="323930" y="390378"/>
                  <a:pt x="451470" y="604386"/>
                  <a:pt x="442823" y="590335"/>
                </a:cubicBezTo>
                <a:cubicBezTo>
                  <a:pt x="434176" y="576284"/>
                  <a:pt x="349870" y="472522"/>
                  <a:pt x="280696" y="376326"/>
                </a:cubicBezTo>
                <a:cubicBezTo>
                  <a:pt x="211522" y="280130"/>
                  <a:pt x="-23024" y="-8457"/>
                  <a:pt x="1836" y="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844D1733-D43C-D592-4668-86BF2B3C113E}"/>
              </a:ext>
            </a:extLst>
          </p:cNvPr>
          <p:cNvSpPr/>
          <p:nvPr/>
        </p:nvSpPr>
        <p:spPr>
          <a:xfrm>
            <a:off x="3086010" y="7658908"/>
            <a:ext cx="1323925" cy="1293375"/>
          </a:xfrm>
          <a:custGeom>
            <a:avLst/>
            <a:gdLst>
              <a:gd name="connsiteX0" fmla="*/ 1323862 w 1323925"/>
              <a:gd name="connsiteY0" fmla="*/ 3 h 1293375"/>
              <a:gd name="connsiteX1" fmla="*/ 662381 w 1323925"/>
              <a:gd name="connsiteY1" fmla="*/ 324258 h 1293375"/>
              <a:gd name="connsiteX2" fmla="*/ 20356 w 1323925"/>
              <a:gd name="connsiteY2" fmla="*/ 1271083 h 1293375"/>
              <a:gd name="connsiteX3" fmla="*/ 201939 w 1323925"/>
              <a:gd name="connsiteY3" fmla="*/ 953313 h 1293375"/>
              <a:gd name="connsiteX4" fmla="*/ 623471 w 1323925"/>
              <a:gd name="connsiteY4" fmla="*/ 486386 h 1293375"/>
              <a:gd name="connsiteX5" fmla="*/ 506739 w 1323925"/>
              <a:gd name="connsiteY5" fmla="*/ 583662 h 1293375"/>
              <a:gd name="connsiteX6" fmla="*/ 701292 w 1323925"/>
              <a:gd name="connsiteY6" fmla="*/ 317773 h 1293375"/>
              <a:gd name="connsiteX7" fmla="*/ 1323862 w 1323925"/>
              <a:gd name="connsiteY7" fmla="*/ 3 h 129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3925" h="1293375">
                <a:moveTo>
                  <a:pt x="1323862" y="3"/>
                </a:moveTo>
                <a:cubicBezTo>
                  <a:pt x="1317377" y="1084"/>
                  <a:pt x="879632" y="112411"/>
                  <a:pt x="662381" y="324258"/>
                </a:cubicBezTo>
                <a:cubicBezTo>
                  <a:pt x="445130" y="536105"/>
                  <a:pt x="97096" y="1166241"/>
                  <a:pt x="20356" y="1271083"/>
                </a:cubicBezTo>
                <a:cubicBezTo>
                  <a:pt x="-56384" y="1375925"/>
                  <a:pt x="101420" y="1084096"/>
                  <a:pt x="201939" y="953313"/>
                </a:cubicBezTo>
                <a:cubicBezTo>
                  <a:pt x="302458" y="822530"/>
                  <a:pt x="572671" y="547994"/>
                  <a:pt x="623471" y="486386"/>
                </a:cubicBezTo>
                <a:cubicBezTo>
                  <a:pt x="674271" y="424778"/>
                  <a:pt x="493769" y="611764"/>
                  <a:pt x="506739" y="583662"/>
                </a:cubicBezTo>
                <a:cubicBezTo>
                  <a:pt x="519709" y="555560"/>
                  <a:pt x="564024" y="412888"/>
                  <a:pt x="701292" y="317773"/>
                </a:cubicBezTo>
                <a:cubicBezTo>
                  <a:pt x="838560" y="222658"/>
                  <a:pt x="1330347" y="-1078"/>
                  <a:pt x="1323862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604F55DC-B9DD-982B-52D5-54A79815D054}"/>
              </a:ext>
            </a:extLst>
          </p:cNvPr>
          <p:cNvSpPr/>
          <p:nvPr/>
        </p:nvSpPr>
        <p:spPr>
          <a:xfrm>
            <a:off x="2916817" y="7689701"/>
            <a:ext cx="431144" cy="1625142"/>
          </a:xfrm>
          <a:custGeom>
            <a:avLst/>
            <a:gdLst>
              <a:gd name="connsiteX0" fmla="*/ 429498 w 431144"/>
              <a:gd name="connsiteY0" fmla="*/ 1635 h 1625142"/>
              <a:gd name="connsiteX1" fmla="*/ 163609 w 431144"/>
              <a:gd name="connsiteY1" fmla="*/ 604750 h 1625142"/>
              <a:gd name="connsiteX2" fmla="*/ 7966 w 431144"/>
              <a:gd name="connsiteY2" fmla="*/ 1590486 h 1625142"/>
              <a:gd name="connsiteX3" fmla="*/ 33906 w 431144"/>
              <a:gd name="connsiteY3" fmla="*/ 1331082 h 1625142"/>
              <a:gd name="connsiteX4" fmla="*/ 131183 w 431144"/>
              <a:gd name="connsiteY4" fmla="*/ 643661 h 1625142"/>
              <a:gd name="connsiteX5" fmla="*/ 27421 w 431144"/>
              <a:gd name="connsiteY5" fmla="*/ 779848 h 1625142"/>
              <a:gd name="connsiteX6" fmla="*/ 429498 w 431144"/>
              <a:gd name="connsiteY6" fmla="*/ 1635 h 1625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1144" h="1625142">
                <a:moveTo>
                  <a:pt x="429498" y="1635"/>
                </a:moveTo>
                <a:cubicBezTo>
                  <a:pt x="452196" y="-27548"/>
                  <a:pt x="233864" y="339942"/>
                  <a:pt x="163609" y="604750"/>
                </a:cubicBezTo>
                <a:cubicBezTo>
                  <a:pt x="93354" y="869558"/>
                  <a:pt x="29583" y="1469431"/>
                  <a:pt x="7966" y="1590486"/>
                </a:cubicBezTo>
                <a:cubicBezTo>
                  <a:pt x="-13651" y="1711541"/>
                  <a:pt x="13370" y="1488886"/>
                  <a:pt x="33906" y="1331082"/>
                </a:cubicBezTo>
                <a:cubicBezTo>
                  <a:pt x="54442" y="1173278"/>
                  <a:pt x="132264" y="735533"/>
                  <a:pt x="131183" y="643661"/>
                </a:cubicBezTo>
                <a:cubicBezTo>
                  <a:pt x="130102" y="551789"/>
                  <a:pt x="-16894" y="882529"/>
                  <a:pt x="27421" y="779848"/>
                </a:cubicBezTo>
                <a:cubicBezTo>
                  <a:pt x="71736" y="677167"/>
                  <a:pt x="406800" y="30818"/>
                  <a:pt x="429498" y="1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5A771020-11B4-4A93-4A8F-2CDE15E841FB}"/>
              </a:ext>
            </a:extLst>
          </p:cNvPr>
          <p:cNvSpPr/>
          <p:nvPr/>
        </p:nvSpPr>
        <p:spPr>
          <a:xfrm>
            <a:off x="2593411" y="7842120"/>
            <a:ext cx="328776" cy="1462896"/>
          </a:xfrm>
          <a:custGeom>
            <a:avLst/>
            <a:gdLst>
              <a:gd name="connsiteX0" fmla="*/ 110878 w 328776"/>
              <a:gd name="connsiteY0" fmla="*/ 17829 h 1462896"/>
              <a:gd name="connsiteX1" fmla="*/ 97908 w 328776"/>
              <a:gd name="connsiteY1" fmla="*/ 413420 h 1462896"/>
              <a:gd name="connsiteX2" fmla="*/ 324887 w 328776"/>
              <a:gd name="connsiteY2" fmla="*/ 1444552 h 1462896"/>
              <a:gd name="connsiteX3" fmla="*/ 227610 w 328776"/>
              <a:gd name="connsiteY3" fmla="*/ 1042476 h 1462896"/>
              <a:gd name="connsiteX4" fmla="*/ 52512 w 328776"/>
              <a:gd name="connsiteY4" fmla="*/ 640399 h 1462896"/>
              <a:gd name="connsiteX5" fmla="*/ 84938 w 328776"/>
              <a:gd name="connsiteY5" fmla="*/ 757131 h 1462896"/>
              <a:gd name="connsiteX6" fmla="*/ 632 w 328776"/>
              <a:gd name="connsiteY6" fmla="*/ 309659 h 1462896"/>
              <a:gd name="connsiteX7" fmla="*/ 46027 w 328776"/>
              <a:gd name="connsiteY7" fmla="*/ 620944 h 1462896"/>
              <a:gd name="connsiteX8" fmla="*/ 39542 w 328776"/>
              <a:gd name="connsiteY8" fmla="*/ 387480 h 1462896"/>
              <a:gd name="connsiteX9" fmla="*/ 65483 w 328776"/>
              <a:gd name="connsiteY9" fmla="*/ 614459 h 1462896"/>
              <a:gd name="connsiteX10" fmla="*/ 71968 w 328776"/>
              <a:gd name="connsiteY10" fmla="*/ 361540 h 1462896"/>
              <a:gd name="connsiteX11" fmla="*/ 84938 w 328776"/>
              <a:gd name="connsiteY11" fmla="*/ 95650 h 1462896"/>
              <a:gd name="connsiteX12" fmla="*/ 110878 w 328776"/>
              <a:gd name="connsiteY12" fmla="*/ 17829 h 1462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8776" h="1462896">
                <a:moveTo>
                  <a:pt x="110878" y="17829"/>
                </a:moveTo>
                <a:cubicBezTo>
                  <a:pt x="113040" y="70791"/>
                  <a:pt x="62240" y="175633"/>
                  <a:pt x="97908" y="413420"/>
                </a:cubicBezTo>
                <a:cubicBezTo>
                  <a:pt x="133576" y="651207"/>
                  <a:pt x="303270" y="1339709"/>
                  <a:pt x="324887" y="1444552"/>
                </a:cubicBezTo>
                <a:cubicBezTo>
                  <a:pt x="346504" y="1549395"/>
                  <a:pt x="273006" y="1176501"/>
                  <a:pt x="227610" y="1042476"/>
                </a:cubicBezTo>
                <a:cubicBezTo>
                  <a:pt x="182214" y="908451"/>
                  <a:pt x="76291" y="687957"/>
                  <a:pt x="52512" y="640399"/>
                </a:cubicBezTo>
                <a:cubicBezTo>
                  <a:pt x="28733" y="592842"/>
                  <a:pt x="93585" y="812254"/>
                  <a:pt x="84938" y="757131"/>
                </a:cubicBezTo>
                <a:cubicBezTo>
                  <a:pt x="76291" y="702008"/>
                  <a:pt x="7117" y="332357"/>
                  <a:pt x="632" y="309659"/>
                </a:cubicBezTo>
                <a:cubicBezTo>
                  <a:pt x="-5853" y="286961"/>
                  <a:pt x="39542" y="607974"/>
                  <a:pt x="46027" y="620944"/>
                </a:cubicBezTo>
                <a:cubicBezTo>
                  <a:pt x="52512" y="633914"/>
                  <a:pt x="36299" y="388561"/>
                  <a:pt x="39542" y="387480"/>
                </a:cubicBezTo>
                <a:cubicBezTo>
                  <a:pt x="42785" y="386399"/>
                  <a:pt x="60079" y="618782"/>
                  <a:pt x="65483" y="614459"/>
                </a:cubicBezTo>
                <a:cubicBezTo>
                  <a:pt x="70887" y="610136"/>
                  <a:pt x="68726" y="448008"/>
                  <a:pt x="71968" y="361540"/>
                </a:cubicBezTo>
                <a:cubicBezTo>
                  <a:pt x="75210" y="275072"/>
                  <a:pt x="82776" y="149693"/>
                  <a:pt x="84938" y="95650"/>
                </a:cubicBezTo>
                <a:cubicBezTo>
                  <a:pt x="87100" y="41607"/>
                  <a:pt x="108716" y="-35133"/>
                  <a:pt x="110878" y="178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12567A2D-5F45-2242-1CDD-6E9D773C09B2}"/>
              </a:ext>
            </a:extLst>
          </p:cNvPr>
          <p:cNvSpPr/>
          <p:nvPr/>
        </p:nvSpPr>
        <p:spPr>
          <a:xfrm>
            <a:off x="3493441" y="4135169"/>
            <a:ext cx="837472" cy="618676"/>
          </a:xfrm>
          <a:custGeom>
            <a:avLst/>
            <a:gdLst>
              <a:gd name="connsiteX0" fmla="*/ 873 w 837472"/>
              <a:gd name="connsiteY0" fmla="*/ 1402 h 618676"/>
              <a:gd name="connsiteX1" fmla="*/ 474402 w 837472"/>
              <a:gd name="connsiteY1" fmla="*/ 186460 h 618676"/>
              <a:gd name="connsiteX2" fmla="*/ 817302 w 837472"/>
              <a:gd name="connsiteY2" fmla="*/ 594674 h 618676"/>
              <a:gd name="connsiteX3" fmla="*/ 773759 w 837472"/>
              <a:gd name="connsiteY3" fmla="*/ 534802 h 618676"/>
              <a:gd name="connsiteX4" fmla="*/ 577816 w 837472"/>
              <a:gd name="connsiteY4" fmla="*/ 235445 h 618676"/>
              <a:gd name="connsiteX5" fmla="*/ 599588 w 837472"/>
              <a:gd name="connsiteY5" fmla="*/ 273545 h 618676"/>
              <a:gd name="connsiteX6" fmla="*/ 873 w 837472"/>
              <a:gd name="connsiteY6" fmla="*/ 1402 h 618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7472" h="618676">
                <a:moveTo>
                  <a:pt x="873" y="1402"/>
                </a:moveTo>
                <a:cubicBezTo>
                  <a:pt x="-19991" y="-13112"/>
                  <a:pt x="338331" y="87581"/>
                  <a:pt x="474402" y="186460"/>
                </a:cubicBezTo>
                <a:cubicBezTo>
                  <a:pt x="610473" y="285339"/>
                  <a:pt x="817302" y="594674"/>
                  <a:pt x="817302" y="594674"/>
                </a:cubicBezTo>
                <a:cubicBezTo>
                  <a:pt x="867195" y="652731"/>
                  <a:pt x="813673" y="594674"/>
                  <a:pt x="773759" y="534802"/>
                </a:cubicBezTo>
                <a:cubicBezTo>
                  <a:pt x="733845" y="474931"/>
                  <a:pt x="606844" y="278988"/>
                  <a:pt x="577816" y="235445"/>
                </a:cubicBezTo>
                <a:cubicBezTo>
                  <a:pt x="548788" y="191902"/>
                  <a:pt x="692117" y="317088"/>
                  <a:pt x="599588" y="273545"/>
                </a:cubicBezTo>
                <a:cubicBezTo>
                  <a:pt x="507060" y="230002"/>
                  <a:pt x="21737" y="15916"/>
                  <a:pt x="873" y="1402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A8D1094F-F2AF-1203-211F-6EA3B6352E88}"/>
              </a:ext>
            </a:extLst>
          </p:cNvPr>
          <p:cNvSpPr/>
          <p:nvPr/>
        </p:nvSpPr>
        <p:spPr>
          <a:xfrm>
            <a:off x="2802406" y="6218425"/>
            <a:ext cx="428768" cy="214856"/>
          </a:xfrm>
          <a:custGeom>
            <a:avLst/>
            <a:gdLst>
              <a:gd name="connsiteX0" fmla="*/ 61 w 428768"/>
              <a:gd name="connsiteY0" fmla="*/ 342 h 214856"/>
              <a:gd name="connsiteX1" fmla="*/ 105894 w 428768"/>
              <a:gd name="connsiteY1" fmla="*/ 144275 h 214856"/>
              <a:gd name="connsiteX2" fmla="*/ 76261 w 428768"/>
              <a:gd name="connsiteY2" fmla="*/ 152742 h 214856"/>
              <a:gd name="connsiteX3" fmla="*/ 410694 w 428768"/>
              <a:gd name="connsiteY3" fmla="*/ 212008 h 214856"/>
              <a:gd name="connsiteX4" fmla="*/ 351427 w 428768"/>
              <a:gd name="connsiteY4" fmla="*/ 203542 h 214856"/>
              <a:gd name="connsiteX5" fmla="*/ 76261 w 428768"/>
              <a:gd name="connsiteY5" fmla="*/ 186608 h 214856"/>
              <a:gd name="connsiteX6" fmla="*/ 122827 w 428768"/>
              <a:gd name="connsiteY6" fmla="*/ 190842 h 214856"/>
              <a:gd name="connsiteX7" fmla="*/ 61 w 428768"/>
              <a:gd name="connsiteY7" fmla="*/ 342 h 214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8768" h="214856">
                <a:moveTo>
                  <a:pt x="61" y="342"/>
                </a:moveTo>
                <a:cubicBezTo>
                  <a:pt x="-2761" y="-7419"/>
                  <a:pt x="93194" y="118875"/>
                  <a:pt x="105894" y="144275"/>
                </a:cubicBezTo>
                <a:cubicBezTo>
                  <a:pt x="118594" y="169675"/>
                  <a:pt x="25461" y="141453"/>
                  <a:pt x="76261" y="152742"/>
                </a:cubicBezTo>
                <a:cubicBezTo>
                  <a:pt x="127061" y="164031"/>
                  <a:pt x="364833" y="203541"/>
                  <a:pt x="410694" y="212008"/>
                </a:cubicBezTo>
                <a:cubicBezTo>
                  <a:pt x="456555" y="220475"/>
                  <a:pt x="407166" y="207775"/>
                  <a:pt x="351427" y="203542"/>
                </a:cubicBezTo>
                <a:cubicBezTo>
                  <a:pt x="295688" y="199309"/>
                  <a:pt x="114361" y="188725"/>
                  <a:pt x="76261" y="186608"/>
                </a:cubicBezTo>
                <a:cubicBezTo>
                  <a:pt x="38161" y="184491"/>
                  <a:pt x="136233" y="217653"/>
                  <a:pt x="122827" y="190842"/>
                </a:cubicBezTo>
                <a:cubicBezTo>
                  <a:pt x="109421" y="164031"/>
                  <a:pt x="2883" y="8103"/>
                  <a:pt x="61" y="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50ED875A-92B3-40AA-8618-E83BDBCC6A6E}"/>
              </a:ext>
            </a:extLst>
          </p:cNvPr>
          <p:cNvSpPr/>
          <p:nvPr/>
        </p:nvSpPr>
        <p:spPr>
          <a:xfrm>
            <a:off x="4217641" y="3133984"/>
            <a:ext cx="1441180" cy="2169315"/>
          </a:xfrm>
          <a:custGeom>
            <a:avLst/>
            <a:gdLst>
              <a:gd name="connsiteX0" fmla="*/ 10114 w 1441180"/>
              <a:gd name="connsiteY0" fmla="*/ 7249 h 2169315"/>
              <a:gd name="connsiteX1" fmla="*/ 547997 w 1441180"/>
              <a:gd name="connsiteY1" fmla="*/ 1255136 h 2169315"/>
              <a:gd name="connsiteX2" fmla="*/ 1128910 w 1441180"/>
              <a:gd name="connsiteY2" fmla="*/ 1814534 h 2169315"/>
              <a:gd name="connsiteX3" fmla="*/ 967545 w 1441180"/>
              <a:gd name="connsiteY3" fmla="*/ 1696200 h 2169315"/>
              <a:gd name="connsiteX4" fmla="*/ 1430124 w 1441180"/>
              <a:gd name="connsiteY4" fmla="*/ 2158778 h 2169315"/>
              <a:gd name="connsiteX5" fmla="*/ 1236486 w 1441180"/>
              <a:gd name="connsiteY5" fmla="*/ 1975898 h 2169315"/>
              <a:gd name="connsiteX6" fmla="*/ 580270 w 1441180"/>
              <a:gd name="connsiteY6" fmla="*/ 1481047 h 2169315"/>
              <a:gd name="connsiteX7" fmla="*/ 870726 w 1441180"/>
              <a:gd name="connsiteY7" fmla="*/ 1771503 h 2169315"/>
              <a:gd name="connsiteX8" fmla="*/ 558754 w 1441180"/>
              <a:gd name="connsiteY8" fmla="*/ 1405743 h 2169315"/>
              <a:gd name="connsiteX9" fmla="*/ 128448 w 1441180"/>
              <a:gd name="connsiteY9" fmla="*/ 706496 h 2169315"/>
              <a:gd name="connsiteX10" fmla="*/ 192994 w 1441180"/>
              <a:gd name="connsiteY10" fmla="*/ 738769 h 2169315"/>
              <a:gd name="connsiteX11" fmla="*/ 10114 w 1441180"/>
              <a:gd name="connsiteY11" fmla="*/ 7249 h 216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41180" h="2169315">
                <a:moveTo>
                  <a:pt x="10114" y="7249"/>
                </a:moveTo>
                <a:cubicBezTo>
                  <a:pt x="69281" y="93310"/>
                  <a:pt x="361531" y="953922"/>
                  <a:pt x="547997" y="1255136"/>
                </a:cubicBezTo>
                <a:cubicBezTo>
                  <a:pt x="734463" y="1556350"/>
                  <a:pt x="1058985" y="1741023"/>
                  <a:pt x="1128910" y="1814534"/>
                </a:cubicBezTo>
                <a:cubicBezTo>
                  <a:pt x="1198835" y="1888045"/>
                  <a:pt x="917343" y="1638826"/>
                  <a:pt x="967545" y="1696200"/>
                </a:cubicBezTo>
                <a:cubicBezTo>
                  <a:pt x="1017747" y="1753574"/>
                  <a:pt x="1385301" y="2112162"/>
                  <a:pt x="1430124" y="2158778"/>
                </a:cubicBezTo>
                <a:cubicBezTo>
                  <a:pt x="1474947" y="2205394"/>
                  <a:pt x="1378128" y="2088853"/>
                  <a:pt x="1236486" y="1975898"/>
                </a:cubicBezTo>
                <a:cubicBezTo>
                  <a:pt x="1094844" y="1862943"/>
                  <a:pt x="641230" y="1515113"/>
                  <a:pt x="580270" y="1481047"/>
                </a:cubicBezTo>
                <a:cubicBezTo>
                  <a:pt x="519310" y="1446981"/>
                  <a:pt x="874312" y="1784054"/>
                  <a:pt x="870726" y="1771503"/>
                </a:cubicBezTo>
                <a:cubicBezTo>
                  <a:pt x="867140" y="1758952"/>
                  <a:pt x="682467" y="1583244"/>
                  <a:pt x="558754" y="1405743"/>
                </a:cubicBezTo>
                <a:cubicBezTo>
                  <a:pt x="435041" y="1228242"/>
                  <a:pt x="189408" y="817658"/>
                  <a:pt x="128448" y="706496"/>
                </a:cubicBezTo>
                <a:cubicBezTo>
                  <a:pt x="67488" y="595334"/>
                  <a:pt x="216302" y="849931"/>
                  <a:pt x="192994" y="738769"/>
                </a:cubicBezTo>
                <a:cubicBezTo>
                  <a:pt x="169686" y="627607"/>
                  <a:pt x="-49053" y="-78812"/>
                  <a:pt x="10114" y="7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0653291F-66EE-F828-1AFB-F52212D9F437}"/>
              </a:ext>
            </a:extLst>
          </p:cNvPr>
          <p:cNvSpPr/>
          <p:nvPr/>
        </p:nvSpPr>
        <p:spPr>
          <a:xfrm>
            <a:off x="5755605" y="5073952"/>
            <a:ext cx="699938" cy="3626950"/>
          </a:xfrm>
          <a:custGeom>
            <a:avLst/>
            <a:gdLst>
              <a:gd name="connsiteX0" fmla="*/ 257920 w 699938"/>
              <a:gd name="connsiteY0" fmla="*/ 121992 h 3626950"/>
              <a:gd name="connsiteX1" fmla="*/ 623680 w 699938"/>
              <a:gd name="connsiteY1" fmla="*/ 1165483 h 3626950"/>
              <a:gd name="connsiteX2" fmla="*/ 548376 w 699938"/>
              <a:gd name="connsiteY2" fmla="*/ 2004580 h 3626950"/>
              <a:gd name="connsiteX3" fmla="*/ 451557 w 699938"/>
              <a:gd name="connsiteY3" fmla="*/ 2198217 h 3626950"/>
              <a:gd name="connsiteX4" fmla="*/ 537619 w 699938"/>
              <a:gd name="connsiteY4" fmla="*/ 1950792 h 3626950"/>
              <a:gd name="connsiteX5" fmla="*/ 32009 w 699938"/>
              <a:gd name="connsiteY5" fmla="*/ 3575196 h 3626950"/>
              <a:gd name="connsiteX6" fmla="*/ 107313 w 699938"/>
              <a:gd name="connsiteY6" fmla="*/ 3080344 h 3626950"/>
              <a:gd name="connsiteX7" fmla="*/ 559134 w 699938"/>
              <a:gd name="connsiteY7" fmla="*/ 1649577 h 3626950"/>
              <a:gd name="connsiteX8" fmla="*/ 688226 w 699938"/>
              <a:gd name="connsiteY8" fmla="*/ 1337606 h 3626950"/>
              <a:gd name="connsiteX9" fmla="*/ 311708 w 699938"/>
              <a:gd name="connsiteY9" fmla="*/ 154264 h 3626950"/>
              <a:gd name="connsiteX10" fmla="*/ 257920 w 699938"/>
              <a:gd name="connsiteY10" fmla="*/ 121992 h 362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9938" h="3626950">
                <a:moveTo>
                  <a:pt x="257920" y="121992"/>
                </a:moveTo>
                <a:cubicBezTo>
                  <a:pt x="309915" y="290528"/>
                  <a:pt x="575271" y="851718"/>
                  <a:pt x="623680" y="1165483"/>
                </a:cubicBezTo>
                <a:cubicBezTo>
                  <a:pt x="672089" y="1479248"/>
                  <a:pt x="577063" y="1832458"/>
                  <a:pt x="548376" y="2004580"/>
                </a:cubicBezTo>
                <a:cubicBezTo>
                  <a:pt x="519689" y="2176702"/>
                  <a:pt x="453350" y="2207182"/>
                  <a:pt x="451557" y="2198217"/>
                </a:cubicBezTo>
                <a:cubicBezTo>
                  <a:pt x="449764" y="2189252"/>
                  <a:pt x="607544" y="1721296"/>
                  <a:pt x="537619" y="1950792"/>
                </a:cubicBezTo>
                <a:cubicBezTo>
                  <a:pt x="467694" y="2180289"/>
                  <a:pt x="103727" y="3386937"/>
                  <a:pt x="32009" y="3575196"/>
                </a:cubicBezTo>
                <a:cubicBezTo>
                  <a:pt x="-39709" y="3763455"/>
                  <a:pt x="19459" y="3401281"/>
                  <a:pt x="107313" y="3080344"/>
                </a:cubicBezTo>
                <a:cubicBezTo>
                  <a:pt x="195167" y="2759407"/>
                  <a:pt x="462315" y="1940033"/>
                  <a:pt x="559134" y="1649577"/>
                </a:cubicBezTo>
                <a:cubicBezTo>
                  <a:pt x="655953" y="1359121"/>
                  <a:pt x="729464" y="1586825"/>
                  <a:pt x="688226" y="1337606"/>
                </a:cubicBezTo>
                <a:cubicBezTo>
                  <a:pt x="646988" y="1088387"/>
                  <a:pt x="383426" y="353280"/>
                  <a:pt x="311708" y="154264"/>
                </a:cubicBezTo>
                <a:cubicBezTo>
                  <a:pt x="239990" y="-44752"/>
                  <a:pt x="205925" y="-46544"/>
                  <a:pt x="257920" y="1219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98E3945C-A9D4-CFF7-526E-8AF3B422D7E1}"/>
              </a:ext>
            </a:extLst>
          </p:cNvPr>
          <p:cNvSpPr/>
          <p:nvPr/>
        </p:nvSpPr>
        <p:spPr>
          <a:xfrm>
            <a:off x="2595954" y="7196866"/>
            <a:ext cx="3385298" cy="3724559"/>
          </a:xfrm>
          <a:custGeom>
            <a:avLst/>
            <a:gdLst>
              <a:gd name="connsiteX0" fmla="*/ 3385298 w 3385298"/>
              <a:gd name="connsiteY0" fmla="*/ 0 h 3724559"/>
              <a:gd name="connsiteX1" fmla="*/ 1567255 w 3385298"/>
              <a:gd name="connsiteY1" fmla="*/ 1226372 h 3724559"/>
              <a:gd name="connsiteX2" fmla="*/ 588310 w 3385298"/>
              <a:gd name="connsiteY2" fmla="*/ 2259106 h 3724559"/>
              <a:gd name="connsiteX3" fmla="*/ 1233768 w 3385298"/>
              <a:gd name="connsiteY3" fmla="*/ 1635162 h 3724559"/>
              <a:gd name="connsiteX4" fmla="*/ 125731 w 3385298"/>
              <a:gd name="connsiteY4" fmla="*/ 2786230 h 3724559"/>
              <a:gd name="connsiteX5" fmla="*/ 18154 w 3385298"/>
              <a:gd name="connsiteY5" fmla="*/ 3173506 h 3724559"/>
              <a:gd name="connsiteX6" fmla="*/ 61185 w 3385298"/>
              <a:gd name="connsiteY6" fmla="*/ 3722146 h 3724559"/>
              <a:gd name="connsiteX7" fmla="*/ 71942 w 3385298"/>
              <a:gd name="connsiteY7" fmla="*/ 3345628 h 3724559"/>
              <a:gd name="connsiteX8" fmla="*/ 39670 w 3385298"/>
              <a:gd name="connsiteY8" fmla="*/ 2689412 h 3724559"/>
              <a:gd name="connsiteX9" fmla="*/ 125731 w 3385298"/>
              <a:gd name="connsiteY9" fmla="*/ 2710927 h 3724559"/>
              <a:gd name="connsiteX10" fmla="*/ 1287557 w 3385298"/>
              <a:gd name="connsiteY10" fmla="*/ 1280160 h 3724559"/>
              <a:gd name="connsiteX11" fmla="*/ 1190738 w 3385298"/>
              <a:gd name="connsiteY11" fmla="*/ 1570616 h 3724559"/>
              <a:gd name="connsiteX12" fmla="*/ 1976046 w 3385298"/>
              <a:gd name="connsiteY12" fmla="*/ 871369 h 3724559"/>
              <a:gd name="connsiteX13" fmla="*/ 1696347 w 3385298"/>
              <a:gd name="connsiteY13" fmla="*/ 1032734 h 3724559"/>
              <a:gd name="connsiteX14" fmla="*/ 3385298 w 3385298"/>
              <a:gd name="connsiteY14" fmla="*/ 0 h 3724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385298" h="3724559">
                <a:moveTo>
                  <a:pt x="3385298" y="0"/>
                </a:moveTo>
                <a:cubicBezTo>
                  <a:pt x="2709359" y="424927"/>
                  <a:pt x="2033420" y="849854"/>
                  <a:pt x="1567255" y="1226372"/>
                </a:cubicBezTo>
                <a:cubicBezTo>
                  <a:pt x="1101090" y="1602890"/>
                  <a:pt x="643891" y="2190974"/>
                  <a:pt x="588310" y="2259106"/>
                </a:cubicBezTo>
                <a:cubicBezTo>
                  <a:pt x="532729" y="2327238"/>
                  <a:pt x="1310864" y="1547308"/>
                  <a:pt x="1233768" y="1635162"/>
                </a:cubicBezTo>
                <a:cubicBezTo>
                  <a:pt x="1156671" y="1723016"/>
                  <a:pt x="328333" y="2529839"/>
                  <a:pt x="125731" y="2786230"/>
                </a:cubicBezTo>
                <a:cubicBezTo>
                  <a:pt x="-76871" y="3042621"/>
                  <a:pt x="28912" y="3017520"/>
                  <a:pt x="18154" y="3173506"/>
                </a:cubicBezTo>
                <a:cubicBezTo>
                  <a:pt x="7396" y="3329492"/>
                  <a:pt x="52220" y="3693459"/>
                  <a:pt x="61185" y="3722146"/>
                </a:cubicBezTo>
                <a:cubicBezTo>
                  <a:pt x="70150" y="3750833"/>
                  <a:pt x="75528" y="3517750"/>
                  <a:pt x="71942" y="3345628"/>
                </a:cubicBezTo>
                <a:cubicBezTo>
                  <a:pt x="68356" y="3173506"/>
                  <a:pt x="30705" y="2795195"/>
                  <a:pt x="39670" y="2689412"/>
                </a:cubicBezTo>
                <a:cubicBezTo>
                  <a:pt x="48635" y="2583629"/>
                  <a:pt x="-82250" y="2945802"/>
                  <a:pt x="125731" y="2710927"/>
                </a:cubicBezTo>
                <a:cubicBezTo>
                  <a:pt x="333712" y="2476052"/>
                  <a:pt x="1110056" y="1470212"/>
                  <a:pt x="1287557" y="1280160"/>
                </a:cubicBezTo>
                <a:cubicBezTo>
                  <a:pt x="1465058" y="1090108"/>
                  <a:pt x="1075990" y="1638748"/>
                  <a:pt x="1190738" y="1570616"/>
                </a:cubicBezTo>
                <a:cubicBezTo>
                  <a:pt x="1305486" y="1502484"/>
                  <a:pt x="1891778" y="961016"/>
                  <a:pt x="1976046" y="871369"/>
                </a:cubicBezTo>
                <a:cubicBezTo>
                  <a:pt x="2060314" y="781722"/>
                  <a:pt x="1696347" y="1032734"/>
                  <a:pt x="1696347" y="1032734"/>
                </a:cubicBezTo>
                <a:lnTo>
                  <a:pt x="3385298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02E548A9-FB7C-42B3-0A8B-4B4842C6E221}"/>
              </a:ext>
            </a:extLst>
          </p:cNvPr>
          <p:cNvSpPr/>
          <p:nvPr/>
        </p:nvSpPr>
        <p:spPr>
          <a:xfrm>
            <a:off x="7291865" y="7312252"/>
            <a:ext cx="1368723" cy="2949161"/>
          </a:xfrm>
          <a:custGeom>
            <a:avLst/>
            <a:gdLst>
              <a:gd name="connsiteX0" fmla="*/ 1820 w 1368723"/>
              <a:gd name="connsiteY0" fmla="*/ 2948 h 2949161"/>
              <a:gd name="connsiteX1" fmla="*/ 432126 w 1368723"/>
              <a:gd name="connsiteY1" fmla="*/ 745226 h 2949161"/>
              <a:gd name="connsiteX2" fmla="*/ 389095 w 1368723"/>
              <a:gd name="connsiteY2" fmla="*/ 745226 h 2949161"/>
              <a:gd name="connsiteX3" fmla="*/ 970008 w 1368723"/>
              <a:gd name="connsiteY3" fmla="*/ 1917809 h 2949161"/>
              <a:gd name="connsiteX4" fmla="*/ 1314253 w 1368723"/>
              <a:gd name="connsiteY4" fmla="*/ 2918270 h 2949161"/>
              <a:gd name="connsiteX5" fmla="*/ 1238949 w 1368723"/>
              <a:gd name="connsiteY5" fmla="*/ 2466449 h 2949161"/>
              <a:gd name="connsiteX6" fmla="*/ 109396 w 1368723"/>
              <a:gd name="connsiteY6" fmla="*/ 261132 h 2949161"/>
              <a:gd name="connsiteX7" fmla="*/ 270761 w 1368723"/>
              <a:gd name="connsiteY7" fmla="*/ 476284 h 2949161"/>
              <a:gd name="connsiteX8" fmla="*/ 1820 w 1368723"/>
              <a:gd name="connsiteY8" fmla="*/ 2948 h 2949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8723" h="2949161">
                <a:moveTo>
                  <a:pt x="1820" y="2948"/>
                </a:moveTo>
                <a:cubicBezTo>
                  <a:pt x="28714" y="47772"/>
                  <a:pt x="367580" y="621513"/>
                  <a:pt x="432126" y="745226"/>
                </a:cubicBezTo>
                <a:cubicBezTo>
                  <a:pt x="496672" y="868939"/>
                  <a:pt x="299448" y="549796"/>
                  <a:pt x="389095" y="745226"/>
                </a:cubicBezTo>
                <a:cubicBezTo>
                  <a:pt x="478742" y="940656"/>
                  <a:pt x="815815" y="1555635"/>
                  <a:pt x="970008" y="1917809"/>
                </a:cubicBezTo>
                <a:cubicBezTo>
                  <a:pt x="1124201" y="2279983"/>
                  <a:pt x="1269430" y="2826830"/>
                  <a:pt x="1314253" y="2918270"/>
                </a:cubicBezTo>
                <a:cubicBezTo>
                  <a:pt x="1359076" y="3009710"/>
                  <a:pt x="1439758" y="2909305"/>
                  <a:pt x="1238949" y="2466449"/>
                </a:cubicBezTo>
                <a:cubicBezTo>
                  <a:pt x="1038140" y="2023593"/>
                  <a:pt x="270761" y="592826"/>
                  <a:pt x="109396" y="261132"/>
                </a:cubicBezTo>
                <a:cubicBezTo>
                  <a:pt x="-51969" y="-70562"/>
                  <a:pt x="286898" y="513936"/>
                  <a:pt x="270761" y="476284"/>
                </a:cubicBezTo>
                <a:cubicBezTo>
                  <a:pt x="254625" y="438632"/>
                  <a:pt x="-25074" y="-41876"/>
                  <a:pt x="1820" y="29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0DA27B48-31FE-B780-638B-1F1F23D1EC19}"/>
              </a:ext>
            </a:extLst>
          </p:cNvPr>
          <p:cNvSpPr/>
          <p:nvPr/>
        </p:nvSpPr>
        <p:spPr>
          <a:xfrm>
            <a:off x="3276817" y="6829513"/>
            <a:ext cx="3070496" cy="3573219"/>
          </a:xfrm>
          <a:custGeom>
            <a:avLst/>
            <a:gdLst>
              <a:gd name="connsiteX0" fmla="*/ 3070195 w 3070496"/>
              <a:gd name="connsiteY0" fmla="*/ 1593 h 3573219"/>
              <a:gd name="connsiteX1" fmla="*/ 1660943 w 3070496"/>
              <a:gd name="connsiteY1" fmla="*/ 1023569 h 3573219"/>
              <a:gd name="connsiteX2" fmla="*/ 1359729 w 3070496"/>
              <a:gd name="connsiteY2" fmla="*/ 1884181 h 3573219"/>
              <a:gd name="connsiteX3" fmla="*/ 1478063 w 3070496"/>
              <a:gd name="connsiteY3" fmla="*/ 1744332 h 3573219"/>
              <a:gd name="connsiteX4" fmla="*/ 337752 w 3070496"/>
              <a:gd name="connsiteY4" fmla="*/ 2841612 h 3573219"/>
              <a:gd name="connsiteX5" fmla="*/ 4265 w 3070496"/>
              <a:gd name="connsiteY5" fmla="*/ 3573132 h 3573219"/>
              <a:gd name="connsiteX6" fmla="*/ 509875 w 3070496"/>
              <a:gd name="connsiteY6" fmla="*/ 2798581 h 3573219"/>
              <a:gd name="connsiteX7" fmla="*/ 1348971 w 3070496"/>
              <a:gd name="connsiteY7" fmla="*/ 1712059 h 3573219"/>
              <a:gd name="connsiteX8" fmla="*/ 1166091 w 3070496"/>
              <a:gd name="connsiteY8" fmla="*/ 1830393 h 3573219"/>
              <a:gd name="connsiteX9" fmla="*/ 1639428 w 3070496"/>
              <a:gd name="connsiteY9" fmla="*/ 1002054 h 3573219"/>
              <a:gd name="connsiteX10" fmla="*/ 1381244 w 3070496"/>
              <a:gd name="connsiteY10" fmla="*/ 1152661 h 3573219"/>
              <a:gd name="connsiteX11" fmla="*/ 2048218 w 3070496"/>
              <a:gd name="connsiteY11" fmla="*/ 743871 h 3573219"/>
              <a:gd name="connsiteX12" fmla="*/ 1790035 w 3070496"/>
              <a:gd name="connsiteY12" fmla="*/ 786901 h 3573219"/>
              <a:gd name="connsiteX13" fmla="*/ 3070195 w 3070496"/>
              <a:gd name="connsiteY13" fmla="*/ 1593 h 3573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70496" h="3573219">
                <a:moveTo>
                  <a:pt x="3070195" y="1593"/>
                </a:moveTo>
                <a:cubicBezTo>
                  <a:pt x="3048680" y="41038"/>
                  <a:pt x="1946021" y="709804"/>
                  <a:pt x="1660943" y="1023569"/>
                </a:cubicBezTo>
                <a:cubicBezTo>
                  <a:pt x="1375865" y="1337334"/>
                  <a:pt x="1390209" y="1764054"/>
                  <a:pt x="1359729" y="1884181"/>
                </a:cubicBezTo>
                <a:cubicBezTo>
                  <a:pt x="1329249" y="2004308"/>
                  <a:pt x="1648392" y="1584760"/>
                  <a:pt x="1478063" y="1744332"/>
                </a:cubicBezTo>
                <a:cubicBezTo>
                  <a:pt x="1307734" y="1903904"/>
                  <a:pt x="583385" y="2536812"/>
                  <a:pt x="337752" y="2841612"/>
                </a:cubicBezTo>
                <a:cubicBezTo>
                  <a:pt x="92119" y="3146412"/>
                  <a:pt x="-24422" y="3580304"/>
                  <a:pt x="4265" y="3573132"/>
                </a:cubicBezTo>
                <a:cubicBezTo>
                  <a:pt x="32952" y="3565960"/>
                  <a:pt x="285757" y="3108760"/>
                  <a:pt x="509875" y="2798581"/>
                </a:cubicBezTo>
                <a:cubicBezTo>
                  <a:pt x="733993" y="2488402"/>
                  <a:pt x="1239602" y="1873424"/>
                  <a:pt x="1348971" y="1712059"/>
                </a:cubicBezTo>
                <a:cubicBezTo>
                  <a:pt x="1458340" y="1550694"/>
                  <a:pt x="1117682" y="1948727"/>
                  <a:pt x="1166091" y="1830393"/>
                </a:cubicBezTo>
                <a:cubicBezTo>
                  <a:pt x="1214500" y="1712059"/>
                  <a:pt x="1603569" y="1115009"/>
                  <a:pt x="1639428" y="1002054"/>
                </a:cubicBezTo>
                <a:cubicBezTo>
                  <a:pt x="1675287" y="889099"/>
                  <a:pt x="1313112" y="1195692"/>
                  <a:pt x="1381244" y="1152661"/>
                </a:cubicBezTo>
                <a:cubicBezTo>
                  <a:pt x="1449376" y="1109631"/>
                  <a:pt x="1980086" y="804831"/>
                  <a:pt x="2048218" y="743871"/>
                </a:cubicBezTo>
                <a:cubicBezTo>
                  <a:pt x="2116350" y="682911"/>
                  <a:pt x="1625084" y="907028"/>
                  <a:pt x="1790035" y="786901"/>
                </a:cubicBezTo>
                <a:cubicBezTo>
                  <a:pt x="1954986" y="666774"/>
                  <a:pt x="3091710" y="-37852"/>
                  <a:pt x="3070195" y="15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C8F3ECF4-5DBF-5E3B-41AA-AFC2BBE2E5E4}"/>
              </a:ext>
            </a:extLst>
          </p:cNvPr>
          <p:cNvSpPr/>
          <p:nvPr/>
        </p:nvSpPr>
        <p:spPr>
          <a:xfrm>
            <a:off x="5108206" y="3918205"/>
            <a:ext cx="1058603" cy="801000"/>
          </a:xfrm>
          <a:custGeom>
            <a:avLst/>
            <a:gdLst>
              <a:gd name="connsiteX0" fmla="*/ 53939 w 1058603"/>
              <a:gd name="connsiteY0" fmla="*/ 31225 h 801000"/>
              <a:gd name="connsiteX1" fmla="*/ 73394 w 1058603"/>
              <a:gd name="connsiteY1" fmla="*/ 89591 h 801000"/>
              <a:gd name="connsiteX2" fmla="*/ 657054 w 1058603"/>
              <a:gd name="connsiteY2" fmla="*/ 504638 h 801000"/>
              <a:gd name="connsiteX3" fmla="*/ 507896 w 1058603"/>
              <a:gd name="connsiteY3" fmla="*/ 465727 h 801000"/>
              <a:gd name="connsiteX4" fmla="*/ 1052645 w 1058603"/>
              <a:gd name="connsiteY4" fmla="*/ 796467 h 801000"/>
              <a:gd name="connsiteX5" fmla="*/ 812696 w 1058603"/>
              <a:gd name="connsiteY5" fmla="*/ 666765 h 801000"/>
              <a:gd name="connsiteX6" fmla="*/ 397649 w 1058603"/>
              <a:gd name="connsiteY6" fmla="*/ 439786 h 801000"/>
              <a:gd name="connsiteX7" fmla="*/ 488441 w 1058603"/>
              <a:gd name="connsiteY7" fmla="*/ 478697 h 801000"/>
              <a:gd name="connsiteX8" fmla="*/ 53939 w 1058603"/>
              <a:gd name="connsiteY8" fmla="*/ 31225 h 80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8603" h="801000">
                <a:moveTo>
                  <a:pt x="53939" y="31225"/>
                </a:moveTo>
                <a:cubicBezTo>
                  <a:pt x="-15235" y="-33626"/>
                  <a:pt x="-27125" y="10689"/>
                  <a:pt x="73394" y="89591"/>
                </a:cubicBezTo>
                <a:cubicBezTo>
                  <a:pt x="173913" y="168493"/>
                  <a:pt x="584637" y="441949"/>
                  <a:pt x="657054" y="504638"/>
                </a:cubicBezTo>
                <a:cubicBezTo>
                  <a:pt x="729471" y="567327"/>
                  <a:pt x="441964" y="417089"/>
                  <a:pt x="507896" y="465727"/>
                </a:cubicBezTo>
                <a:cubicBezTo>
                  <a:pt x="573828" y="514365"/>
                  <a:pt x="1001845" y="762961"/>
                  <a:pt x="1052645" y="796467"/>
                </a:cubicBezTo>
                <a:cubicBezTo>
                  <a:pt x="1103445" y="829973"/>
                  <a:pt x="812696" y="666765"/>
                  <a:pt x="812696" y="666765"/>
                </a:cubicBezTo>
                <a:lnTo>
                  <a:pt x="397649" y="439786"/>
                </a:lnTo>
                <a:cubicBezTo>
                  <a:pt x="343607" y="408441"/>
                  <a:pt x="551130" y="542467"/>
                  <a:pt x="488441" y="478697"/>
                </a:cubicBezTo>
                <a:cubicBezTo>
                  <a:pt x="425752" y="414927"/>
                  <a:pt x="123113" y="96076"/>
                  <a:pt x="53939" y="31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E40F9A5B-027F-4F82-DB33-078972E91FEC}"/>
              </a:ext>
            </a:extLst>
          </p:cNvPr>
          <p:cNvSpPr/>
          <p:nvPr/>
        </p:nvSpPr>
        <p:spPr>
          <a:xfrm>
            <a:off x="6139508" y="4953875"/>
            <a:ext cx="781008" cy="2846543"/>
          </a:xfrm>
          <a:custGeom>
            <a:avLst/>
            <a:gdLst>
              <a:gd name="connsiteX0" fmla="*/ 35 w 781008"/>
              <a:gd name="connsiteY0" fmla="*/ 680 h 2846543"/>
              <a:gd name="connsiteX1" fmla="*/ 541210 w 781008"/>
              <a:gd name="connsiteY1" fmla="*/ 448549 h 2846543"/>
              <a:gd name="connsiteX2" fmla="*/ 550541 w 781008"/>
              <a:gd name="connsiteY2" fmla="*/ 383235 h 2846543"/>
              <a:gd name="connsiteX3" fmla="*/ 671839 w 781008"/>
              <a:gd name="connsiteY3" fmla="*/ 961733 h 2846543"/>
              <a:gd name="connsiteX4" fmla="*/ 587863 w 781008"/>
              <a:gd name="connsiteY4" fmla="*/ 1484247 h 2846543"/>
              <a:gd name="connsiteX5" fmla="*/ 671839 w 781008"/>
              <a:gd name="connsiteY5" fmla="*/ 1446925 h 2846543"/>
              <a:gd name="connsiteX6" fmla="*/ 494557 w 781008"/>
              <a:gd name="connsiteY6" fmla="*/ 2258688 h 2846543"/>
              <a:gd name="connsiteX7" fmla="*/ 354598 w 781008"/>
              <a:gd name="connsiteY7" fmla="*/ 2837186 h 2846543"/>
              <a:gd name="connsiteX8" fmla="*/ 494557 w 781008"/>
              <a:gd name="connsiteY8" fmla="*/ 2538607 h 2846543"/>
              <a:gd name="connsiteX9" fmla="*/ 774476 w 781008"/>
              <a:gd name="connsiteY9" fmla="*/ 1558892 h 2846543"/>
              <a:gd name="connsiteX10" fmla="*/ 690500 w 781008"/>
              <a:gd name="connsiteY10" fmla="*/ 1717513 h 2846543"/>
              <a:gd name="connsiteX11" fmla="*/ 671839 w 781008"/>
              <a:gd name="connsiteY11" fmla="*/ 1297635 h 2846543"/>
              <a:gd name="connsiteX12" fmla="*/ 699831 w 781008"/>
              <a:gd name="connsiteY12" fmla="*/ 709807 h 2846543"/>
              <a:gd name="connsiteX13" fmla="*/ 569202 w 781008"/>
              <a:gd name="connsiteY13" fmla="*/ 355243 h 2846543"/>
              <a:gd name="connsiteX14" fmla="*/ 35 w 781008"/>
              <a:gd name="connsiteY14" fmla="*/ 680 h 2846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81008" h="2846543">
                <a:moveTo>
                  <a:pt x="35" y="680"/>
                </a:moveTo>
                <a:cubicBezTo>
                  <a:pt x="-4630" y="16231"/>
                  <a:pt x="449459" y="384790"/>
                  <a:pt x="541210" y="448549"/>
                </a:cubicBezTo>
                <a:cubicBezTo>
                  <a:pt x="632961" y="512308"/>
                  <a:pt x="528770" y="297704"/>
                  <a:pt x="550541" y="383235"/>
                </a:cubicBezTo>
                <a:cubicBezTo>
                  <a:pt x="572313" y="468766"/>
                  <a:pt x="665619" y="778231"/>
                  <a:pt x="671839" y="961733"/>
                </a:cubicBezTo>
                <a:cubicBezTo>
                  <a:pt x="678059" y="1145235"/>
                  <a:pt x="587863" y="1403382"/>
                  <a:pt x="587863" y="1484247"/>
                </a:cubicBezTo>
                <a:cubicBezTo>
                  <a:pt x="587863" y="1565112"/>
                  <a:pt x="687390" y="1317852"/>
                  <a:pt x="671839" y="1446925"/>
                </a:cubicBezTo>
                <a:cubicBezTo>
                  <a:pt x="656288" y="1575998"/>
                  <a:pt x="547430" y="2026978"/>
                  <a:pt x="494557" y="2258688"/>
                </a:cubicBezTo>
                <a:cubicBezTo>
                  <a:pt x="441684" y="2490398"/>
                  <a:pt x="354598" y="2790533"/>
                  <a:pt x="354598" y="2837186"/>
                </a:cubicBezTo>
                <a:cubicBezTo>
                  <a:pt x="354598" y="2883839"/>
                  <a:pt x="424577" y="2751656"/>
                  <a:pt x="494557" y="2538607"/>
                </a:cubicBezTo>
                <a:cubicBezTo>
                  <a:pt x="564537" y="2325558"/>
                  <a:pt x="741819" y="1695741"/>
                  <a:pt x="774476" y="1558892"/>
                </a:cubicBezTo>
                <a:cubicBezTo>
                  <a:pt x="807133" y="1422043"/>
                  <a:pt x="707606" y="1761056"/>
                  <a:pt x="690500" y="1717513"/>
                </a:cubicBezTo>
                <a:cubicBezTo>
                  <a:pt x="673394" y="1673970"/>
                  <a:pt x="670284" y="1465586"/>
                  <a:pt x="671839" y="1297635"/>
                </a:cubicBezTo>
                <a:cubicBezTo>
                  <a:pt x="673394" y="1129684"/>
                  <a:pt x="716937" y="866872"/>
                  <a:pt x="699831" y="709807"/>
                </a:cubicBezTo>
                <a:cubicBezTo>
                  <a:pt x="682725" y="552742"/>
                  <a:pt x="684280" y="470321"/>
                  <a:pt x="569202" y="355243"/>
                </a:cubicBezTo>
                <a:cubicBezTo>
                  <a:pt x="454124" y="240165"/>
                  <a:pt x="4700" y="-14871"/>
                  <a:pt x="35" y="6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E4E2322B-FADC-3623-D7C8-EF56935CEF3C}"/>
              </a:ext>
            </a:extLst>
          </p:cNvPr>
          <p:cNvSpPr/>
          <p:nvPr/>
        </p:nvSpPr>
        <p:spPr>
          <a:xfrm>
            <a:off x="5400325" y="4559706"/>
            <a:ext cx="1173416" cy="1841751"/>
          </a:xfrm>
          <a:custGeom>
            <a:avLst/>
            <a:gdLst>
              <a:gd name="connsiteX0" fmla="*/ 11430 w 1173416"/>
              <a:gd name="connsiteY0" fmla="*/ 21625 h 1841751"/>
              <a:gd name="connsiteX1" fmla="*/ 813863 w 1173416"/>
              <a:gd name="connsiteY1" fmla="*/ 1122637 h 1841751"/>
              <a:gd name="connsiteX2" fmla="*/ 748548 w 1173416"/>
              <a:gd name="connsiteY2" fmla="*/ 936025 h 1841751"/>
              <a:gd name="connsiteX3" fmla="*/ 1131104 w 1173416"/>
              <a:gd name="connsiteY3" fmla="*/ 1794441 h 1841751"/>
              <a:gd name="connsiteX4" fmla="*/ 1112442 w 1173416"/>
              <a:gd name="connsiteY4" fmla="*/ 1635821 h 1841751"/>
              <a:gd name="connsiteX5" fmla="*/ 673904 w 1173416"/>
              <a:gd name="connsiteY5" fmla="*/ 842718 h 1841751"/>
              <a:gd name="connsiteX6" fmla="*/ 692565 w 1173416"/>
              <a:gd name="connsiteY6" fmla="*/ 908033 h 1841751"/>
              <a:gd name="connsiteX7" fmla="*/ 310010 w 1173416"/>
              <a:gd name="connsiteY7" fmla="*/ 320204 h 1841751"/>
              <a:gd name="connsiteX8" fmla="*/ 338002 w 1173416"/>
              <a:gd name="connsiteY8" fmla="*/ 385518 h 1841751"/>
              <a:gd name="connsiteX9" fmla="*/ 11430 w 1173416"/>
              <a:gd name="connsiteY9" fmla="*/ 21625 h 184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3416" h="1841751">
                <a:moveTo>
                  <a:pt x="11430" y="21625"/>
                </a:moveTo>
                <a:cubicBezTo>
                  <a:pt x="90740" y="144478"/>
                  <a:pt x="691010" y="970237"/>
                  <a:pt x="813863" y="1122637"/>
                </a:cubicBezTo>
                <a:cubicBezTo>
                  <a:pt x="936716" y="1275037"/>
                  <a:pt x="695675" y="824058"/>
                  <a:pt x="748548" y="936025"/>
                </a:cubicBezTo>
                <a:cubicBezTo>
                  <a:pt x="801422" y="1047992"/>
                  <a:pt x="1070455" y="1677808"/>
                  <a:pt x="1131104" y="1794441"/>
                </a:cubicBezTo>
                <a:cubicBezTo>
                  <a:pt x="1191753" y="1911074"/>
                  <a:pt x="1188642" y="1794441"/>
                  <a:pt x="1112442" y="1635821"/>
                </a:cubicBezTo>
                <a:cubicBezTo>
                  <a:pt x="1036242" y="1477201"/>
                  <a:pt x="743883" y="964016"/>
                  <a:pt x="673904" y="842718"/>
                </a:cubicBezTo>
                <a:cubicBezTo>
                  <a:pt x="603925" y="721420"/>
                  <a:pt x="753214" y="995119"/>
                  <a:pt x="692565" y="908033"/>
                </a:cubicBezTo>
                <a:cubicBezTo>
                  <a:pt x="631916" y="820947"/>
                  <a:pt x="369104" y="407290"/>
                  <a:pt x="310010" y="320204"/>
                </a:cubicBezTo>
                <a:cubicBezTo>
                  <a:pt x="250916" y="233118"/>
                  <a:pt x="386210" y="433726"/>
                  <a:pt x="338002" y="385518"/>
                </a:cubicBezTo>
                <a:cubicBezTo>
                  <a:pt x="289794" y="337310"/>
                  <a:pt x="-67880" y="-101228"/>
                  <a:pt x="11430" y="216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88387B72-EFC1-264D-2070-E6D5583E1B63}"/>
              </a:ext>
            </a:extLst>
          </p:cNvPr>
          <p:cNvSpPr/>
          <p:nvPr/>
        </p:nvSpPr>
        <p:spPr>
          <a:xfrm>
            <a:off x="4332934" y="6248647"/>
            <a:ext cx="1542312" cy="1185690"/>
          </a:xfrm>
          <a:custGeom>
            <a:avLst/>
            <a:gdLst>
              <a:gd name="connsiteX0" fmla="*/ 1526690 w 1542312"/>
              <a:gd name="connsiteY0" fmla="*/ 2863 h 1185690"/>
              <a:gd name="connsiteX1" fmla="*/ 1032168 w 1542312"/>
              <a:gd name="connsiteY1" fmla="*/ 357426 h 1185690"/>
              <a:gd name="connsiteX2" fmla="*/ 537646 w 1542312"/>
              <a:gd name="connsiteY2" fmla="*/ 898602 h 1185690"/>
              <a:gd name="connsiteX3" fmla="*/ 724258 w 1542312"/>
              <a:gd name="connsiteY3" fmla="*/ 683998 h 1185690"/>
              <a:gd name="connsiteX4" fmla="*/ 5801 w 1542312"/>
              <a:gd name="connsiteY4" fmla="*/ 1178520 h 1185690"/>
              <a:gd name="connsiteX5" fmla="*/ 416348 w 1542312"/>
              <a:gd name="connsiteY5" fmla="*/ 954586 h 1185690"/>
              <a:gd name="connsiteX6" fmla="*/ 966854 w 1542312"/>
              <a:gd name="connsiteY6" fmla="*/ 637345 h 1185690"/>
              <a:gd name="connsiteX7" fmla="*/ 724258 w 1542312"/>
              <a:gd name="connsiteY7" fmla="*/ 721320 h 1185690"/>
              <a:gd name="connsiteX8" fmla="*/ 1032168 w 1542312"/>
              <a:gd name="connsiteY8" fmla="*/ 469394 h 1185690"/>
              <a:gd name="connsiteX9" fmla="*/ 854886 w 1542312"/>
              <a:gd name="connsiteY9" fmla="*/ 534708 h 1185690"/>
              <a:gd name="connsiteX10" fmla="*/ 1368070 w 1542312"/>
              <a:gd name="connsiteY10" fmla="*/ 208137 h 1185690"/>
              <a:gd name="connsiteX11" fmla="*/ 1526690 w 1542312"/>
              <a:gd name="connsiteY11" fmla="*/ 2863 h 118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42312" h="1185690">
                <a:moveTo>
                  <a:pt x="1526690" y="2863"/>
                </a:moveTo>
                <a:cubicBezTo>
                  <a:pt x="1470706" y="27744"/>
                  <a:pt x="1197009" y="208136"/>
                  <a:pt x="1032168" y="357426"/>
                </a:cubicBezTo>
                <a:cubicBezTo>
                  <a:pt x="867327" y="506716"/>
                  <a:pt x="588964" y="844173"/>
                  <a:pt x="537646" y="898602"/>
                </a:cubicBezTo>
                <a:cubicBezTo>
                  <a:pt x="486328" y="953031"/>
                  <a:pt x="812899" y="637345"/>
                  <a:pt x="724258" y="683998"/>
                </a:cubicBezTo>
                <a:cubicBezTo>
                  <a:pt x="635617" y="730651"/>
                  <a:pt x="57119" y="1133422"/>
                  <a:pt x="5801" y="1178520"/>
                </a:cubicBezTo>
                <a:cubicBezTo>
                  <a:pt x="-45517" y="1223618"/>
                  <a:pt x="256173" y="1044782"/>
                  <a:pt x="416348" y="954586"/>
                </a:cubicBezTo>
                <a:cubicBezTo>
                  <a:pt x="576523" y="864390"/>
                  <a:pt x="915536" y="676223"/>
                  <a:pt x="966854" y="637345"/>
                </a:cubicBezTo>
                <a:cubicBezTo>
                  <a:pt x="1018172" y="598467"/>
                  <a:pt x="713372" y="749312"/>
                  <a:pt x="724258" y="721320"/>
                </a:cubicBezTo>
                <a:cubicBezTo>
                  <a:pt x="735144" y="693328"/>
                  <a:pt x="1010397" y="500496"/>
                  <a:pt x="1032168" y="469394"/>
                </a:cubicBezTo>
                <a:cubicBezTo>
                  <a:pt x="1053939" y="438292"/>
                  <a:pt x="798902" y="578251"/>
                  <a:pt x="854886" y="534708"/>
                </a:cubicBezTo>
                <a:cubicBezTo>
                  <a:pt x="910870" y="491165"/>
                  <a:pt x="1257658" y="295223"/>
                  <a:pt x="1368070" y="208137"/>
                </a:cubicBezTo>
                <a:cubicBezTo>
                  <a:pt x="1478482" y="121051"/>
                  <a:pt x="1582674" y="-22018"/>
                  <a:pt x="1526690" y="28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9C306399-BB65-F8AB-1602-F7BFCC30BD49}"/>
              </a:ext>
            </a:extLst>
          </p:cNvPr>
          <p:cNvSpPr/>
          <p:nvPr/>
        </p:nvSpPr>
        <p:spPr>
          <a:xfrm>
            <a:off x="2511576" y="2326818"/>
            <a:ext cx="3505311" cy="721144"/>
          </a:xfrm>
          <a:custGeom>
            <a:avLst/>
            <a:gdLst>
              <a:gd name="connsiteX0" fmla="*/ 27087 w 3505311"/>
              <a:gd name="connsiteY0" fmla="*/ 717171 h 721144"/>
              <a:gd name="connsiteX1" fmla="*/ 2012298 w 3505311"/>
              <a:gd name="connsiteY1" fmla="*/ 127624 h 721144"/>
              <a:gd name="connsiteX2" fmla="*/ 1579161 w 3505311"/>
              <a:gd name="connsiteY2" fmla="*/ 151687 h 721144"/>
              <a:gd name="connsiteX3" fmla="*/ 2698098 w 3505311"/>
              <a:gd name="connsiteY3" fmla="*/ 127624 h 721144"/>
              <a:gd name="connsiteX4" fmla="*/ 3347803 w 3505311"/>
              <a:gd name="connsiteY4" fmla="*/ 284035 h 721144"/>
              <a:gd name="connsiteX5" fmla="*/ 3239519 w 3505311"/>
              <a:gd name="connsiteY5" fmla="*/ 211845 h 721144"/>
              <a:gd name="connsiteX6" fmla="*/ 3504213 w 3505311"/>
              <a:gd name="connsiteY6" fmla="*/ 560761 h 721144"/>
              <a:gd name="connsiteX7" fmla="*/ 3263582 w 3505311"/>
              <a:gd name="connsiteY7" fmla="*/ 356224 h 721144"/>
              <a:gd name="connsiteX8" fmla="*/ 2000266 w 3505311"/>
              <a:gd name="connsiteY8" fmla="*/ 19340 h 721144"/>
              <a:gd name="connsiteX9" fmla="*/ 2481529 w 3505311"/>
              <a:gd name="connsiteY9" fmla="*/ 55435 h 721144"/>
              <a:gd name="connsiteX10" fmla="*/ 1326498 w 3505311"/>
              <a:gd name="connsiteY10" fmla="*/ 175750 h 721144"/>
              <a:gd name="connsiteX11" fmla="*/ 1458845 w 3505311"/>
              <a:gd name="connsiteY11" fmla="*/ 115593 h 721144"/>
              <a:gd name="connsiteX12" fmla="*/ 1230245 w 3505311"/>
              <a:gd name="connsiteY12" fmla="*/ 259971 h 721144"/>
              <a:gd name="connsiteX13" fmla="*/ 881329 w 3505311"/>
              <a:gd name="connsiteY13" fmla="*/ 380287 h 721144"/>
              <a:gd name="connsiteX14" fmla="*/ 27087 w 3505311"/>
              <a:gd name="connsiteY14" fmla="*/ 717171 h 721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505311" h="721144">
                <a:moveTo>
                  <a:pt x="27087" y="717171"/>
                </a:moveTo>
                <a:cubicBezTo>
                  <a:pt x="215582" y="675060"/>
                  <a:pt x="1753619" y="221871"/>
                  <a:pt x="2012298" y="127624"/>
                </a:cubicBezTo>
                <a:cubicBezTo>
                  <a:pt x="2270977" y="33377"/>
                  <a:pt x="1464861" y="151687"/>
                  <a:pt x="1579161" y="151687"/>
                </a:cubicBezTo>
                <a:cubicBezTo>
                  <a:pt x="1693461" y="151687"/>
                  <a:pt x="2403324" y="105566"/>
                  <a:pt x="2698098" y="127624"/>
                </a:cubicBezTo>
                <a:cubicBezTo>
                  <a:pt x="2992872" y="149682"/>
                  <a:pt x="3257566" y="269998"/>
                  <a:pt x="3347803" y="284035"/>
                </a:cubicBezTo>
                <a:cubicBezTo>
                  <a:pt x="3438040" y="298072"/>
                  <a:pt x="3213451" y="165724"/>
                  <a:pt x="3239519" y="211845"/>
                </a:cubicBezTo>
                <a:cubicBezTo>
                  <a:pt x="3265587" y="257966"/>
                  <a:pt x="3500203" y="536698"/>
                  <a:pt x="3504213" y="560761"/>
                </a:cubicBezTo>
                <a:cubicBezTo>
                  <a:pt x="3508224" y="584824"/>
                  <a:pt x="3514240" y="446461"/>
                  <a:pt x="3263582" y="356224"/>
                </a:cubicBezTo>
                <a:cubicBezTo>
                  <a:pt x="3012924" y="265987"/>
                  <a:pt x="2130608" y="69472"/>
                  <a:pt x="2000266" y="19340"/>
                </a:cubicBezTo>
                <a:cubicBezTo>
                  <a:pt x="1869924" y="-30792"/>
                  <a:pt x="2593824" y="29367"/>
                  <a:pt x="2481529" y="55435"/>
                </a:cubicBezTo>
                <a:cubicBezTo>
                  <a:pt x="2369234" y="81503"/>
                  <a:pt x="1496945" y="165724"/>
                  <a:pt x="1326498" y="175750"/>
                </a:cubicBezTo>
                <a:cubicBezTo>
                  <a:pt x="1156051" y="185776"/>
                  <a:pt x="1474887" y="101556"/>
                  <a:pt x="1458845" y="115593"/>
                </a:cubicBezTo>
                <a:cubicBezTo>
                  <a:pt x="1442803" y="129630"/>
                  <a:pt x="1326498" y="215855"/>
                  <a:pt x="1230245" y="259971"/>
                </a:cubicBezTo>
                <a:cubicBezTo>
                  <a:pt x="1133992" y="304087"/>
                  <a:pt x="1073834" y="306092"/>
                  <a:pt x="881329" y="380287"/>
                </a:cubicBezTo>
                <a:cubicBezTo>
                  <a:pt x="688824" y="454482"/>
                  <a:pt x="-161408" y="759282"/>
                  <a:pt x="27087" y="717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7462D4F3-2381-698D-5979-3EA35F23B667}"/>
              </a:ext>
            </a:extLst>
          </p:cNvPr>
          <p:cNvSpPr/>
          <p:nvPr/>
        </p:nvSpPr>
        <p:spPr>
          <a:xfrm>
            <a:off x="1531675" y="2682790"/>
            <a:ext cx="1115732" cy="1186654"/>
          </a:xfrm>
          <a:custGeom>
            <a:avLst/>
            <a:gdLst>
              <a:gd name="connsiteX0" fmla="*/ 1115272 w 1115732"/>
              <a:gd name="connsiteY0" fmla="*/ 289010 h 1186654"/>
              <a:gd name="connsiteX1" fmla="*/ 838546 w 1115732"/>
              <a:gd name="connsiteY1" fmla="*/ 156663 h 1186654"/>
              <a:gd name="connsiteX2" fmla="*/ 8367 w 1115732"/>
              <a:gd name="connsiteY2" fmla="*/ 72442 h 1186654"/>
              <a:gd name="connsiteX3" fmla="*/ 393378 w 1115732"/>
              <a:gd name="connsiteY3" fmla="*/ 180726 h 1186654"/>
              <a:gd name="connsiteX4" fmla="*/ 104620 w 1115732"/>
              <a:gd name="connsiteY4" fmla="*/ 698084 h 1186654"/>
              <a:gd name="connsiteX5" fmla="*/ 309157 w 1115732"/>
              <a:gd name="connsiteY5" fmla="*/ 517610 h 1186654"/>
              <a:gd name="connsiteX6" fmla="*/ 20399 w 1115732"/>
              <a:gd name="connsiteY6" fmla="*/ 1179347 h 1186654"/>
              <a:gd name="connsiteX7" fmla="*/ 236967 w 1115732"/>
              <a:gd name="connsiteY7" fmla="*/ 854494 h 1186654"/>
              <a:gd name="connsiteX8" fmla="*/ 357283 w 1115732"/>
              <a:gd name="connsiteY8" fmla="*/ 589799 h 1186654"/>
              <a:gd name="connsiteX9" fmla="*/ 273062 w 1115732"/>
              <a:gd name="connsiteY9" fmla="*/ 637926 h 1186654"/>
              <a:gd name="connsiteX10" fmla="*/ 273062 w 1115732"/>
              <a:gd name="connsiteY10" fmla="*/ 96505 h 1186654"/>
              <a:gd name="connsiteX11" fmla="*/ 297125 w 1115732"/>
              <a:gd name="connsiteY11" fmla="*/ 252 h 1186654"/>
              <a:gd name="connsiteX12" fmla="*/ 706199 w 1115732"/>
              <a:gd name="connsiteY12" fmla="*/ 96505 h 1186654"/>
              <a:gd name="connsiteX13" fmla="*/ 898704 w 1115732"/>
              <a:gd name="connsiteY13" fmla="*/ 204789 h 1186654"/>
              <a:gd name="connsiteX14" fmla="*/ 1115272 w 1115732"/>
              <a:gd name="connsiteY14" fmla="*/ 289010 h 1186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15732" h="1186654">
                <a:moveTo>
                  <a:pt x="1115272" y="289010"/>
                </a:moveTo>
                <a:cubicBezTo>
                  <a:pt x="1105246" y="280989"/>
                  <a:pt x="1023030" y="192758"/>
                  <a:pt x="838546" y="156663"/>
                </a:cubicBezTo>
                <a:cubicBezTo>
                  <a:pt x="654062" y="120568"/>
                  <a:pt x="82562" y="68432"/>
                  <a:pt x="8367" y="72442"/>
                </a:cubicBezTo>
                <a:cubicBezTo>
                  <a:pt x="-65828" y="76452"/>
                  <a:pt x="377336" y="76452"/>
                  <a:pt x="393378" y="180726"/>
                </a:cubicBezTo>
                <a:cubicBezTo>
                  <a:pt x="409420" y="285000"/>
                  <a:pt x="118657" y="641937"/>
                  <a:pt x="104620" y="698084"/>
                </a:cubicBezTo>
                <a:cubicBezTo>
                  <a:pt x="90583" y="754231"/>
                  <a:pt x="323194" y="437400"/>
                  <a:pt x="309157" y="517610"/>
                </a:cubicBezTo>
                <a:cubicBezTo>
                  <a:pt x="295120" y="597820"/>
                  <a:pt x="32431" y="1123200"/>
                  <a:pt x="20399" y="1179347"/>
                </a:cubicBezTo>
                <a:cubicBezTo>
                  <a:pt x="8367" y="1235494"/>
                  <a:pt x="180820" y="952752"/>
                  <a:pt x="236967" y="854494"/>
                </a:cubicBezTo>
                <a:cubicBezTo>
                  <a:pt x="293114" y="756236"/>
                  <a:pt x="351267" y="625894"/>
                  <a:pt x="357283" y="589799"/>
                </a:cubicBezTo>
                <a:cubicBezTo>
                  <a:pt x="363299" y="553704"/>
                  <a:pt x="287099" y="720142"/>
                  <a:pt x="273062" y="637926"/>
                </a:cubicBezTo>
                <a:cubicBezTo>
                  <a:pt x="259025" y="555710"/>
                  <a:pt x="269052" y="202784"/>
                  <a:pt x="273062" y="96505"/>
                </a:cubicBezTo>
                <a:cubicBezTo>
                  <a:pt x="277072" y="-9774"/>
                  <a:pt x="224936" y="252"/>
                  <a:pt x="297125" y="252"/>
                </a:cubicBezTo>
                <a:cubicBezTo>
                  <a:pt x="369314" y="252"/>
                  <a:pt x="605936" y="62416"/>
                  <a:pt x="706199" y="96505"/>
                </a:cubicBezTo>
                <a:cubicBezTo>
                  <a:pt x="806462" y="130594"/>
                  <a:pt x="828520" y="178721"/>
                  <a:pt x="898704" y="204789"/>
                </a:cubicBezTo>
                <a:cubicBezTo>
                  <a:pt x="968888" y="230857"/>
                  <a:pt x="1125298" y="297031"/>
                  <a:pt x="1115272" y="2890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ACF5B2ED-A806-01C5-6506-C3DC10BA4FF9}"/>
              </a:ext>
            </a:extLst>
          </p:cNvPr>
          <p:cNvSpPr/>
          <p:nvPr/>
        </p:nvSpPr>
        <p:spPr>
          <a:xfrm>
            <a:off x="3104147" y="2719213"/>
            <a:ext cx="3726670" cy="1621266"/>
          </a:xfrm>
          <a:custGeom>
            <a:avLst/>
            <a:gdLst>
              <a:gd name="connsiteX0" fmla="*/ 0 w 3726670"/>
              <a:gd name="connsiteY0" fmla="*/ 384934 h 1621266"/>
              <a:gd name="connsiteX1" fmla="*/ 1732548 w 3726670"/>
              <a:gd name="connsiteY1" fmla="*/ 312745 h 1621266"/>
              <a:gd name="connsiteX2" fmla="*/ 1443790 w 3726670"/>
              <a:gd name="connsiteY2" fmla="*/ 156334 h 1621266"/>
              <a:gd name="connsiteX3" fmla="*/ 1840832 w 3726670"/>
              <a:gd name="connsiteY3" fmla="*/ 300713 h 1621266"/>
              <a:gd name="connsiteX4" fmla="*/ 2370221 w 3726670"/>
              <a:gd name="connsiteY4" fmla="*/ 457124 h 1621266"/>
              <a:gd name="connsiteX5" fmla="*/ 2249906 w 3726670"/>
              <a:gd name="connsiteY5" fmla="*/ 348840 h 1621266"/>
              <a:gd name="connsiteX6" fmla="*/ 3633537 w 3726670"/>
              <a:gd name="connsiteY6" fmla="*/ 1551998 h 1621266"/>
              <a:gd name="connsiteX7" fmla="*/ 3380874 w 3726670"/>
              <a:gd name="connsiteY7" fmla="*/ 1323398 h 1621266"/>
              <a:gd name="connsiteX8" fmla="*/ 1612232 w 3726670"/>
              <a:gd name="connsiteY8" fmla="*/ 60082 h 1621266"/>
              <a:gd name="connsiteX9" fmla="*/ 1852864 w 3726670"/>
              <a:gd name="connsiteY9" fmla="*/ 204461 h 1621266"/>
              <a:gd name="connsiteX10" fmla="*/ 1239253 w 3726670"/>
              <a:gd name="connsiteY10" fmla="*/ 216492 h 1621266"/>
              <a:gd name="connsiteX11" fmla="*/ 1479885 w 3726670"/>
              <a:gd name="connsiteY11" fmla="*/ 228524 h 1621266"/>
              <a:gd name="connsiteX12" fmla="*/ 902369 w 3726670"/>
              <a:gd name="connsiteY12" fmla="*/ 300713 h 1621266"/>
              <a:gd name="connsiteX13" fmla="*/ 745958 w 3726670"/>
              <a:gd name="connsiteY13" fmla="*/ 312745 h 1621266"/>
              <a:gd name="connsiteX14" fmla="*/ 1383632 w 3726670"/>
              <a:gd name="connsiteY14" fmla="*/ 264619 h 1621266"/>
              <a:gd name="connsiteX15" fmla="*/ 0 w 3726670"/>
              <a:gd name="connsiteY15" fmla="*/ 384934 h 1621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726670" h="1621266">
                <a:moveTo>
                  <a:pt x="0" y="384934"/>
                </a:moveTo>
                <a:cubicBezTo>
                  <a:pt x="745958" y="367889"/>
                  <a:pt x="1491916" y="350845"/>
                  <a:pt x="1732548" y="312745"/>
                </a:cubicBezTo>
                <a:cubicBezTo>
                  <a:pt x="1973180" y="274645"/>
                  <a:pt x="1425743" y="158339"/>
                  <a:pt x="1443790" y="156334"/>
                </a:cubicBezTo>
                <a:cubicBezTo>
                  <a:pt x="1461837" y="154329"/>
                  <a:pt x="1686427" y="250581"/>
                  <a:pt x="1840832" y="300713"/>
                </a:cubicBezTo>
                <a:cubicBezTo>
                  <a:pt x="1995237" y="350845"/>
                  <a:pt x="2302042" y="449103"/>
                  <a:pt x="2370221" y="457124"/>
                </a:cubicBezTo>
                <a:cubicBezTo>
                  <a:pt x="2438400" y="465145"/>
                  <a:pt x="2249906" y="348840"/>
                  <a:pt x="2249906" y="348840"/>
                </a:cubicBezTo>
                <a:lnTo>
                  <a:pt x="3633537" y="1551998"/>
                </a:lnTo>
                <a:cubicBezTo>
                  <a:pt x="3822032" y="1714424"/>
                  <a:pt x="3717758" y="1572051"/>
                  <a:pt x="3380874" y="1323398"/>
                </a:cubicBezTo>
                <a:cubicBezTo>
                  <a:pt x="3043990" y="1074745"/>
                  <a:pt x="1866900" y="246572"/>
                  <a:pt x="1612232" y="60082"/>
                </a:cubicBezTo>
                <a:cubicBezTo>
                  <a:pt x="1357564" y="-126408"/>
                  <a:pt x="1915027" y="178393"/>
                  <a:pt x="1852864" y="204461"/>
                </a:cubicBezTo>
                <a:cubicBezTo>
                  <a:pt x="1790701" y="230529"/>
                  <a:pt x="1301416" y="212481"/>
                  <a:pt x="1239253" y="216492"/>
                </a:cubicBezTo>
                <a:cubicBezTo>
                  <a:pt x="1177090" y="220502"/>
                  <a:pt x="1536032" y="214487"/>
                  <a:pt x="1479885" y="228524"/>
                </a:cubicBezTo>
                <a:cubicBezTo>
                  <a:pt x="1423738" y="242561"/>
                  <a:pt x="1024690" y="286676"/>
                  <a:pt x="902369" y="300713"/>
                </a:cubicBezTo>
                <a:cubicBezTo>
                  <a:pt x="780048" y="314750"/>
                  <a:pt x="745958" y="312745"/>
                  <a:pt x="745958" y="312745"/>
                </a:cubicBezTo>
                <a:lnTo>
                  <a:pt x="1383632" y="264619"/>
                </a:lnTo>
                <a:lnTo>
                  <a:pt x="0" y="38493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DC367455-3F31-F34B-A7D8-E5C33F6F1DC5}"/>
              </a:ext>
            </a:extLst>
          </p:cNvPr>
          <p:cNvSpPr/>
          <p:nvPr/>
        </p:nvSpPr>
        <p:spPr>
          <a:xfrm>
            <a:off x="2584453" y="2760140"/>
            <a:ext cx="2968071" cy="2621836"/>
          </a:xfrm>
          <a:custGeom>
            <a:avLst/>
            <a:gdLst>
              <a:gd name="connsiteX0" fmla="*/ 1092 w 2968071"/>
              <a:gd name="connsiteY0" fmla="*/ 4081 h 2621836"/>
              <a:gd name="connsiteX1" fmla="*/ 1325395 w 2968071"/>
              <a:gd name="connsiteY1" fmla="*/ 245819 h 2621836"/>
              <a:gd name="connsiteX2" fmla="*/ 1094168 w 2968071"/>
              <a:gd name="connsiteY2" fmla="*/ 340412 h 2621836"/>
              <a:gd name="connsiteX3" fmla="*/ 1588154 w 2968071"/>
              <a:gd name="connsiteY3" fmla="*/ 687253 h 2621836"/>
              <a:gd name="connsiteX4" fmla="*/ 1609175 w 2968071"/>
              <a:gd name="connsiteY4" fmla="*/ 834398 h 2621836"/>
              <a:gd name="connsiteX5" fmla="*/ 1987547 w 2968071"/>
              <a:gd name="connsiteY5" fmla="*/ 1717267 h 2621836"/>
              <a:gd name="connsiteX6" fmla="*/ 1998057 w 2968071"/>
              <a:gd name="connsiteY6" fmla="*/ 1664715 h 2621836"/>
              <a:gd name="connsiteX7" fmla="*/ 2439492 w 2968071"/>
              <a:gd name="connsiteY7" fmla="*/ 2400439 h 2621836"/>
              <a:gd name="connsiteX8" fmla="*/ 2407961 w 2968071"/>
              <a:gd name="connsiteY8" fmla="*/ 2379419 h 2621836"/>
              <a:gd name="connsiteX9" fmla="*/ 2965009 w 2968071"/>
              <a:gd name="connsiteY9" fmla="*/ 2537074 h 2621836"/>
              <a:gd name="connsiteX10" fmla="*/ 2565616 w 2968071"/>
              <a:gd name="connsiteY10" fmla="*/ 2410950 h 2621836"/>
              <a:gd name="connsiteX11" fmla="*/ 1272844 w 2968071"/>
              <a:gd name="connsiteY11" fmla="*/ 256329 h 2621836"/>
              <a:gd name="connsiteX12" fmla="*/ 1577644 w 2968071"/>
              <a:gd name="connsiteY12" fmla="*/ 466536 h 2621836"/>
              <a:gd name="connsiteX13" fmla="*/ 1092 w 2968071"/>
              <a:gd name="connsiteY13" fmla="*/ 4081 h 2621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68071" h="2621836">
                <a:moveTo>
                  <a:pt x="1092" y="4081"/>
                </a:moveTo>
                <a:cubicBezTo>
                  <a:pt x="-40949" y="-32705"/>
                  <a:pt x="1143216" y="189764"/>
                  <a:pt x="1325395" y="245819"/>
                </a:cubicBezTo>
                <a:cubicBezTo>
                  <a:pt x="1507574" y="301874"/>
                  <a:pt x="1050375" y="266840"/>
                  <a:pt x="1094168" y="340412"/>
                </a:cubicBezTo>
                <a:cubicBezTo>
                  <a:pt x="1137961" y="413984"/>
                  <a:pt x="1502320" y="604922"/>
                  <a:pt x="1588154" y="687253"/>
                </a:cubicBezTo>
                <a:cubicBezTo>
                  <a:pt x="1673988" y="769584"/>
                  <a:pt x="1542610" y="662729"/>
                  <a:pt x="1609175" y="834398"/>
                </a:cubicBezTo>
                <a:cubicBezTo>
                  <a:pt x="1675740" y="1006067"/>
                  <a:pt x="1987547" y="1717267"/>
                  <a:pt x="1987547" y="1717267"/>
                </a:cubicBezTo>
                <a:cubicBezTo>
                  <a:pt x="2052361" y="1855653"/>
                  <a:pt x="1922733" y="1550853"/>
                  <a:pt x="1998057" y="1664715"/>
                </a:cubicBezTo>
                <a:cubicBezTo>
                  <a:pt x="2073381" y="1778577"/>
                  <a:pt x="2371175" y="2281322"/>
                  <a:pt x="2439492" y="2400439"/>
                </a:cubicBezTo>
                <a:cubicBezTo>
                  <a:pt x="2507809" y="2519556"/>
                  <a:pt x="2320375" y="2356647"/>
                  <a:pt x="2407961" y="2379419"/>
                </a:cubicBezTo>
                <a:cubicBezTo>
                  <a:pt x="2495547" y="2402192"/>
                  <a:pt x="2938733" y="2531819"/>
                  <a:pt x="2965009" y="2537074"/>
                </a:cubicBezTo>
                <a:cubicBezTo>
                  <a:pt x="2991285" y="2542329"/>
                  <a:pt x="2847644" y="2791074"/>
                  <a:pt x="2565616" y="2410950"/>
                </a:cubicBezTo>
                <a:cubicBezTo>
                  <a:pt x="2283588" y="2030826"/>
                  <a:pt x="1437506" y="580398"/>
                  <a:pt x="1272844" y="256329"/>
                </a:cubicBezTo>
                <a:cubicBezTo>
                  <a:pt x="1108182" y="-67740"/>
                  <a:pt x="1782596" y="512081"/>
                  <a:pt x="1577644" y="466536"/>
                </a:cubicBezTo>
                <a:cubicBezTo>
                  <a:pt x="1372692" y="420991"/>
                  <a:pt x="43133" y="40867"/>
                  <a:pt x="1092" y="408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5AF1FF76-D2F5-EA1F-8AD4-6CAA245F4493}"/>
              </a:ext>
            </a:extLst>
          </p:cNvPr>
          <p:cNvSpPr/>
          <p:nvPr/>
        </p:nvSpPr>
        <p:spPr>
          <a:xfrm>
            <a:off x="1820868" y="2622629"/>
            <a:ext cx="1376251" cy="1346967"/>
          </a:xfrm>
          <a:custGeom>
            <a:avLst/>
            <a:gdLst>
              <a:gd name="connsiteX0" fmla="*/ 1374277 w 1376251"/>
              <a:gd name="connsiteY0" fmla="*/ 4957 h 1346967"/>
              <a:gd name="connsiteX1" fmla="*/ 312732 w 1376251"/>
              <a:gd name="connsiteY1" fmla="*/ 467412 h 1346967"/>
              <a:gd name="connsiteX2" fmla="*/ 649063 w 1376251"/>
              <a:gd name="connsiteY2" fmla="*/ 435881 h 1346967"/>
              <a:gd name="connsiteX3" fmla="*/ 7932 w 1376251"/>
              <a:gd name="connsiteY3" fmla="*/ 1329261 h 1346967"/>
              <a:gd name="connsiteX4" fmla="*/ 312732 w 1376251"/>
              <a:gd name="connsiteY4" fmla="*/ 992930 h 1346967"/>
              <a:gd name="connsiteX5" fmla="*/ 638553 w 1376251"/>
              <a:gd name="connsiteY5" fmla="*/ 530474 h 1346967"/>
              <a:gd name="connsiteX6" fmla="*/ 365284 w 1376251"/>
              <a:gd name="connsiteY6" fmla="*/ 519964 h 1346967"/>
              <a:gd name="connsiteX7" fmla="*/ 943353 w 1376251"/>
              <a:gd name="connsiteY7" fmla="*/ 257205 h 1346967"/>
              <a:gd name="connsiteX8" fmla="*/ 586001 w 1376251"/>
              <a:gd name="connsiteY8" fmla="*/ 225674 h 1346967"/>
              <a:gd name="connsiteX9" fmla="*/ 1374277 w 1376251"/>
              <a:gd name="connsiteY9" fmla="*/ 4957 h 1346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76251" h="1346967">
                <a:moveTo>
                  <a:pt x="1374277" y="4957"/>
                </a:moveTo>
                <a:cubicBezTo>
                  <a:pt x="1328732" y="45247"/>
                  <a:pt x="433601" y="395591"/>
                  <a:pt x="312732" y="467412"/>
                </a:cubicBezTo>
                <a:cubicBezTo>
                  <a:pt x="191863" y="539233"/>
                  <a:pt x="699863" y="292240"/>
                  <a:pt x="649063" y="435881"/>
                </a:cubicBezTo>
                <a:cubicBezTo>
                  <a:pt x="598263" y="579522"/>
                  <a:pt x="63987" y="1236420"/>
                  <a:pt x="7932" y="1329261"/>
                </a:cubicBezTo>
                <a:cubicBezTo>
                  <a:pt x="-48123" y="1422102"/>
                  <a:pt x="207628" y="1126061"/>
                  <a:pt x="312732" y="992930"/>
                </a:cubicBezTo>
                <a:cubicBezTo>
                  <a:pt x="417835" y="859799"/>
                  <a:pt x="629794" y="609302"/>
                  <a:pt x="638553" y="530474"/>
                </a:cubicBezTo>
                <a:cubicBezTo>
                  <a:pt x="647312" y="451646"/>
                  <a:pt x="314484" y="565509"/>
                  <a:pt x="365284" y="519964"/>
                </a:cubicBezTo>
                <a:cubicBezTo>
                  <a:pt x="416084" y="474419"/>
                  <a:pt x="906567" y="306253"/>
                  <a:pt x="943353" y="257205"/>
                </a:cubicBezTo>
                <a:cubicBezTo>
                  <a:pt x="980139" y="208157"/>
                  <a:pt x="508925" y="269467"/>
                  <a:pt x="586001" y="225674"/>
                </a:cubicBezTo>
                <a:cubicBezTo>
                  <a:pt x="663077" y="181881"/>
                  <a:pt x="1419822" y="-35333"/>
                  <a:pt x="1374277" y="495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576F63E5-1BF2-A7FF-B8B8-F78D5DB15D33}"/>
              </a:ext>
            </a:extLst>
          </p:cNvPr>
          <p:cNvSpPr/>
          <p:nvPr/>
        </p:nvSpPr>
        <p:spPr>
          <a:xfrm>
            <a:off x="1692041" y="6137583"/>
            <a:ext cx="1229904" cy="2864449"/>
          </a:xfrm>
          <a:custGeom>
            <a:avLst/>
            <a:gdLst>
              <a:gd name="connsiteX0" fmla="*/ 125 w 1229904"/>
              <a:gd name="connsiteY0" fmla="*/ 458 h 2864449"/>
              <a:gd name="connsiteX1" fmla="*/ 378497 w 1229904"/>
              <a:gd name="connsiteY1" fmla="*/ 757203 h 2864449"/>
              <a:gd name="connsiteX2" fmla="*/ 399518 w 1229904"/>
              <a:gd name="connsiteY2" fmla="*/ 1093534 h 2864449"/>
              <a:gd name="connsiteX3" fmla="*/ 1030138 w 1229904"/>
              <a:gd name="connsiteY3" fmla="*/ 2039465 h 2864449"/>
              <a:gd name="connsiteX4" fmla="*/ 819931 w 1229904"/>
              <a:gd name="connsiteY4" fmla="*/ 1692624 h 2864449"/>
              <a:gd name="connsiteX5" fmla="*/ 1198304 w 1229904"/>
              <a:gd name="connsiteY5" fmla="*/ 2817231 h 2864449"/>
              <a:gd name="connsiteX6" fmla="*/ 1166773 w 1229904"/>
              <a:gd name="connsiteY6" fmla="*/ 2554472 h 2864449"/>
              <a:gd name="connsiteX7" fmla="*/ 830442 w 1229904"/>
              <a:gd name="connsiteY7" fmla="*/ 1650583 h 2864449"/>
              <a:gd name="connsiteX8" fmla="*/ 389007 w 1229904"/>
              <a:gd name="connsiteY8" fmla="*/ 1019962 h 2864449"/>
              <a:gd name="connsiteX9" fmla="*/ 557173 w 1229904"/>
              <a:gd name="connsiteY9" fmla="*/ 1335272 h 2864449"/>
              <a:gd name="connsiteX10" fmla="*/ 420538 w 1229904"/>
              <a:gd name="connsiteY10" fmla="*/ 820265 h 2864449"/>
              <a:gd name="connsiteX11" fmla="*/ 304925 w 1229904"/>
              <a:gd name="connsiteY11" fmla="*/ 662610 h 2864449"/>
              <a:gd name="connsiteX12" fmla="*/ 336456 w 1229904"/>
              <a:gd name="connsiteY12" fmla="*/ 872817 h 2864449"/>
              <a:gd name="connsiteX13" fmla="*/ 125 w 1229904"/>
              <a:gd name="connsiteY13" fmla="*/ 458 h 286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29904" h="2864449">
                <a:moveTo>
                  <a:pt x="125" y="458"/>
                </a:moveTo>
                <a:cubicBezTo>
                  <a:pt x="7132" y="-18811"/>
                  <a:pt x="311932" y="575024"/>
                  <a:pt x="378497" y="757203"/>
                </a:cubicBezTo>
                <a:cubicBezTo>
                  <a:pt x="445063" y="939382"/>
                  <a:pt x="290911" y="879824"/>
                  <a:pt x="399518" y="1093534"/>
                </a:cubicBezTo>
                <a:cubicBezTo>
                  <a:pt x="508125" y="1307244"/>
                  <a:pt x="960069" y="1939617"/>
                  <a:pt x="1030138" y="2039465"/>
                </a:cubicBezTo>
                <a:cubicBezTo>
                  <a:pt x="1100207" y="2139313"/>
                  <a:pt x="791903" y="1562996"/>
                  <a:pt x="819931" y="1692624"/>
                </a:cubicBezTo>
                <a:cubicBezTo>
                  <a:pt x="847959" y="1822252"/>
                  <a:pt x="1140497" y="2673590"/>
                  <a:pt x="1198304" y="2817231"/>
                </a:cubicBezTo>
                <a:cubicBezTo>
                  <a:pt x="1256111" y="2960872"/>
                  <a:pt x="1228083" y="2748913"/>
                  <a:pt x="1166773" y="2554472"/>
                </a:cubicBezTo>
                <a:cubicBezTo>
                  <a:pt x="1105463" y="2360031"/>
                  <a:pt x="960070" y="1906335"/>
                  <a:pt x="830442" y="1650583"/>
                </a:cubicBezTo>
                <a:cubicBezTo>
                  <a:pt x="700814" y="1394831"/>
                  <a:pt x="434552" y="1072514"/>
                  <a:pt x="389007" y="1019962"/>
                </a:cubicBezTo>
                <a:cubicBezTo>
                  <a:pt x="343462" y="967410"/>
                  <a:pt x="551918" y="1368555"/>
                  <a:pt x="557173" y="1335272"/>
                </a:cubicBezTo>
                <a:cubicBezTo>
                  <a:pt x="562428" y="1301989"/>
                  <a:pt x="462579" y="932375"/>
                  <a:pt x="420538" y="820265"/>
                </a:cubicBezTo>
                <a:cubicBezTo>
                  <a:pt x="378497" y="708155"/>
                  <a:pt x="318939" y="653851"/>
                  <a:pt x="304925" y="662610"/>
                </a:cubicBezTo>
                <a:cubicBezTo>
                  <a:pt x="290911" y="671369"/>
                  <a:pt x="390759" y="981424"/>
                  <a:pt x="336456" y="872817"/>
                </a:cubicBezTo>
                <a:cubicBezTo>
                  <a:pt x="282153" y="764210"/>
                  <a:pt x="-6882" y="19727"/>
                  <a:pt x="125" y="45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6F008A6C-2B22-1786-B881-E3A09C18550C}"/>
              </a:ext>
            </a:extLst>
          </p:cNvPr>
          <p:cNvSpPr/>
          <p:nvPr/>
        </p:nvSpPr>
        <p:spPr>
          <a:xfrm>
            <a:off x="3466733" y="1908229"/>
            <a:ext cx="4181350" cy="2924422"/>
          </a:xfrm>
          <a:custGeom>
            <a:avLst/>
            <a:gdLst>
              <a:gd name="connsiteX0" fmla="*/ 1681 w 4181350"/>
              <a:gd name="connsiteY0" fmla="*/ 151799 h 2924422"/>
              <a:gd name="connsiteX1" fmla="*/ 1441598 w 4181350"/>
              <a:gd name="connsiteY1" fmla="*/ 57205 h 2924422"/>
              <a:gd name="connsiteX2" fmla="*/ 895060 w 4181350"/>
              <a:gd name="connsiteY2" fmla="*/ 46695 h 2924422"/>
              <a:gd name="connsiteX3" fmla="*/ 1788439 w 4181350"/>
              <a:gd name="connsiteY3" fmla="*/ 109757 h 2924422"/>
              <a:gd name="connsiteX4" fmla="*/ 2913046 w 4181350"/>
              <a:gd name="connsiteY4" fmla="*/ 1297426 h 2924422"/>
              <a:gd name="connsiteX5" fmla="*/ 2671308 w 4181350"/>
              <a:gd name="connsiteY5" fmla="*/ 919054 h 2924422"/>
              <a:gd name="connsiteX6" fmla="*/ 4058674 w 4181350"/>
              <a:gd name="connsiteY6" fmla="*/ 2789895 h 2924422"/>
              <a:gd name="connsiteX7" fmla="*/ 3858977 w 4181350"/>
              <a:gd name="connsiteY7" fmla="*/ 2485095 h 2924422"/>
              <a:gd name="connsiteX8" fmla="*/ 1819970 w 4181350"/>
              <a:gd name="connsiteY8" fmla="*/ 162309 h 2924422"/>
              <a:gd name="connsiteX9" fmla="*/ 1925074 w 4181350"/>
              <a:gd name="connsiteY9" fmla="*/ 246392 h 2924422"/>
              <a:gd name="connsiteX10" fmla="*/ 979143 w 4181350"/>
              <a:gd name="connsiteY10" fmla="*/ 88737 h 2924422"/>
              <a:gd name="connsiteX11" fmla="*/ 1147308 w 4181350"/>
              <a:gd name="connsiteY11" fmla="*/ 88737 h 2924422"/>
              <a:gd name="connsiteX12" fmla="*/ 1681 w 4181350"/>
              <a:gd name="connsiteY12" fmla="*/ 151799 h 292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81350" h="2924422">
                <a:moveTo>
                  <a:pt x="1681" y="151799"/>
                </a:moveTo>
                <a:cubicBezTo>
                  <a:pt x="50729" y="146544"/>
                  <a:pt x="1292702" y="74722"/>
                  <a:pt x="1441598" y="57205"/>
                </a:cubicBezTo>
                <a:cubicBezTo>
                  <a:pt x="1590495" y="39688"/>
                  <a:pt x="837253" y="37936"/>
                  <a:pt x="895060" y="46695"/>
                </a:cubicBezTo>
                <a:cubicBezTo>
                  <a:pt x="952867" y="55454"/>
                  <a:pt x="1452108" y="-98698"/>
                  <a:pt x="1788439" y="109757"/>
                </a:cubicBezTo>
                <a:cubicBezTo>
                  <a:pt x="2124770" y="318212"/>
                  <a:pt x="2765901" y="1162543"/>
                  <a:pt x="2913046" y="1297426"/>
                </a:cubicBezTo>
                <a:cubicBezTo>
                  <a:pt x="3060191" y="1432309"/>
                  <a:pt x="2480370" y="670309"/>
                  <a:pt x="2671308" y="919054"/>
                </a:cubicBezTo>
                <a:cubicBezTo>
                  <a:pt x="2862246" y="1167799"/>
                  <a:pt x="3860729" y="2528888"/>
                  <a:pt x="4058674" y="2789895"/>
                </a:cubicBezTo>
                <a:cubicBezTo>
                  <a:pt x="4256619" y="3050902"/>
                  <a:pt x="4232094" y="2923026"/>
                  <a:pt x="3858977" y="2485095"/>
                </a:cubicBezTo>
                <a:cubicBezTo>
                  <a:pt x="3485860" y="2047164"/>
                  <a:pt x="2142287" y="535426"/>
                  <a:pt x="1819970" y="162309"/>
                </a:cubicBezTo>
                <a:cubicBezTo>
                  <a:pt x="1497653" y="-210808"/>
                  <a:pt x="2065212" y="258654"/>
                  <a:pt x="1925074" y="246392"/>
                </a:cubicBezTo>
                <a:cubicBezTo>
                  <a:pt x="1784936" y="234130"/>
                  <a:pt x="1108771" y="115013"/>
                  <a:pt x="979143" y="88737"/>
                </a:cubicBezTo>
                <a:cubicBezTo>
                  <a:pt x="849515" y="62461"/>
                  <a:pt x="1303212" y="78227"/>
                  <a:pt x="1147308" y="88737"/>
                </a:cubicBezTo>
                <a:cubicBezTo>
                  <a:pt x="991404" y="99247"/>
                  <a:pt x="-47367" y="157054"/>
                  <a:pt x="1681" y="15179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A0488A38-7EA3-A399-7139-FCA23804D500}"/>
              </a:ext>
            </a:extLst>
          </p:cNvPr>
          <p:cNvSpPr/>
          <p:nvPr/>
        </p:nvSpPr>
        <p:spPr>
          <a:xfrm>
            <a:off x="2667068" y="7550731"/>
            <a:ext cx="3695197" cy="3910239"/>
          </a:xfrm>
          <a:custGeom>
            <a:avLst/>
            <a:gdLst>
              <a:gd name="connsiteX0" fmla="*/ 3681180 w 3695197"/>
              <a:gd name="connsiteY0" fmla="*/ 16717 h 3910239"/>
              <a:gd name="connsiteX1" fmla="*/ 1011553 w 3695197"/>
              <a:gd name="connsiteY1" fmla="*/ 1383062 h 3910239"/>
              <a:gd name="connsiteX2" fmla="*/ 1621153 w 3695197"/>
              <a:gd name="connsiteY2" fmla="*/ 1183366 h 3910239"/>
              <a:gd name="connsiteX3" fmla="*/ 549098 w 3695197"/>
              <a:gd name="connsiteY3" fmla="*/ 1824497 h 3910239"/>
              <a:gd name="connsiteX4" fmla="*/ 265318 w 3695197"/>
              <a:gd name="connsiteY4" fmla="*/ 2717876 h 3910239"/>
              <a:gd name="connsiteX5" fmla="*/ 328380 w 3695197"/>
              <a:gd name="connsiteY5" fmla="*/ 2328993 h 3910239"/>
              <a:gd name="connsiteX6" fmla="*/ 13070 w 3695197"/>
              <a:gd name="connsiteY6" fmla="*/ 3831972 h 3910239"/>
              <a:gd name="connsiteX7" fmla="*/ 107663 w 3695197"/>
              <a:gd name="connsiteY7" fmla="*/ 3474621 h 3910239"/>
              <a:gd name="connsiteX8" fmla="*/ 538587 w 3695197"/>
              <a:gd name="connsiteY8" fmla="*/ 1582759 h 3910239"/>
              <a:gd name="connsiteX9" fmla="*/ 538587 w 3695197"/>
              <a:gd name="connsiteY9" fmla="*/ 1740414 h 3910239"/>
              <a:gd name="connsiteX10" fmla="*/ 1715746 w 3695197"/>
              <a:gd name="connsiteY10" fmla="*/ 1162345 h 3910239"/>
              <a:gd name="connsiteX11" fmla="*/ 1085125 w 3695197"/>
              <a:gd name="connsiteY11" fmla="*/ 1204386 h 3910239"/>
              <a:gd name="connsiteX12" fmla="*/ 2314835 w 3695197"/>
              <a:gd name="connsiteY12" fmla="*/ 657848 h 3910239"/>
              <a:gd name="connsiteX13" fmla="*/ 2073098 w 3695197"/>
              <a:gd name="connsiteY13" fmla="*/ 626317 h 3910239"/>
              <a:gd name="connsiteX14" fmla="*/ 3681180 w 3695197"/>
              <a:gd name="connsiteY14" fmla="*/ 16717 h 3910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95197" h="3910239">
                <a:moveTo>
                  <a:pt x="3681180" y="16717"/>
                </a:moveTo>
                <a:cubicBezTo>
                  <a:pt x="3504256" y="142841"/>
                  <a:pt x="1354891" y="1188621"/>
                  <a:pt x="1011553" y="1383062"/>
                </a:cubicBezTo>
                <a:cubicBezTo>
                  <a:pt x="668215" y="1577503"/>
                  <a:pt x="1698229" y="1109794"/>
                  <a:pt x="1621153" y="1183366"/>
                </a:cubicBezTo>
                <a:cubicBezTo>
                  <a:pt x="1544077" y="1256938"/>
                  <a:pt x="775070" y="1568745"/>
                  <a:pt x="549098" y="1824497"/>
                </a:cubicBezTo>
                <a:cubicBezTo>
                  <a:pt x="323125" y="2080249"/>
                  <a:pt x="302104" y="2633793"/>
                  <a:pt x="265318" y="2717876"/>
                </a:cubicBezTo>
                <a:cubicBezTo>
                  <a:pt x="228532" y="2801959"/>
                  <a:pt x="370421" y="2143310"/>
                  <a:pt x="328380" y="2328993"/>
                </a:cubicBezTo>
                <a:cubicBezTo>
                  <a:pt x="286339" y="2514676"/>
                  <a:pt x="49856" y="3641034"/>
                  <a:pt x="13070" y="3831972"/>
                </a:cubicBezTo>
                <a:cubicBezTo>
                  <a:pt x="-23716" y="4022910"/>
                  <a:pt x="20077" y="3849490"/>
                  <a:pt x="107663" y="3474621"/>
                </a:cubicBezTo>
                <a:cubicBezTo>
                  <a:pt x="195249" y="3099752"/>
                  <a:pt x="466766" y="1871793"/>
                  <a:pt x="538587" y="1582759"/>
                </a:cubicBezTo>
                <a:cubicBezTo>
                  <a:pt x="610408" y="1293725"/>
                  <a:pt x="342394" y="1810483"/>
                  <a:pt x="538587" y="1740414"/>
                </a:cubicBezTo>
                <a:cubicBezTo>
                  <a:pt x="734780" y="1670345"/>
                  <a:pt x="1624656" y="1251683"/>
                  <a:pt x="1715746" y="1162345"/>
                </a:cubicBezTo>
                <a:cubicBezTo>
                  <a:pt x="1806836" y="1073007"/>
                  <a:pt x="985277" y="1288469"/>
                  <a:pt x="1085125" y="1204386"/>
                </a:cubicBezTo>
                <a:cubicBezTo>
                  <a:pt x="1184973" y="1120303"/>
                  <a:pt x="2150173" y="754193"/>
                  <a:pt x="2314835" y="657848"/>
                </a:cubicBezTo>
                <a:cubicBezTo>
                  <a:pt x="2479497" y="561503"/>
                  <a:pt x="1840119" y="736676"/>
                  <a:pt x="2073098" y="626317"/>
                </a:cubicBezTo>
                <a:cubicBezTo>
                  <a:pt x="2306077" y="515959"/>
                  <a:pt x="3858104" y="-109407"/>
                  <a:pt x="3681180" y="1671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F19FCA17-0915-F6E8-4FA8-4B43375DDEF4}"/>
              </a:ext>
            </a:extLst>
          </p:cNvPr>
          <p:cNvSpPr/>
          <p:nvPr/>
        </p:nvSpPr>
        <p:spPr>
          <a:xfrm>
            <a:off x="1455682" y="2269001"/>
            <a:ext cx="2119735" cy="2927410"/>
          </a:xfrm>
          <a:custGeom>
            <a:avLst/>
            <a:gdLst>
              <a:gd name="connsiteX0" fmla="*/ 2107325 w 2119735"/>
              <a:gd name="connsiteY0" fmla="*/ 568792 h 2927410"/>
              <a:gd name="connsiteX1" fmla="*/ 1287518 w 2119735"/>
              <a:gd name="connsiteY1" fmla="*/ 22254 h 2927410"/>
              <a:gd name="connsiteX2" fmla="*/ 162911 w 2119735"/>
              <a:gd name="connsiteY2" fmla="*/ 348075 h 2927410"/>
              <a:gd name="connsiteX3" fmla="*/ 530773 w 2119735"/>
              <a:gd name="connsiteY3" fmla="*/ 253482 h 2927410"/>
              <a:gd name="connsiteX4" fmla="*/ 26277 w 2119735"/>
              <a:gd name="connsiteY4" fmla="*/ 1619827 h 2927410"/>
              <a:gd name="connsiteX5" fmla="*/ 78828 w 2119735"/>
              <a:gd name="connsiteY5" fmla="*/ 1220433 h 2927410"/>
              <a:gd name="connsiteX6" fmla="*/ 141890 w 2119735"/>
              <a:gd name="connsiteY6" fmla="*/ 1640847 h 2927410"/>
              <a:gd name="connsiteX7" fmla="*/ 26277 w 2119735"/>
              <a:gd name="connsiteY7" fmla="*/ 2923109 h 2927410"/>
              <a:gd name="connsiteX8" fmla="*/ 131380 w 2119735"/>
              <a:gd name="connsiteY8" fmla="*/ 1987689 h 2927410"/>
              <a:gd name="connsiteX9" fmla="*/ 383628 w 2119735"/>
              <a:gd name="connsiteY9" fmla="*/ 179909 h 2927410"/>
              <a:gd name="connsiteX10" fmla="*/ 383628 w 2119735"/>
              <a:gd name="connsiteY10" fmla="*/ 369096 h 2927410"/>
              <a:gd name="connsiteX11" fmla="*/ 698939 w 2119735"/>
              <a:gd name="connsiteY11" fmla="*/ 11744 h 2927410"/>
              <a:gd name="connsiteX12" fmla="*/ 930166 w 2119735"/>
              <a:gd name="connsiteY12" fmla="*/ 106337 h 2927410"/>
              <a:gd name="connsiteX13" fmla="*/ 1329559 w 2119735"/>
              <a:gd name="connsiteY13" fmla="*/ 74806 h 2927410"/>
              <a:gd name="connsiteX14" fmla="*/ 1266497 w 2119735"/>
              <a:gd name="connsiteY14" fmla="*/ 1233 h 2927410"/>
              <a:gd name="connsiteX15" fmla="*/ 1939159 w 2119735"/>
              <a:gd name="connsiteY15" fmla="*/ 32765 h 2927410"/>
              <a:gd name="connsiteX16" fmla="*/ 1792015 w 2119735"/>
              <a:gd name="connsiteY16" fmla="*/ 85316 h 2927410"/>
              <a:gd name="connsiteX17" fmla="*/ 2107325 w 2119735"/>
              <a:gd name="connsiteY17" fmla="*/ 568792 h 2927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19735" h="2927410">
                <a:moveTo>
                  <a:pt x="2107325" y="568792"/>
                </a:moveTo>
                <a:cubicBezTo>
                  <a:pt x="2023242" y="558282"/>
                  <a:pt x="1611587" y="59040"/>
                  <a:pt x="1287518" y="22254"/>
                </a:cubicBezTo>
                <a:cubicBezTo>
                  <a:pt x="963449" y="-14532"/>
                  <a:pt x="289035" y="309537"/>
                  <a:pt x="162911" y="348075"/>
                </a:cubicBezTo>
                <a:cubicBezTo>
                  <a:pt x="36787" y="386613"/>
                  <a:pt x="553545" y="41523"/>
                  <a:pt x="530773" y="253482"/>
                </a:cubicBezTo>
                <a:cubicBezTo>
                  <a:pt x="508001" y="465441"/>
                  <a:pt x="101601" y="1458669"/>
                  <a:pt x="26277" y="1619827"/>
                </a:cubicBezTo>
                <a:cubicBezTo>
                  <a:pt x="-49047" y="1780985"/>
                  <a:pt x="59559" y="1216930"/>
                  <a:pt x="78828" y="1220433"/>
                </a:cubicBezTo>
                <a:cubicBezTo>
                  <a:pt x="98097" y="1223936"/>
                  <a:pt x="150648" y="1357068"/>
                  <a:pt x="141890" y="1640847"/>
                </a:cubicBezTo>
                <a:cubicBezTo>
                  <a:pt x="133132" y="1924626"/>
                  <a:pt x="28029" y="2865302"/>
                  <a:pt x="26277" y="2923109"/>
                </a:cubicBezTo>
                <a:cubicBezTo>
                  <a:pt x="24525" y="2980916"/>
                  <a:pt x="71821" y="2444889"/>
                  <a:pt x="131380" y="1987689"/>
                </a:cubicBezTo>
                <a:cubicBezTo>
                  <a:pt x="190938" y="1530489"/>
                  <a:pt x="341587" y="449674"/>
                  <a:pt x="383628" y="179909"/>
                </a:cubicBezTo>
                <a:cubicBezTo>
                  <a:pt x="425669" y="-89857"/>
                  <a:pt x="331076" y="397123"/>
                  <a:pt x="383628" y="369096"/>
                </a:cubicBezTo>
                <a:cubicBezTo>
                  <a:pt x="436180" y="341069"/>
                  <a:pt x="607849" y="55537"/>
                  <a:pt x="698939" y="11744"/>
                </a:cubicBezTo>
                <a:cubicBezTo>
                  <a:pt x="790029" y="-32049"/>
                  <a:pt x="825063" y="95827"/>
                  <a:pt x="930166" y="106337"/>
                </a:cubicBezTo>
                <a:cubicBezTo>
                  <a:pt x="1035269" y="116847"/>
                  <a:pt x="1273504" y="92323"/>
                  <a:pt x="1329559" y="74806"/>
                </a:cubicBezTo>
                <a:cubicBezTo>
                  <a:pt x="1385614" y="57289"/>
                  <a:pt x="1164897" y="8240"/>
                  <a:pt x="1266497" y="1233"/>
                </a:cubicBezTo>
                <a:cubicBezTo>
                  <a:pt x="1368097" y="-5774"/>
                  <a:pt x="1851573" y="18751"/>
                  <a:pt x="1939159" y="32765"/>
                </a:cubicBezTo>
                <a:cubicBezTo>
                  <a:pt x="2026745" y="46779"/>
                  <a:pt x="1762236" y="-4022"/>
                  <a:pt x="1792015" y="85316"/>
                </a:cubicBezTo>
                <a:cubicBezTo>
                  <a:pt x="1821794" y="174654"/>
                  <a:pt x="2191408" y="579302"/>
                  <a:pt x="2107325" y="56879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404FBD22-D65C-7D16-FDFE-50571335C807}"/>
              </a:ext>
            </a:extLst>
          </p:cNvPr>
          <p:cNvSpPr/>
          <p:nvPr/>
        </p:nvSpPr>
        <p:spPr>
          <a:xfrm>
            <a:off x="2443603" y="5301324"/>
            <a:ext cx="2927134" cy="2484051"/>
          </a:xfrm>
          <a:custGeom>
            <a:avLst/>
            <a:gdLst>
              <a:gd name="connsiteX0" fmla="*/ 2926973 w 2927134"/>
              <a:gd name="connsiteY0" fmla="*/ 2196 h 2484051"/>
              <a:gd name="connsiteX1" fmla="*/ 2536829 w 2927134"/>
              <a:gd name="connsiteY1" fmla="*/ 843444 h 2484051"/>
              <a:gd name="connsiteX2" fmla="*/ 2817245 w 2927134"/>
              <a:gd name="connsiteY2" fmla="*/ 758100 h 2484051"/>
              <a:gd name="connsiteX3" fmla="*/ 2524637 w 2927134"/>
              <a:gd name="connsiteY3" fmla="*/ 1105572 h 2484051"/>
              <a:gd name="connsiteX4" fmla="*/ 2262509 w 2927134"/>
              <a:gd name="connsiteY4" fmla="*/ 1599348 h 2484051"/>
              <a:gd name="connsiteX5" fmla="*/ 2549021 w 2927134"/>
              <a:gd name="connsiteY5" fmla="*/ 1501812 h 2484051"/>
              <a:gd name="connsiteX6" fmla="*/ 1628525 w 2927134"/>
              <a:gd name="connsiteY6" fmla="*/ 2001684 h 2484051"/>
              <a:gd name="connsiteX7" fmla="*/ 1896749 w 2927134"/>
              <a:gd name="connsiteY7" fmla="*/ 1898052 h 2484051"/>
              <a:gd name="connsiteX8" fmla="*/ 604397 w 2927134"/>
              <a:gd name="connsiteY8" fmla="*/ 2330868 h 2484051"/>
              <a:gd name="connsiteX9" fmla="*/ 1012829 w 2927134"/>
              <a:gd name="connsiteY9" fmla="*/ 2269908 h 2484051"/>
              <a:gd name="connsiteX10" fmla="*/ 464189 w 2927134"/>
              <a:gd name="connsiteY10" fmla="*/ 2477172 h 2484051"/>
              <a:gd name="connsiteX11" fmla="*/ 756797 w 2927134"/>
              <a:gd name="connsiteY11" fmla="*/ 2428404 h 2484051"/>
              <a:gd name="connsiteX12" fmla="*/ 893 w 2927134"/>
              <a:gd name="connsiteY12" fmla="*/ 2367444 h 2484051"/>
              <a:gd name="connsiteX13" fmla="*/ 933581 w 2927134"/>
              <a:gd name="connsiteY13" fmla="*/ 2190660 h 2484051"/>
              <a:gd name="connsiteX14" fmla="*/ 708029 w 2927134"/>
              <a:gd name="connsiteY14" fmla="*/ 2190660 h 2484051"/>
              <a:gd name="connsiteX15" fmla="*/ 2378333 w 2927134"/>
              <a:gd name="connsiteY15" fmla="*/ 1562772 h 2484051"/>
              <a:gd name="connsiteX16" fmla="*/ 2421005 w 2927134"/>
              <a:gd name="connsiteY16" fmla="*/ 1440852 h 2484051"/>
              <a:gd name="connsiteX17" fmla="*/ 2232029 w 2927134"/>
              <a:gd name="connsiteY17" fmla="*/ 1568868 h 2484051"/>
              <a:gd name="connsiteX18" fmla="*/ 2652653 w 2927134"/>
              <a:gd name="connsiteY18" fmla="*/ 953172 h 2484051"/>
              <a:gd name="connsiteX19" fmla="*/ 2292989 w 2927134"/>
              <a:gd name="connsiteY19" fmla="*/ 1434756 h 2484051"/>
              <a:gd name="connsiteX20" fmla="*/ 2524637 w 2927134"/>
              <a:gd name="connsiteY20" fmla="*/ 806868 h 2484051"/>
              <a:gd name="connsiteX21" fmla="*/ 2335661 w 2927134"/>
              <a:gd name="connsiteY21" fmla="*/ 1099476 h 2484051"/>
              <a:gd name="connsiteX22" fmla="*/ 2646557 w 2927134"/>
              <a:gd name="connsiteY22" fmla="*/ 422820 h 2484051"/>
              <a:gd name="connsiteX23" fmla="*/ 2481965 w 2927134"/>
              <a:gd name="connsiteY23" fmla="*/ 593508 h 2484051"/>
              <a:gd name="connsiteX24" fmla="*/ 2926973 w 2927134"/>
              <a:gd name="connsiteY24" fmla="*/ 2196 h 2484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927134" h="2484051">
                <a:moveTo>
                  <a:pt x="2926973" y="2196"/>
                </a:moveTo>
                <a:cubicBezTo>
                  <a:pt x="2936117" y="43852"/>
                  <a:pt x="2555117" y="717460"/>
                  <a:pt x="2536829" y="843444"/>
                </a:cubicBezTo>
                <a:cubicBezTo>
                  <a:pt x="2518541" y="969428"/>
                  <a:pt x="2819277" y="714412"/>
                  <a:pt x="2817245" y="758100"/>
                </a:cubicBezTo>
                <a:cubicBezTo>
                  <a:pt x="2815213" y="801788"/>
                  <a:pt x="2617093" y="965364"/>
                  <a:pt x="2524637" y="1105572"/>
                </a:cubicBezTo>
                <a:cubicBezTo>
                  <a:pt x="2432181" y="1245780"/>
                  <a:pt x="2258445" y="1533308"/>
                  <a:pt x="2262509" y="1599348"/>
                </a:cubicBezTo>
                <a:cubicBezTo>
                  <a:pt x="2266573" y="1665388"/>
                  <a:pt x="2654685" y="1434756"/>
                  <a:pt x="2549021" y="1501812"/>
                </a:cubicBezTo>
                <a:cubicBezTo>
                  <a:pt x="2443357" y="1568868"/>
                  <a:pt x="1737237" y="1935644"/>
                  <a:pt x="1628525" y="2001684"/>
                </a:cubicBezTo>
                <a:cubicBezTo>
                  <a:pt x="1519813" y="2067724"/>
                  <a:pt x="2067437" y="1843188"/>
                  <a:pt x="1896749" y="1898052"/>
                </a:cubicBezTo>
                <a:cubicBezTo>
                  <a:pt x="1726061" y="1952916"/>
                  <a:pt x="751717" y="2268892"/>
                  <a:pt x="604397" y="2330868"/>
                </a:cubicBezTo>
                <a:cubicBezTo>
                  <a:pt x="457077" y="2392844"/>
                  <a:pt x="1036197" y="2245524"/>
                  <a:pt x="1012829" y="2269908"/>
                </a:cubicBezTo>
                <a:cubicBezTo>
                  <a:pt x="989461" y="2294292"/>
                  <a:pt x="506861" y="2450756"/>
                  <a:pt x="464189" y="2477172"/>
                </a:cubicBezTo>
                <a:cubicBezTo>
                  <a:pt x="421517" y="2503588"/>
                  <a:pt x="834013" y="2446692"/>
                  <a:pt x="756797" y="2428404"/>
                </a:cubicBezTo>
                <a:cubicBezTo>
                  <a:pt x="679581" y="2410116"/>
                  <a:pt x="-28571" y="2407068"/>
                  <a:pt x="893" y="2367444"/>
                </a:cubicBezTo>
                <a:cubicBezTo>
                  <a:pt x="30357" y="2327820"/>
                  <a:pt x="815725" y="2220124"/>
                  <a:pt x="933581" y="2190660"/>
                </a:cubicBezTo>
                <a:cubicBezTo>
                  <a:pt x="1051437" y="2161196"/>
                  <a:pt x="467237" y="2295308"/>
                  <a:pt x="708029" y="2190660"/>
                </a:cubicBezTo>
                <a:cubicBezTo>
                  <a:pt x="948821" y="2086012"/>
                  <a:pt x="2092837" y="1687740"/>
                  <a:pt x="2378333" y="1562772"/>
                </a:cubicBezTo>
                <a:cubicBezTo>
                  <a:pt x="2663829" y="1437804"/>
                  <a:pt x="2445389" y="1439836"/>
                  <a:pt x="2421005" y="1440852"/>
                </a:cubicBezTo>
                <a:cubicBezTo>
                  <a:pt x="2396621" y="1441868"/>
                  <a:pt x="2193421" y="1650148"/>
                  <a:pt x="2232029" y="1568868"/>
                </a:cubicBezTo>
                <a:cubicBezTo>
                  <a:pt x="2270637" y="1487588"/>
                  <a:pt x="2642493" y="975524"/>
                  <a:pt x="2652653" y="953172"/>
                </a:cubicBezTo>
                <a:cubicBezTo>
                  <a:pt x="2662813" y="930820"/>
                  <a:pt x="2314325" y="1459140"/>
                  <a:pt x="2292989" y="1434756"/>
                </a:cubicBezTo>
                <a:cubicBezTo>
                  <a:pt x="2271653" y="1410372"/>
                  <a:pt x="2517525" y="862748"/>
                  <a:pt x="2524637" y="806868"/>
                </a:cubicBezTo>
                <a:cubicBezTo>
                  <a:pt x="2531749" y="750988"/>
                  <a:pt x="2315341" y="1163484"/>
                  <a:pt x="2335661" y="1099476"/>
                </a:cubicBezTo>
                <a:cubicBezTo>
                  <a:pt x="2355981" y="1035468"/>
                  <a:pt x="2622173" y="507148"/>
                  <a:pt x="2646557" y="422820"/>
                </a:cubicBezTo>
                <a:cubicBezTo>
                  <a:pt x="2670941" y="338492"/>
                  <a:pt x="2434213" y="662596"/>
                  <a:pt x="2481965" y="593508"/>
                </a:cubicBezTo>
                <a:cubicBezTo>
                  <a:pt x="2529717" y="524420"/>
                  <a:pt x="2917829" y="-39460"/>
                  <a:pt x="2926973" y="219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FC3923D4-199D-F17D-A0AA-0199B53B4220}"/>
              </a:ext>
            </a:extLst>
          </p:cNvPr>
          <p:cNvSpPr/>
          <p:nvPr/>
        </p:nvSpPr>
        <p:spPr>
          <a:xfrm>
            <a:off x="2543447" y="3550616"/>
            <a:ext cx="2775915" cy="4059848"/>
          </a:xfrm>
          <a:custGeom>
            <a:avLst/>
            <a:gdLst>
              <a:gd name="connsiteX0" fmla="*/ 1671937 w 2775915"/>
              <a:gd name="connsiteY0" fmla="*/ 628192 h 4059848"/>
              <a:gd name="connsiteX1" fmla="*/ 2266297 w 2775915"/>
              <a:gd name="connsiteY1" fmla="*/ 1780336 h 4059848"/>
              <a:gd name="connsiteX2" fmla="*/ 1452481 w 2775915"/>
              <a:gd name="connsiteY2" fmla="*/ 2200960 h 4059848"/>
              <a:gd name="connsiteX3" fmla="*/ 1854817 w 2775915"/>
              <a:gd name="connsiteY3" fmla="*/ 2164384 h 4059848"/>
              <a:gd name="connsiteX4" fmla="*/ 1269601 w 2775915"/>
              <a:gd name="connsiteY4" fmla="*/ 2447848 h 4059848"/>
              <a:gd name="connsiteX5" fmla="*/ 1498201 w 2775915"/>
              <a:gd name="connsiteY5" fmla="*/ 2466136 h 4059848"/>
              <a:gd name="connsiteX6" fmla="*/ 885553 w 2775915"/>
              <a:gd name="connsiteY6" fmla="*/ 2713024 h 4059848"/>
              <a:gd name="connsiteX7" fmla="*/ 1617073 w 2775915"/>
              <a:gd name="connsiteY7" fmla="*/ 2603296 h 4059848"/>
              <a:gd name="connsiteX8" fmla="*/ 1251313 w 2775915"/>
              <a:gd name="connsiteY8" fmla="*/ 2740456 h 4059848"/>
              <a:gd name="connsiteX9" fmla="*/ 1205593 w 2775915"/>
              <a:gd name="connsiteY9" fmla="*/ 3188512 h 4059848"/>
              <a:gd name="connsiteX10" fmla="*/ 1397617 w 2775915"/>
              <a:gd name="connsiteY10" fmla="*/ 3042208 h 4059848"/>
              <a:gd name="connsiteX11" fmla="*/ 858121 w 2775915"/>
              <a:gd name="connsiteY11" fmla="*/ 3581704 h 4059848"/>
              <a:gd name="connsiteX12" fmla="*/ 245473 w 2775915"/>
              <a:gd name="connsiteY12" fmla="*/ 3792016 h 4059848"/>
              <a:gd name="connsiteX13" fmla="*/ 803257 w 2775915"/>
              <a:gd name="connsiteY13" fmla="*/ 3636568 h 4059848"/>
              <a:gd name="connsiteX14" fmla="*/ 26017 w 2775915"/>
              <a:gd name="connsiteY14" fmla="*/ 4057192 h 4059848"/>
              <a:gd name="connsiteX15" fmla="*/ 1955401 w 2775915"/>
              <a:gd name="connsiteY15" fmla="*/ 3398824 h 4059848"/>
              <a:gd name="connsiteX16" fmla="*/ 1708513 w 2775915"/>
              <a:gd name="connsiteY16" fmla="*/ 3343960 h 4059848"/>
              <a:gd name="connsiteX17" fmla="*/ 2284585 w 2775915"/>
              <a:gd name="connsiteY17" fmla="*/ 2511856 h 4059848"/>
              <a:gd name="connsiteX18" fmla="*/ 1790809 w 2775915"/>
              <a:gd name="connsiteY18" fmla="*/ 2713024 h 4059848"/>
              <a:gd name="connsiteX19" fmla="*/ 2750929 w 2775915"/>
              <a:gd name="connsiteY19" fmla="*/ 1954072 h 4059848"/>
              <a:gd name="connsiteX20" fmla="*/ 2513185 w 2775915"/>
              <a:gd name="connsiteY20" fmla="*/ 2036368 h 4059848"/>
              <a:gd name="connsiteX21" fmla="*/ 2723497 w 2775915"/>
              <a:gd name="connsiteY21" fmla="*/ 1835200 h 4059848"/>
              <a:gd name="connsiteX22" fmla="*/ 2312017 w 2775915"/>
              <a:gd name="connsiteY22" fmla="*/ 1304848 h 4059848"/>
              <a:gd name="connsiteX23" fmla="*/ 2385169 w 2775915"/>
              <a:gd name="connsiteY23" fmla="*/ 1506016 h 4059848"/>
              <a:gd name="connsiteX24" fmla="*/ 2147425 w 2775915"/>
              <a:gd name="connsiteY24" fmla="*/ 1076248 h 4059848"/>
              <a:gd name="connsiteX25" fmla="*/ 2257153 w 2775915"/>
              <a:gd name="connsiteY25" fmla="*/ 1012240 h 4059848"/>
              <a:gd name="connsiteX26" fmla="*/ 1617073 w 2775915"/>
              <a:gd name="connsiteY26" fmla="*/ 24688 h 4059848"/>
              <a:gd name="connsiteX27" fmla="*/ 1790809 w 2775915"/>
              <a:gd name="connsiteY27" fmla="*/ 326440 h 4059848"/>
              <a:gd name="connsiteX28" fmla="*/ 1900537 w 2775915"/>
              <a:gd name="connsiteY28" fmla="*/ 637336 h 4059848"/>
              <a:gd name="connsiteX29" fmla="*/ 1644505 w 2775915"/>
              <a:gd name="connsiteY29" fmla="*/ 454456 h 4059848"/>
              <a:gd name="connsiteX30" fmla="*/ 1671937 w 2775915"/>
              <a:gd name="connsiteY30" fmla="*/ 628192 h 4059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775915" h="4059848">
                <a:moveTo>
                  <a:pt x="1671937" y="628192"/>
                </a:moveTo>
                <a:cubicBezTo>
                  <a:pt x="1775569" y="849172"/>
                  <a:pt x="2302873" y="1518208"/>
                  <a:pt x="2266297" y="1780336"/>
                </a:cubicBezTo>
                <a:cubicBezTo>
                  <a:pt x="2229721" y="2042464"/>
                  <a:pt x="1521061" y="2136952"/>
                  <a:pt x="1452481" y="2200960"/>
                </a:cubicBezTo>
                <a:cubicBezTo>
                  <a:pt x="1383901" y="2264968"/>
                  <a:pt x="1885297" y="2123236"/>
                  <a:pt x="1854817" y="2164384"/>
                </a:cubicBezTo>
                <a:cubicBezTo>
                  <a:pt x="1824337" y="2205532"/>
                  <a:pt x="1329037" y="2397556"/>
                  <a:pt x="1269601" y="2447848"/>
                </a:cubicBezTo>
                <a:cubicBezTo>
                  <a:pt x="1210165" y="2498140"/>
                  <a:pt x="1562209" y="2421940"/>
                  <a:pt x="1498201" y="2466136"/>
                </a:cubicBezTo>
                <a:cubicBezTo>
                  <a:pt x="1434193" y="2510332"/>
                  <a:pt x="865741" y="2690164"/>
                  <a:pt x="885553" y="2713024"/>
                </a:cubicBezTo>
                <a:cubicBezTo>
                  <a:pt x="905365" y="2735884"/>
                  <a:pt x="1556113" y="2598724"/>
                  <a:pt x="1617073" y="2603296"/>
                </a:cubicBezTo>
                <a:cubicBezTo>
                  <a:pt x="1678033" y="2607868"/>
                  <a:pt x="1319893" y="2642920"/>
                  <a:pt x="1251313" y="2740456"/>
                </a:cubicBezTo>
                <a:cubicBezTo>
                  <a:pt x="1182733" y="2837992"/>
                  <a:pt x="1181209" y="3138220"/>
                  <a:pt x="1205593" y="3188512"/>
                </a:cubicBezTo>
                <a:cubicBezTo>
                  <a:pt x="1229977" y="3238804"/>
                  <a:pt x="1455529" y="2976676"/>
                  <a:pt x="1397617" y="3042208"/>
                </a:cubicBezTo>
                <a:cubicBezTo>
                  <a:pt x="1339705" y="3107740"/>
                  <a:pt x="1050145" y="3456736"/>
                  <a:pt x="858121" y="3581704"/>
                </a:cubicBezTo>
                <a:cubicBezTo>
                  <a:pt x="666097" y="3706672"/>
                  <a:pt x="254617" y="3782872"/>
                  <a:pt x="245473" y="3792016"/>
                </a:cubicBezTo>
                <a:cubicBezTo>
                  <a:pt x="236329" y="3801160"/>
                  <a:pt x="839833" y="3592372"/>
                  <a:pt x="803257" y="3636568"/>
                </a:cubicBezTo>
                <a:cubicBezTo>
                  <a:pt x="766681" y="3680764"/>
                  <a:pt x="-166007" y="4096816"/>
                  <a:pt x="26017" y="4057192"/>
                </a:cubicBezTo>
                <a:cubicBezTo>
                  <a:pt x="218041" y="4017568"/>
                  <a:pt x="1674985" y="3517696"/>
                  <a:pt x="1955401" y="3398824"/>
                </a:cubicBezTo>
                <a:cubicBezTo>
                  <a:pt x="2235817" y="3279952"/>
                  <a:pt x="1653649" y="3491788"/>
                  <a:pt x="1708513" y="3343960"/>
                </a:cubicBezTo>
                <a:cubicBezTo>
                  <a:pt x="1763377" y="3196132"/>
                  <a:pt x="2270869" y="2617012"/>
                  <a:pt x="2284585" y="2511856"/>
                </a:cubicBezTo>
                <a:cubicBezTo>
                  <a:pt x="2298301" y="2406700"/>
                  <a:pt x="1713085" y="2805988"/>
                  <a:pt x="1790809" y="2713024"/>
                </a:cubicBezTo>
                <a:cubicBezTo>
                  <a:pt x="1868533" y="2620060"/>
                  <a:pt x="2630533" y="2066848"/>
                  <a:pt x="2750929" y="1954072"/>
                </a:cubicBezTo>
                <a:cubicBezTo>
                  <a:pt x="2871325" y="1841296"/>
                  <a:pt x="2517757" y="2056180"/>
                  <a:pt x="2513185" y="2036368"/>
                </a:cubicBezTo>
                <a:cubicBezTo>
                  <a:pt x="2508613" y="2016556"/>
                  <a:pt x="2757025" y="1957120"/>
                  <a:pt x="2723497" y="1835200"/>
                </a:cubicBezTo>
                <a:cubicBezTo>
                  <a:pt x="2689969" y="1713280"/>
                  <a:pt x="2368405" y="1359712"/>
                  <a:pt x="2312017" y="1304848"/>
                </a:cubicBezTo>
                <a:cubicBezTo>
                  <a:pt x="2255629" y="1249984"/>
                  <a:pt x="2412601" y="1544116"/>
                  <a:pt x="2385169" y="1506016"/>
                </a:cubicBezTo>
                <a:cubicBezTo>
                  <a:pt x="2357737" y="1467916"/>
                  <a:pt x="2168761" y="1158544"/>
                  <a:pt x="2147425" y="1076248"/>
                </a:cubicBezTo>
                <a:cubicBezTo>
                  <a:pt x="2126089" y="993952"/>
                  <a:pt x="2345545" y="1187500"/>
                  <a:pt x="2257153" y="1012240"/>
                </a:cubicBezTo>
                <a:cubicBezTo>
                  <a:pt x="2168761" y="836980"/>
                  <a:pt x="1694797" y="138988"/>
                  <a:pt x="1617073" y="24688"/>
                </a:cubicBezTo>
                <a:cubicBezTo>
                  <a:pt x="1539349" y="-89612"/>
                  <a:pt x="1743565" y="224332"/>
                  <a:pt x="1790809" y="326440"/>
                </a:cubicBezTo>
                <a:cubicBezTo>
                  <a:pt x="1838053" y="428548"/>
                  <a:pt x="1924921" y="616000"/>
                  <a:pt x="1900537" y="637336"/>
                </a:cubicBezTo>
                <a:cubicBezTo>
                  <a:pt x="1876153" y="658672"/>
                  <a:pt x="1679557" y="449884"/>
                  <a:pt x="1644505" y="454456"/>
                </a:cubicBezTo>
                <a:cubicBezTo>
                  <a:pt x="1609453" y="459028"/>
                  <a:pt x="1568305" y="407212"/>
                  <a:pt x="1671937" y="628192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1E16E04D-BFD4-79EC-0B14-ACFD2842FB4C}"/>
              </a:ext>
            </a:extLst>
          </p:cNvPr>
          <p:cNvSpPr/>
          <p:nvPr/>
        </p:nvSpPr>
        <p:spPr>
          <a:xfrm>
            <a:off x="4808828" y="5499808"/>
            <a:ext cx="942830" cy="1325153"/>
          </a:xfrm>
          <a:custGeom>
            <a:avLst/>
            <a:gdLst>
              <a:gd name="connsiteX0" fmla="*/ 942748 w 942830"/>
              <a:gd name="connsiteY0" fmla="*/ 398072 h 1325153"/>
              <a:gd name="connsiteX1" fmla="*/ 83212 w 942830"/>
              <a:gd name="connsiteY1" fmla="*/ 1221032 h 1325153"/>
              <a:gd name="connsiteX2" fmla="*/ 238660 w 942830"/>
              <a:gd name="connsiteY2" fmla="*/ 1138736 h 1325153"/>
              <a:gd name="connsiteX3" fmla="*/ 110644 w 942830"/>
              <a:gd name="connsiteY3" fmla="*/ 1221032 h 1325153"/>
              <a:gd name="connsiteX4" fmla="*/ 366676 w 942830"/>
              <a:gd name="connsiteY4" fmla="*/ 654104 h 1325153"/>
              <a:gd name="connsiteX5" fmla="*/ 412396 w 942830"/>
              <a:gd name="connsiteY5" fmla="*/ 14024 h 1325153"/>
              <a:gd name="connsiteX6" fmla="*/ 916 w 942830"/>
              <a:gd name="connsiteY6" fmla="*/ 1303328 h 1325153"/>
              <a:gd name="connsiteX7" fmla="*/ 293524 w 942830"/>
              <a:gd name="connsiteY7" fmla="*/ 827840 h 1325153"/>
              <a:gd name="connsiteX8" fmla="*/ 28348 w 942830"/>
              <a:gd name="connsiteY8" fmla="*/ 864416 h 1325153"/>
              <a:gd name="connsiteX9" fmla="*/ 942748 w 942830"/>
              <a:gd name="connsiteY9" fmla="*/ 398072 h 1325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42830" h="1325153">
                <a:moveTo>
                  <a:pt x="942748" y="398072"/>
                </a:moveTo>
                <a:cubicBezTo>
                  <a:pt x="951892" y="457508"/>
                  <a:pt x="200560" y="1097588"/>
                  <a:pt x="83212" y="1221032"/>
                </a:cubicBezTo>
                <a:cubicBezTo>
                  <a:pt x="-34136" y="1344476"/>
                  <a:pt x="234088" y="1138736"/>
                  <a:pt x="238660" y="1138736"/>
                </a:cubicBezTo>
                <a:cubicBezTo>
                  <a:pt x="243232" y="1138736"/>
                  <a:pt x="89308" y="1301804"/>
                  <a:pt x="110644" y="1221032"/>
                </a:cubicBezTo>
                <a:cubicBezTo>
                  <a:pt x="131980" y="1140260"/>
                  <a:pt x="316384" y="855272"/>
                  <a:pt x="366676" y="654104"/>
                </a:cubicBezTo>
                <a:cubicBezTo>
                  <a:pt x="416968" y="452936"/>
                  <a:pt x="473356" y="-94180"/>
                  <a:pt x="412396" y="14024"/>
                </a:cubicBezTo>
                <a:cubicBezTo>
                  <a:pt x="351436" y="122228"/>
                  <a:pt x="20728" y="1167692"/>
                  <a:pt x="916" y="1303328"/>
                </a:cubicBezTo>
                <a:cubicBezTo>
                  <a:pt x="-18896" y="1438964"/>
                  <a:pt x="288952" y="900992"/>
                  <a:pt x="293524" y="827840"/>
                </a:cubicBezTo>
                <a:cubicBezTo>
                  <a:pt x="298096" y="754688"/>
                  <a:pt x="-81380" y="931472"/>
                  <a:pt x="28348" y="864416"/>
                </a:cubicBezTo>
                <a:cubicBezTo>
                  <a:pt x="138076" y="797360"/>
                  <a:pt x="933604" y="338636"/>
                  <a:pt x="942748" y="398072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591F60EA-859C-A27C-7FF9-957AE4CB51AE}"/>
              </a:ext>
            </a:extLst>
          </p:cNvPr>
          <p:cNvSpPr/>
          <p:nvPr/>
        </p:nvSpPr>
        <p:spPr>
          <a:xfrm>
            <a:off x="1916406" y="2788701"/>
            <a:ext cx="2609202" cy="2173272"/>
          </a:xfrm>
          <a:custGeom>
            <a:avLst/>
            <a:gdLst>
              <a:gd name="connsiteX0" fmla="*/ 695120 w 2609202"/>
              <a:gd name="connsiteY0" fmla="*/ 261737 h 2173272"/>
              <a:gd name="connsiteX1" fmla="*/ 1843607 w 2609202"/>
              <a:gd name="connsiteY1" fmla="*/ 444617 h 2173272"/>
              <a:gd name="connsiteX2" fmla="*/ 1565629 w 2609202"/>
              <a:gd name="connsiteY2" fmla="*/ 488509 h 2173272"/>
              <a:gd name="connsiteX3" fmla="*/ 2041117 w 2609202"/>
              <a:gd name="connsiteY3" fmla="*/ 803062 h 2173272"/>
              <a:gd name="connsiteX4" fmla="*/ 1880183 w 2609202"/>
              <a:gd name="connsiteY4" fmla="*/ 795747 h 2173272"/>
              <a:gd name="connsiteX5" fmla="*/ 2202052 w 2609202"/>
              <a:gd name="connsiteY5" fmla="*/ 934736 h 2173272"/>
              <a:gd name="connsiteX6" fmla="*/ 1858237 w 2609202"/>
              <a:gd name="connsiteY6" fmla="*/ 1212713 h 2173272"/>
              <a:gd name="connsiteX7" fmla="*/ 2304464 w 2609202"/>
              <a:gd name="connsiteY7" fmla="*/ 1037149 h 2173272"/>
              <a:gd name="connsiteX8" fmla="*/ 2399562 w 2609202"/>
              <a:gd name="connsiteY8" fmla="*/ 1351702 h 2173272"/>
              <a:gd name="connsiteX9" fmla="*/ 2238628 w 2609202"/>
              <a:gd name="connsiteY9" fmla="*/ 1593104 h 2173272"/>
              <a:gd name="connsiteX10" fmla="*/ 2362986 w 2609202"/>
              <a:gd name="connsiteY10" fmla="*/ 1468745 h 2173272"/>
              <a:gd name="connsiteX11" fmla="*/ 2297149 w 2609202"/>
              <a:gd name="connsiteY11" fmla="*/ 2171005 h 2173272"/>
              <a:gd name="connsiteX12" fmla="*/ 2450768 w 2609202"/>
              <a:gd name="connsiteY12" fmla="*/ 1680886 h 2173272"/>
              <a:gd name="connsiteX13" fmla="*/ 2589757 w 2609202"/>
              <a:gd name="connsiteY13" fmla="*/ 1344387 h 2173272"/>
              <a:gd name="connsiteX14" fmla="*/ 1997226 w 2609202"/>
              <a:gd name="connsiteY14" fmla="*/ 327574 h 2173272"/>
              <a:gd name="connsiteX15" fmla="*/ 2172791 w 2609202"/>
              <a:gd name="connsiteY15" fmla="*/ 532400 h 2173272"/>
              <a:gd name="connsiteX16" fmla="*/ 1280336 w 2609202"/>
              <a:gd name="connsiteY16" fmla="*/ 5705 h 2173272"/>
              <a:gd name="connsiteX17" fmla="*/ 139165 w 2609202"/>
              <a:gd name="connsiteY17" fmla="*/ 247107 h 2173272"/>
              <a:gd name="connsiteX18" fmla="*/ 782903 w 2609202"/>
              <a:gd name="connsiteY18" fmla="*/ 152009 h 2173272"/>
              <a:gd name="connsiteX19" fmla="*/ 176 w 2609202"/>
              <a:gd name="connsiteY19" fmla="*/ 473878 h 2173272"/>
              <a:gd name="connsiteX20" fmla="*/ 695120 w 2609202"/>
              <a:gd name="connsiteY20" fmla="*/ 261737 h 2173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609202" h="2173272">
                <a:moveTo>
                  <a:pt x="695120" y="261737"/>
                </a:moveTo>
                <a:cubicBezTo>
                  <a:pt x="1002358" y="256860"/>
                  <a:pt x="1698522" y="406822"/>
                  <a:pt x="1843607" y="444617"/>
                </a:cubicBezTo>
                <a:cubicBezTo>
                  <a:pt x="1988692" y="482412"/>
                  <a:pt x="1532711" y="428768"/>
                  <a:pt x="1565629" y="488509"/>
                </a:cubicBezTo>
                <a:cubicBezTo>
                  <a:pt x="1598547" y="548250"/>
                  <a:pt x="1988691" y="751856"/>
                  <a:pt x="2041117" y="803062"/>
                </a:cubicBezTo>
                <a:cubicBezTo>
                  <a:pt x="2093543" y="854268"/>
                  <a:pt x="1853361" y="773801"/>
                  <a:pt x="1880183" y="795747"/>
                </a:cubicBezTo>
                <a:cubicBezTo>
                  <a:pt x="1907006" y="817693"/>
                  <a:pt x="2205710" y="865242"/>
                  <a:pt x="2202052" y="934736"/>
                </a:cubicBezTo>
                <a:cubicBezTo>
                  <a:pt x="2198394" y="1004230"/>
                  <a:pt x="1841168" y="1195644"/>
                  <a:pt x="1858237" y="1212713"/>
                </a:cubicBezTo>
                <a:cubicBezTo>
                  <a:pt x="1875306" y="1229782"/>
                  <a:pt x="2214243" y="1013984"/>
                  <a:pt x="2304464" y="1037149"/>
                </a:cubicBezTo>
                <a:cubicBezTo>
                  <a:pt x="2394685" y="1060314"/>
                  <a:pt x="2410535" y="1259043"/>
                  <a:pt x="2399562" y="1351702"/>
                </a:cubicBezTo>
                <a:cubicBezTo>
                  <a:pt x="2388589" y="1444361"/>
                  <a:pt x="2244724" y="1573597"/>
                  <a:pt x="2238628" y="1593104"/>
                </a:cubicBezTo>
                <a:cubicBezTo>
                  <a:pt x="2232532" y="1612611"/>
                  <a:pt x="2353233" y="1372428"/>
                  <a:pt x="2362986" y="1468745"/>
                </a:cubicBezTo>
                <a:cubicBezTo>
                  <a:pt x="2372739" y="1565062"/>
                  <a:pt x="2282519" y="2135648"/>
                  <a:pt x="2297149" y="2171005"/>
                </a:cubicBezTo>
                <a:cubicBezTo>
                  <a:pt x="2311779" y="2206362"/>
                  <a:pt x="2402000" y="1818656"/>
                  <a:pt x="2450768" y="1680886"/>
                </a:cubicBezTo>
                <a:cubicBezTo>
                  <a:pt x="2499536" y="1543116"/>
                  <a:pt x="2665347" y="1569939"/>
                  <a:pt x="2589757" y="1344387"/>
                </a:cubicBezTo>
                <a:cubicBezTo>
                  <a:pt x="2514167" y="1118835"/>
                  <a:pt x="2066720" y="462905"/>
                  <a:pt x="1997226" y="327574"/>
                </a:cubicBezTo>
                <a:cubicBezTo>
                  <a:pt x="1927732" y="192243"/>
                  <a:pt x="2292273" y="586045"/>
                  <a:pt x="2172791" y="532400"/>
                </a:cubicBezTo>
                <a:cubicBezTo>
                  <a:pt x="2053309" y="478755"/>
                  <a:pt x="1619274" y="53254"/>
                  <a:pt x="1280336" y="5705"/>
                </a:cubicBezTo>
                <a:cubicBezTo>
                  <a:pt x="941398" y="-41844"/>
                  <a:pt x="222070" y="222723"/>
                  <a:pt x="139165" y="247107"/>
                </a:cubicBezTo>
                <a:cubicBezTo>
                  <a:pt x="56260" y="271491"/>
                  <a:pt x="806068" y="114214"/>
                  <a:pt x="782903" y="152009"/>
                </a:cubicBezTo>
                <a:cubicBezTo>
                  <a:pt x="759738" y="189804"/>
                  <a:pt x="9930" y="454371"/>
                  <a:pt x="176" y="473878"/>
                </a:cubicBezTo>
                <a:cubicBezTo>
                  <a:pt x="-9578" y="493385"/>
                  <a:pt x="387882" y="266614"/>
                  <a:pt x="695120" y="261737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3AEF1E5C-C2AD-9B67-8ED8-1273D9F499B6}"/>
              </a:ext>
            </a:extLst>
          </p:cNvPr>
          <p:cNvSpPr/>
          <p:nvPr/>
        </p:nvSpPr>
        <p:spPr>
          <a:xfrm>
            <a:off x="1669119" y="3296205"/>
            <a:ext cx="1074511" cy="4386500"/>
          </a:xfrm>
          <a:custGeom>
            <a:avLst/>
            <a:gdLst>
              <a:gd name="connsiteX0" fmla="*/ 1074081 w 1074511"/>
              <a:gd name="connsiteY0" fmla="*/ 13525 h 4386500"/>
              <a:gd name="connsiteX1" fmla="*/ 308768 w 1074511"/>
              <a:gd name="connsiteY1" fmla="*/ 1017378 h 4386500"/>
              <a:gd name="connsiteX2" fmla="*/ 408159 w 1074511"/>
              <a:gd name="connsiteY2" fmla="*/ 898108 h 4386500"/>
              <a:gd name="connsiteX3" fmla="*/ 269011 w 1074511"/>
              <a:gd name="connsiteY3" fmla="*/ 1226099 h 4386500"/>
              <a:gd name="connsiteX4" fmla="*/ 278951 w 1074511"/>
              <a:gd name="connsiteY4" fmla="*/ 1514334 h 4386500"/>
              <a:gd name="connsiteX5" fmla="*/ 318707 w 1074511"/>
              <a:gd name="connsiteY5" fmla="*/ 1375186 h 4386500"/>
              <a:gd name="connsiteX6" fmla="*/ 368403 w 1074511"/>
              <a:gd name="connsiteY6" fmla="*/ 1991412 h 4386500"/>
              <a:gd name="connsiteX7" fmla="*/ 388281 w 1074511"/>
              <a:gd name="connsiteY7" fmla="*/ 1862204 h 4386500"/>
              <a:gd name="connsiteX8" fmla="*/ 179559 w 1074511"/>
              <a:gd name="connsiteY8" fmla="*/ 2249830 h 4386500"/>
              <a:gd name="connsiteX9" fmla="*/ 318707 w 1074511"/>
              <a:gd name="connsiteY9" fmla="*/ 2408856 h 4386500"/>
              <a:gd name="connsiteX10" fmla="*/ 338585 w 1074511"/>
              <a:gd name="connsiteY10" fmla="*/ 2239891 h 4386500"/>
              <a:gd name="connsiteX11" fmla="*/ 259072 w 1074511"/>
              <a:gd name="connsiteY11" fmla="*/ 2955508 h 4386500"/>
              <a:gd name="connsiteX12" fmla="*/ 547307 w 1074511"/>
              <a:gd name="connsiteY12" fmla="*/ 3621430 h 4386500"/>
              <a:gd name="connsiteX13" fmla="*/ 557246 w 1074511"/>
              <a:gd name="connsiteY13" fmla="*/ 3313317 h 4386500"/>
              <a:gd name="connsiteX14" fmla="*/ 815664 w 1074511"/>
              <a:gd name="connsiteY14" fmla="*/ 4327108 h 4386500"/>
              <a:gd name="connsiteX15" fmla="*/ 736151 w 1074511"/>
              <a:gd name="connsiteY15" fmla="*/ 4009056 h 4386500"/>
              <a:gd name="connsiteX16" fmla="*/ 30472 w 1074511"/>
              <a:gd name="connsiteY16" fmla="*/ 1892021 h 4386500"/>
              <a:gd name="connsiteX17" fmla="*/ 149742 w 1074511"/>
              <a:gd name="connsiteY17" fmla="*/ 2587760 h 4386500"/>
              <a:gd name="connsiteX18" fmla="*/ 348524 w 1074511"/>
              <a:gd name="connsiteY18" fmla="*/ 639691 h 4386500"/>
              <a:gd name="connsiteX19" fmla="*/ 189498 w 1074511"/>
              <a:gd name="connsiteY19" fmla="*/ 878230 h 4386500"/>
              <a:gd name="connsiteX20" fmla="*/ 537368 w 1074511"/>
              <a:gd name="connsiteY20" fmla="*/ 361395 h 4386500"/>
              <a:gd name="connsiteX21" fmla="*/ 189498 w 1074511"/>
              <a:gd name="connsiteY21" fmla="*/ 430969 h 4386500"/>
              <a:gd name="connsiteX22" fmla="*/ 1074081 w 1074511"/>
              <a:gd name="connsiteY22" fmla="*/ 13525 h 4386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074511" h="4386500">
                <a:moveTo>
                  <a:pt x="1074081" y="13525"/>
                </a:moveTo>
                <a:cubicBezTo>
                  <a:pt x="1093959" y="111260"/>
                  <a:pt x="419755" y="869948"/>
                  <a:pt x="308768" y="1017378"/>
                </a:cubicBezTo>
                <a:cubicBezTo>
                  <a:pt x="197781" y="1164808"/>
                  <a:pt x="414785" y="863321"/>
                  <a:pt x="408159" y="898108"/>
                </a:cubicBezTo>
                <a:cubicBezTo>
                  <a:pt x="401533" y="932895"/>
                  <a:pt x="290546" y="1123395"/>
                  <a:pt x="269011" y="1226099"/>
                </a:cubicBezTo>
                <a:cubicBezTo>
                  <a:pt x="247476" y="1328803"/>
                  <a:pt x="270668" y="1489486"/>
                  <a:pt x="278951" y="1514334"/>
                </a:cubicBezTo>
                <a:cubicBezTo>
                  <a:pt x="287234" y="1539182"/>
                  <a:pt x="303798" y="1295673"/>
                  <a:pt x="318707" y="1375186"/>
                </a:cubicBezTo>
                <a:cubicBezTo>
                  <a:pt x="333616" y="1454699"/>
                  <a:pt x="356807" y="1910242"/>
                  <a:pt x="368403" y="1991412"/>
                </a:cubicBezTo>
                <a:cubicBezTo>
                  <a:pt x="379999" y="2072582"/>
                  <a:pt x="419755" y="1819134"/>
                  <a:pt x="388281" y="1862204"/>
                </a:cubicBezTo>
                <a:cubicBezTo>
                  <a:pt x="356807" y="1905274"/>
                  <a:pt x="191155" y="2158721"/>
                  <a:pt x="179559" y="2249830"/>
                </a:cubicBezTo>
                <a:cubicBezTo>
                  <a:pt x="167963" y="2340939"/>
                  <a:pt x="292203" y="2410513"/>
                  <a:pt x="318707" y="2408856"/>
                </a:cubicBezTo>
                <a:cubicBezTo>
                  <a:pt x="345211" y="2407200"/>
                  <a:pt x="348524" y="2148782"/>
                  <a:pt x="338585" y="2239891"/>
                </a:cubicBezTo>
                <a:cubicBezTo>
                  <a:pt x="328646" y="2331000"/>
                  <a:pt x="224285" y="2725252"/>
                  <a:pt x="259072" y="2955508"/>
                </a:cubicBezTo>
                <a:cubicBezTo>
                  <a:pt x="293859" y="3185764"/>
                  <a:pt x="497611" y="3561795"/>
                  <a:pt x="547307" y="3621430"/>
                </a:cubicBezTo>
                <a:cubicBezTo>
                  <a:pt x="597003" y="3681065"/>
                  <a:pt x="512520" y="3195704"/>
                  <a:pt x="557246" y="3313317"/>
                </a:cubicBezTo>
                <a:cubicBezTo>
                  <a:pt x="601972" y="3430930"/>
                  <a:pt x="785846" y="4211152"/>
                  <a:pt x="815664" y="4327108"/>
                </a:cubicBezTo>
                <a:cubicBezTo>
                  <a:pt x="845481" y="4443065"/>
                  <a:pt x="867016" y="4414904"/>
                  <a:pt x="736151" y="4009056"/>
                </a:cubicBezTo>
                <a:cubicBezTo>
                  <a:pt x="605286" y="3603208"/>
                  <a:pt x="128207" y="2128904"/>
                  <a:pt x="30472" y="1892021"/>
                </a:cubicBezTo>
                <a:cubicBezTo>
                  <a:pt x="-67263" y="1655138"/>
                  <a:pt x="96733" y="2796482"/>
                  <a:pt x="149742" y="2587760"/>
                </a:cubicBezTo>
                <a:cubicBezTo>
                  <a:pt x="202751" y="2379038"/>
                  <a:pt x="341898" y="924613"/>
                  <a:pt x="348524" y="639691"/>
                </a:cubicBezTo>
                <a:cubicBezTo>
                  <a:pt x="355150" y="354769"/>
                  <a:pt x="158024" y="924613"/>
                  <a:pt x="189498" y="878230"/>
                </a:cubicBezTo>
                <a:cubicBezTo>
                  <a:pt x="220972" y="831847"/>
                  <a:pt x="537368" y="435938"/>
                  <a:pt x="537368" y="361395"/>
                </a:cubicBezTo>
                <a:cubicBezTo>
                  <a:pt x="537368" y="286852"/>
                  <a:pt x="103359" y="483978"/>
                  <a:pt x="189498" y="430969"/>
                </a:cubicBezTo>
                <a:cubicBezTo>
                  <a:pt x="275637" y="377960"/>
                  <a:pt x="1054203" y="-84210"/>
                  <a:pt x="1074081" y="13525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B1CC1EA8-0739-9FD7-6444-6A34837A5B7C}"/>
              </a:ext>
            </a:extLst>
          </p:cNvPr>
          <p:cNvSpPr/>
          <p:nvPr/>
        </p:nvSpPr>
        <p:spPr>
          <a:xfrm>
            <a:off x="2165632" y="6390051"/>
            <a:ext cx="1400188" cy="379247"/>
          </a:xfrm>
          <a:custGeom>
            <a:avLst/>
            <a:gdLst>
              <a:gd name="connsiteX0" fmla="*/ 6068 w 1400188"/>
              <a:gd name="connsiteY0" fmla="*/ 10749 h 379247"/>
              <a:gd name="connsiteX1" fmla="*/ 339443 w 1400188"/>
              <a:gd name="connsiteY1" fmla="*/ 42499 h 379247"/>
              <a:gd name="connsiteX2" fmla="*/ 247368 w 1400188"/>
              <a:gd name="connsiteY2" fmla="*/ 45674 h 379247"/>
              <a:gd name="connsiteX3" fmla="*/ 552168 w 1400188"/>
              <a:gd name="connsiteY3" fmla="*/ 48849 h 379247"/>
              <a:gd name="connsiteX4" fmla="*/ 491843 w 1400188"/>
              <a:gd name="connsiteY4" fmla="*/ 42499 h 379247"/>
              <a:gd name="connsiteX5" fmla="*/ 917293 w 1400188"/>
              <a:gd name="connsiteY5" fmla="*/ 102824 h 379247"/>
              <a:gd name="connsiteX6" fmla="*/ 1390368 w 1400188"/>
              <a:gd name="connsiteY6" fmla="*/ 96474 h 379247"/>
              <a:gd name="connsiteX7" fmla="*/ 1225268 w 1400188"/>
              <a:gd name="connsiteY7" fmla="*/ 125049 h 379247"/>
              <a:gd name="connsiteX8" fmla="*/ 1076043 w 1400188"/>
              <a:gd name="connsiteY8" fmla="*/ 194899 h 379247"/>
              <a:gd name="connsiteX9" fmla="*/ 1384018 w 1400188"/>
              <a:gd name="connsiteY9" fmla="*/ 128224 h 379247"/>
              <a:gd name="connsiteX10" fmla="*/ 1012543 w 1400188"/>
              <a:gd name="connsiteY10" fmla="*/ 299674 h 379247"/>
              <a:gd name="connsiteX11" fmla="*/ 879193 w 1400188"/>
              <a:gd name="connsiteY11" fmla="*/ 379049 h 379247"/>
              <a:gd name="connsiteX12" fmla="*/ 1149068 w 1400188"/>
              <a:gd name="connsiteY12" fmla="*/ 321899 h 379247"/>
              <a:gd name="connsiteX13" fmla="*/ 682343 w 1400188"/>
              <a:gd name="connsiteY13" fmla="*/ 309199 h 379247"/>
              <a:gd name="connsiteX14" fmla="*/ 469618 w 1400188"/>
              <a:gd name="connsiteY14" fmla="*/ 309199 h 379247"/>
              <a:gd name="connsiteX15" fmla="*/ 710918 w 1400188"/>
              <a:gd name="connsiteY15" fmla="*/ 299674 h 379247"/>
              <a:gd name="connsiteX16" fmla="*/ 129893 w 1400188"/>
              <a:gd name="connsiteY16" fmla="*/ 229824 h 379247"/>
              <a:gd name="connsiteX17" fmla="*/ 361668 w 1400188"/>
              <a:gd name="connsiteY17" fmla="*/ 312374 h 379247"/>
              <a:gd name="connsiteX18" fmla="*/ 202918 w 1400188"/>
              <a:gd name="connsiteY18" fmla="*/ 261574 h 379247"/>
              <a:gd name="connsiteX19" fmla="*/ 88618 w 1400188"/>
              <a:gd name="connsiteY19" fmla="*/ 188549 h 379247"/>
              <a:gd name="connsiteX20" fmla="*/ 120368 w 1400188"/>
              <a:gd name="connsiteY20" fmla="*/ 252049 h 379247"/>
              <a:gd name="connsiteX21" fmla="*/ 6068 w 1400188"/>
              <a:gd name="connsiteY21" fmla="*/ 10749 h 379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400188" h="379247">
                <a:moveTo>
                  <a:pt x="6068" y="10749"/>
                </a:moveTo>
                <a:cubicBezTo>
                  <a:pt x="42580" y="-24176"/>
                  <a:pt x="299226" y="36678"/>
                  <a:pt x="339443" y="42499"/>
                </a:cubicBezTo>
                <a:cubicBezTo>
                  <a:pt x="379660" y="48320"/>
                  <a:pt x="211914" y="44616"/>
                  <a:pt x="247368" y="45674"/>
                </a:cubicBezTo>
                <a:cubicBezTo>
                  <a:pt x="282822" y="46732"/>
                  <a:pt x="511422" y="49378"/>
                  <a:pt x="552168" y="48849"/>
                </a:cubicBezTo>
                <a:cubicBezTo>
                  <a:pt x="592914" y="48320"/>
                  <a:pt x="491843" y="42499"/>
                  <a:pt x="491843" y="42499"/>
                </a:cubicBezTo>
                <a:cubicBezTo>
                  <a:pt x="552697" y="51495"/>
                  <a:pt x="767539" y="93828"/>
                  <a:pt x="917293" y="102824"/>
                </a:cubicBezTo>
                <a:cubicBezTo>
                  <a:pt x="1067047" y="111820"/>
                  <a:pt x="1339039" y="92770"/>
                  <a:pt x="1390368" y="96474"/>
                </a:cubicBezTo>
                <a:cubicBezTo>
                  <a:pt x="1441697" y="100178"/>
                  <a:pt x="1277656" y="108645"/>
                  <a:pt x="1225268" y="125049"/>
                </a:cubicBezTo>
                <a:cubicBezTo>
                  <a:pt x="1172880" y="141453"/>
                  <a:pt x="1049585" y="194370"/>
                  <a:pt x="1076043" y="194899"/>
                </a:cubicBezTo>
                <a:cubicBezTo>
                  <a:pt x="1102501" y="195428"/>
                  <a:pt x="1394601" y="110762"/>
                  <a:pt x="1384018" y="128224"/>
                </a:cubicBezTo>
                <a:cubicBezTo>
                  <a:pt x="1373435" y="145687"/>
                  <a:pt x="1096681" y="257870"/>
                  <a:pt x="1012543" y="299674"/>
                </a:cubicBezTo>
                <a:cubicBezTo>
                  <a:pt x="928406" y="341478"/>
                  <a:pt x="856439" y="375345"/>
                  <a:pt x="879193" y="379049"/>
                </a:cubicBezTo>
                <a:cubicBezTo>
                  <a:pt x="901947" y="382753"/>
                  <a:pt x="1181876" y="333541"/>
                  <a:pt x="1149068" y="321899"/>
                </a:cubicBezTo>
                <a:cubicBezTo>
                  <a:pt x="1116260" y="310257"/>
                  <a:pt x="795585" y="311316"/>
                  <a:pt x="682343" y="309199"/>
                </a:cubicBezTo>
                <a:cubicBezTo>
                  <a:pt x="569101" y="307082"/>
                  <a:pt x="464856" y="310786"/>
                  <a:pt x="469618" y="309199"/>
                </a:cubicBezTo>
                <a:cubicBezTo>
                  <a:pt x="474380" y="307612"/>
                  <a:pt x="767539" y="312903"/>
                  <a:pt x="710918" y="299674"/>
                </a:cubicBezTo>
                <a:cubicBezTo>
                  <a:pt x="654297" y="286445"/>
                  <a:pt x="188101" y="227707"/>
                  <a:pt x="129893" y="229824"/>
                </a:cubicBezTo>
                <a:cubicBezTo>
                  <a:pt x="71685" y="231941"/>
                  <a:pt x="349497" y="307082"/>
                  <a:pt x="361668" y="312374"/>
                </a:cubicBezTo>
                <a:cubicBezTo>
                  <a:pt x="373839" y="317666"/>
                  <a:pt x="248426" y="282212"/>
                  <a:pt x="202918" y="261574"/>
                </a:cubicBezTo>
                <a:cubicBezTo>
                  <a:pt x="157410" y="240936"/>
                  <a:pt x="102376" y="190136"/>
                  <a:pt x="88618" y="188549"/>
                </a:cubicBezTo>
                <a:cubicBezTo>
                  <a:pt x="74860" y="186962"/>
                  <a:pt x="131481" y="280095"/>
                  <a:pt x="120368" y="252049"/>
                </a:cubicBezTo>
                <a:cubicBezTo>
                  <a:pt x="109256" y="224003"/>
                  <a:pt x="-30444" y="45674"/>
                  <a:pt x="6068" y="10749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3D673033-7F6C-2525-E1BE-877FBF6F3E8C}"/>
              </a:ext>
            </a:extLst>
          </p:cNvPr>
          <p:cNvSpPr/>
          <p:nvPr/>
        </p:nvSpPr>
        <p:spPr>
          <a:xfrm>
            <a:off x="2235185" y="6541464"/>
            <a:ext cx="1150031" cy="433403"/>
          </a:xfrm>
          <a:custGeom>
            <a:avLst/>
            <a:gdLst>
              <a:gd name="connsiteX0" fmla="*/ 69865 w 1150031"/>
              <a:gd name="connsiteY0" fmla="*/ 18086 h 433403"/>
              <a:gd name="connsiteX1" fmla="*/ 393715 w 1150031"/>
              <a:gd name="connsiteY1" fmla="*/ 87936 h 433403"/>
              <a:gd name="connsiteX2" fmla="*/ 295290 w 1150031"/>
              <a:gd name="connsiteY2" fmla="*/ 122861 h 433403"/>
              <a:gd name="connsiteX3" fmla="*/ 1111265 w 1150031"/>
              <a:gd name="connsiteY3" fmla="*/ 84761 h 433403"/>
              <a:gd name="connsiteX4" fmla="*/ 971565 w 1150031"/>
              <a:gd name="connsiteY4" fmla="*/ 119686 h 433403"/>
              <a:gd name="connsiteX5" fmla="*/ 555640 w 1150031"/>
              <a:gd name="connsiteY5" fmla="*/ 380036 h 433403"/>
              <a:gd name="connsiteX6" fmla="*/ 895365 w 1150031"/>
              <a:gd name="connsiteY6" fmla="*/ 287961 h 433403"/>
              <a:gd name="connsiteX7" fmla="*/ 339740 w 1150031"/>
              <a:gd name="connsiteY7" fmla="*/ 427661 h 433403"/>
              <a:gd name="connsiteX8" fmla="*/ 546115 w 1150031"/>
              <a:gd name="connsiteY8" fmla="*/ 408611 h 433403"/>
              <a:gd name="connsiteX9" fmla="*/ 193690 w 1150031"/>
              <a:gd name="connsiteY9" fmla="*/ 421311 h 433403"/>
              <a:gd name="connsiteX10" fmla="*/ 57165 w 1150031"/>
              <a:gd name="connsiteY10" fmla="*/ 310186 h 433403"/>
              <a:gd name="connsiteX11" fmla="*/ 73040 w 1150031"/>
              <a:gd name="connsiteY11" fmla="*/ 326061 h 433403"/>
              <a:gd name="connsiteX12" fmla="*/ 15 w 1150031"/>
              <a:gd name="connsiteY12" fmla="*/ 5386 h 433403"/>
              <a:gd name="connsiteX13" fmla="*/ 66690 w 1150031"/>
              <a:gd name="connsiteY13" fmla="*/ 119686 h 433403"/>
              <a:gd name="connsiteX14" fmla="*/ 69865 w 1150031"/>
              <a:gd name="connsiteY14" fmla="*/ 18086 h 433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50031" h="433403">
                <a:moveTo>
                  <a:pt x="69865" y="18086"/>
                </a:moveTo>
                <a:cubicBezTo>
                  <a:pt x="124369" y="12794"/>
                  <a:pt x="356144" y="70474"/>
                  <a:pt x="393715" y="87936"/>
                </a:cubicBezTo>
                <a:cubicBezTo>
                  <a:pt x="431286" y="105398"/>
                  <a:pt x="175698" y="123390"/>
                  <a:pt x="295290" y="122861"/>
                </a:cubicBezTo>
                <a:cubicBezTo>
                  <a:pt x="414882" y="122332"/>
                  <a:pt x="998553" y="85290"/>
                  <a:pt x="1111265" y="84761"/>
                </a:cubicBezTo>
                <a:cubicBezTo>
                  <a:pt x="1223977" y="84232"/>
                  <a:pt x="1064169" y="70474"/>
                  <a:pt x="971565" y="119686"/>
                </a:cubicBezTo>
                <a:cubicBezTo>
                  <a:pt x="878961" y="168898"/>
                  <a:pt x="568340" y="351990"/>
                  <a:pt x="555640" y="380036"/>
                </a:cubicBezTo>
                <a:cubicBezTo>
                  <a:pt x="542940" y="408082"/>
                  <a:pt x="931348" y="280024"/>
                  <a:pt x="895365" y="287961"/>
                </a:cubicBezTo>
                <a:cubicBezTo>
                  <a:pt x="859382" y="295899"/>
                  <a:pt x="397948" y="407553"/>
                  <a:pt x="339740" y="427661"/>
                </a:cubicBezTo>
                <a:cubicBezTo>
                  <a:pt x="281532" y="447769"/>
                  <a:pt x="546115" y="408611"/>
                  <a:pt x="546115" y="408611"/>
                </a:cubicBezTo>
                <a:cubicBezTo>
                  <a:pt x="521773" y="407553"/>
                  <a:pt x="275182" y="437715"/>
                  <a:pt x="193690" y="421311"/>
                </a:cubicBezTo>
                <a:cubicBezTo>
                  <a:pt x="112198" y="404907"/>
                  <a:pt x="77273" y="326061"/>
                  <a:pt x="57165" y="310186"/>
                </a:cubicBezTo>
                <a:cubicBezTo>
                  <a:pt x="37057" y="294311"/>
                  <a:pt x="82565" y="376861"/>
                  <a:pt x="73040" y="326061"/>
                </a:cubicBezTo>
                <a:cubicBezTo>
                  <a:pt x="63515" y="275261"/>
                  <a:pt x="1073" y="39782"/>
                  <a:pt x="15" y="5386"/>
                </a:cubicBezTo>
                <a:cubicBezTo>
                  <a:pt x="-1043" y="-29010"/>
                  <a:pt x="53461" y="112278"/>
                  <a:pt x="66690" y="119686"/>
                </a:cubicBezTo>
                <a:cubicBezTo>
                  <a:pt x="79919" y="127094"/>
                  <a:pt x="15361" y="23378"/>
                  <a:pt x="69865" y="18086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830F9A8C-5DED-2747-FF01-3B37143580B0}"/>
              </a:ext>
            </a:extLst>
          </p:cNvPr>
          <p:cNvSpPr/>
          <p:nvPr/>
        </p:nvSpPr>
        <p:spPr>
          <a:xfrm>
            <a:off x="2705959" y="4712089"/>
            <a:ext cx="208071" cy="920371"/>
          </a:xfrm>
          <a:custGeom>
            <a:avLst/>
            <a:gdLst>
              <a:gd name="connsiteX0" fmla="*/ 70341 w 208071"/>
              <a:gd name="connsiteY0" fmla="*/ 13001 h 920371"/>
              <a:gd name="connsiteX1" fmla="*/ 66204 w 208071"/>
              <a:gd name="connsiteY1" fmla="*/ 75064 h 920371"/>
              <a:gd name="connsiteX2" fmla="*/ 107579 w 208071"/>
              <a:gd name="connsiteY2" fmla="*/ 310905 h 920371"/>
              <a:gd name="connsiteX3" fmla="*/ 57929 w 208071"/>
              <a:gd name="connsiteY3" fmla="*/ 451582 h 920371"/>
              <a:gd name="connsiteX4" fmla="*/ 140680 w 208071"/>
              <a:gd name="connsiteY4" fmla="*/ 575708 h 920371"/>
              <a:gd name="connsiteX5" fmla="*/ 3 w 208071"/>
              <a:gd name="connsiteY5" fmla="*/ 799136 h 920371"/>
              <a:gd name="connsiteX6" fmla="*/ 136542 w 208071"/>
              <a:gd name="connsiteY6" fmla="*/ 675010 h 920371"/>
              <a:gd name="connsiteX7" fmla="*/ 206881 w 208071"/>
              <a:gd name="connsiteY7" fmla="*/ 919125 h 920371"/>
              <a:gd name="connsiteX8" fmla="*/ 177918 w 208071"/>
              <a:gd name="connsiteY8" fmla="*/ 766036 h 920371"/>
              <a:gd name="connsiteX9" fmla="*/ 140680 w 208071"/>
              <a:gd name="connsiteY9" fmla="*/ 675010 h 920371"/>
              <a:gd name="connsiteX10" fmla="*/ 70341 w 208071"/>
              <a:gd name="connsiteY10" fmla="*/ 716385 h 920371"/>
              <a:gd name="connsiteX11" fmla="*/ 124130 w 208071"/>
              <a:gd name="connsiteY11" fmla="*/ 509507 h 920371"/>
              <a:gd name="connsiteX12" fmla="*/ 62066 w 208071"/>
              <a:gd name="connsiteY12" fmla="*/ 447444 h 920371"/>
              <a:gd name="connsiteX13" fmla="*/ 82754 w 208071"/>
              <a:gd name="connsiteY13" fmla="*/ 352280 h 920371"/>
              <a:gd name="connsiteX14" fmla="*/ 16553 w 208071"/>
              <a:gd name="connsiteY14" fmla="*/ 356418 h 920371"/>
              <a:gd name="connsiteX15" fmla="*/ 148955 w 208071"/>
              <a:gd name="connsiteY15" fmla="*/ 273667 h 920371"/>
              <a:gd name="connsiteX16" fmla="*/ 111717 w 208071"/>
              <a:gd name="connsiteY16" fmla="*/ 298492 h 920371"/>
              <a:gd name="connsiteX17" fmla="*/ 70341 w 208071"/>
              <a:gd name="connsiteY17" fmla="*/ 13001 h 920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08071" h="920371">
                <a:moveTo>
                  <a:pt x="70341" y="13001"/>
                </a:moveTo>
                <a:cubicBezTo>
                  <a:pt x="62756" y="-24237"/>
                  <a:pt x="59998" y="25413"/>
                  <a:pt x="66204" y="75064"/>
                </a:cubicBezTo>
                <a:cubicBezTo>
                  <a:pt x="72410" y="124715"/>
                  <a:pt x="108958" y="248152"/>
                  <a:pt x="107579" y="310905"/>
                </a:cubicBezTo>
                <a:cubicBezTo>
                  <a:pt x="106200" y="373658"/>
                  <a:pt x="52412" y="407448"/>
                  <a:pt x="57929" y="451582"/>
                </a:cubicBezTo>
                <a:cubicBezTo>
                  <a:pt x="63446" y="495716"/>
                  <a:pt x="150334" y="517782"/>
                  <a:pt x="140680" y="575708"/>
                </a:cubicBezTo>
                <a:cubicBezTo>
                  <a:pt x="131026" y="633634"/>
                  <a:pt x="693" y="782586"/>
                  <a:pt x="3" y="799136"/>
                </a:cubicBezTo>
                <a:cubicBezTo>
                  <a:pt x="-687" y="815686"/>
                  <a:pt x="102062" y="655012"/>
                  <a:pt x="136542" y="675010"/>
                </a:cubicBezTo>
                <a:cubicBezTo>
                  <a:pt x="171022" y="695008"/>
                  <a:pt x="199985" y="903954"/>
                  <a:pt x="206881" y="919125"/>
                </a:cubicBezTo>
                <a:cubicBezTo>
                  <a:pt x="213777" y="934296"/>
                  <a:pt x="188952" y="806722"/>
                  <a:pt x="177918" y="766036"/>
                </a:cubicBezTo>
                <a:cubicBezTo>
                  <a:pt x="166885" y="725350"/>
                  <a:pt x="158609" y="683285"/>
                  <a:pt x="140680" y="675010"/>
                </a:cubicBezTo>
                <a:cubicBezTo>
                  <a:pt x="122751" y="666735"/>
                  <a:pt x="73099" y="743969"/>
                  <a:pt x="70341" y="716385"/>
                </a:cubicBezTo>
                <a:cubicBezTo>
                  <a:pt x="67583" y="688801"/>
                  <a:pt x="125509" y="554330"/>
                  <a:pt x="124130" y="509507"/>
                </a:cubicBezTo>
                <a:cubicBezTo>
                  <a:pt x="122751" y="464684"/>
                  <a:pt x="68962" y="473649"/>
                  <a:pt x="62066" y="447444"/>
                </a:cubicBezTo>
                <a:cubicBezTo>
                  <a:pt x="55170" y="421240"/>
                  <a:pt x="90340" y="367451"/>
                  <a:pt x="82754" y="352280"/>
                </a:cubicBezTo>
                <a:cubicBezTo>
                  <a:pt x="75169" y="337109"/>
                  <a:pt x="5519" y="369520"/>
                  <a:pt x="16553" y="356418"/>
                </a:cubicBezTo>
                <a:cubicBezTo>
                  <a:pt x="27586" y="343316"/>
                  <a:pt x="133094" y="283321"/>
                  <a:pt x="148955" y="273667"/>
                </a:cubicBezTo>
                <a:cubicBezTo>
                  <a:pt x="164816" y="264013"/>
                  <a:pt x="125509" y="336420"/>
                  <a:pt x="111717" y="298492"/>
                </a:cubicBezTo>
                <a:cubicBezTo>
                  <a:pt x="97925" y="260564"/>
                  <a:pt x="77926" y="50239"/>
                  <a:pt x="70341" y="1300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E0909230-22A1-39EC-C08B-ECCEA8562AD4}"/>
              </a:ext>
            </a:extLst>
          </p:cNvPr>
          <p:cNvSpPr/>
          <p:nvPr/>
        </p:nvSpPr>
        <p:spPr>
          <a:xfrm>
            <a:off x="2591459" y="1904588"/>
            <a:ext cx="1878742" cy="713229"/>
          </a:xfrm>
          <a:custGeom>
            <a:avLst/>
            <a:gdLst>
              <a:gd name="connsiteX0" fmla="*/ 64655 w 1878742"/>
              <a:gd name="connsiteY0" fmla="*/ 686212 h 713229"/>
              <a:gd name="connsiteX1" fmla="*/ 1708398 w 1878742"/>
              <a:gd name="connsiteY1" fmla="*/ 87498 h 713229"/>
              <a:gd name="connsiteX2" fmla="*/ 968170 w 1878742"/>
              <a:gd name="connsiteY2" fmla="*/ 87498 h 713229"/>
              <a:gd name="connsiteX3" fmla="*/ 1795484 w 1878742"/>
              <a:gd name="connsiteY3" fmla="*/ 87498 h 713229"/>
              <a:gd name="connsiteX4" fmla="*/ 739570 w 1878742"/>
              <a:gd name="connsiteY4" fmla="*/ 22183 h 713229"/>
              <a:gd name="connsiteX5" fmla="*/ 1839027 w 1878742"/>
              <a:gd name="connsiteY5" fmla="*/ 11298 h 713229"/>
              <a:gd name="connsiteX6" fmla="*/ 1523341 w 1878742"/>
              <a:gd name="connsiteY6" fmla="*/ 174583 h 713229"/>
              <a:gd name="connsiteX7" fmla="*/ 445655 w 1878742"/>
              <a:gd name="connsiteY7" fmla="*/ 566469 h 713229"/>
              <a:gd name="connsiteX8" fmla="*/ 64655 w 1878742"/>
              <a:gd name="connsiteY8" fmla="*/ 686212 h 71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8742" h="713229">
                <a:moveTo>
                  <a:pt x="64655" y="686212"/>
                </a:moveTo>
                <a:cubicBezTo>
                  <a:pt x="275112" y="606384"/>
                  <a:pt x="1557812" y="187284"/>
                  <a:pt x="1708398" y="87498"/>
                </a:cubicBezTo>
                <a:cubicBezTo>
                  <a:pt x="1858984" y="-12288"/>
                  <a:pt x="968170" y="87498"/>
                  <a:pt x="968170" y="87498"/>
                </a:cubicBezTo>
                <a:cubicBezTo>
                  <a:pt x="982684" y="87498"/>
                  <a:pt x="1833584" y="98384"/>
                  <a:pt x="1795484" y="87498"/>
                </a:cubicBezTo>
                <a:cubicBezTo>
                  <a:pt x="1757384" y="76612"/>
                  <a:pt x="732313" y="34883"/>
                  <a:pt x="739570" y="22183"/>
                </a:cubicBezTo>
                <a:cubicBezTo>
                  <a:pt x="746827" y="9483"/>
                  <a:pt x="1708398" y="-14102"/>
                  <a:pt x="1839027" y="11298"/>
                </a:cubicBezTo>
                <a:cubicBezTo>
                  <a:pt x="1969656" y="36698"/>
                  <a:pt x="1755570" y="82055"/>
                  <a:pt x="1523341" y="174583"/>
                </a:cubicBezTo>
                <a:cubicBezTo>
                  <a:pt x="1291112" y="267111"/>
                  <a:pt x="686955" y="481197"/>
                  <a:pt x="445655" y="566469"/>
                </a:cubicBezTo>
                <a:cubicBezTo>
                  <a:pt x="204355" y="651741"/>
                  <a:pt x="-145802" y="766040"/>
                  <a:pt x="64655" y="68621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24C0A644-1B52-04EF-2E3B-7F9E7008741D}"/>
              </a:ext>
            </a:extLst>
          </p:cNvPr>
          <p:cNvSpPr/>
          <p:nvPr/>
        </p:nvSpPr>
        <p:spPr>
          <a:xfrm>
            <a:off x="3809865" y="2620488"/>
            <a:ext cx="3611636" cy="2279578"/>
          </a:xfrm>
          <a:custGeom>
            <a:avLst/>
            <a:gdLst>
              <a:gd name="connsiteX0" fmla="*/ 135 w 3611636"/>
              <a:gd name="connsiteY0" fmla="*/ 266147 h 2279578"/>
              <a:gd name="connsiteX1" fmla="*/ 1219335 w 3611636"/>
              <a:gd name="connsiteY1" fmla="*/ 122712 h 2279578"/>
              <a:gd name="connsiteX2" fmla="*/ 1013147 w 3611636"/>
              <a:gd name="connsiteY2" fmla="*/ 122712 h 2279578"/>
              <a:gd name="connsiteX3" fmla="*/ 2259241 w 3611636"/>
              <a:gd name="connsiteY3" fmla="*/ 875747 h 2279578"/>
              <a:gd name="connsiteX4" fmla="*/ 2214417 w 3611636"/>
              <a:gd name="connsiteY4" fmla="*/ 804030 h 2279578"/>
              <a:gd name="connsiteX5" fmla="*/ 3496370 w 3611636"/>
              <a:gd name="connsiteY5" fmla="*/ 2184594 h 2279578"/>
              <a:gd name="connsiteX6" fmla="*/ 3263288 w 3611636"/>
              <a:gd name="connsiteY6" fmla="*/ 1933583 h 2279578"/>
              <a:gd name="connsiteX7" fmla="*/ 959359 w 3611636"/>
              <a:gd name="connsiteY7" fmla="*/ 122712 h 2279578"/>
              <a:gd name="connsiteX8" fmla="*/ 1138653 w 3611636"/>
              <a:gd name="connsiteY8" fmla="*/ 176500 h 2279578"/>
              <a:gd name="connsiteX9" fmla="*/ 135 w 3611636"/>
              <a:gd name="connsiteY9" fmla="*/ 266147 h 2279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11636" h="2279578">
                <a:moveTo>
                  <a:pt x="135" y="266147"/>
                </a:moveTo>
                <a:cubicBezTo>
                  <a:pt x="13582" y="257182"/>
                  <a:pt x="1050500" y="146618"/>
                  <a:pt x="1219335" y="122712"/>
                </a:cubicBezTo>
                <a:cubicBezTo>
                  <a:pt x="1388170" y="98806"/>
                  <a:pt x="839829" y="-2794"/>
                  <a:pt x="1013147" y="122712"/>
                </a:cubicBezTo>
                <a:cubicBezTo>
                  <a:pt x="1186465" y="248218"/>
                  <a:pt x="2059029" y="762194"/>
                  <a:pt x="2259241" y="875747"/>
                </a:cubicBezTo>
                <a:cubicBezTo>
                  <a:pt x="2459453" y="989300"/>
                  <a:pt x="2008229" y="585889"/>
                  <a:pt x="2214417" y="804030"/>
                </a:cubicBezTo>
                <a:cubicBezTo>
                  <a:pt x="2420605" y="1022171"/>
                  <a:pt x="3496370" y="2184594"/>
                  <a:pt x="3496370" y="2184594"/>
                </a:cubicBezTo>
                <a:cubicBezTo>
                  <a:pt x="3671182" y="2372853"/>
                  <a:pt x="3686123" y="2277230"/>
                  <a:pt x="3263288" y="1933583"/>
                </a:cubicBezTo>
                <a:cubicBezTo>
                  <a:pt x="2840453" y="1589936"/>
                  <a:pt x="1313465" y="415559"/>
                  <a:pt x="959359" y="122712"/>
                </a:cubicBezTo>
                <a:cubicBezTo>
                  <a:pt x="605253" y="-170135"/>
                  <a:pt x="1295535" y="149606"/>
                  <a:pt x="1138653" y="176500"/>
                </a:cubicBezTo>
                <a:cubicBezTo>
                  <a:pt x="981771" y="203394"/>
                  <a:pt x="-13312" y="275112"/>
                  <a:pt x="135" y="26614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6759A10B-EF3E-F1E6-15C9-C451120009EA}"/>
              </a:ext>
            </a:extLst>
          </p:cNvPr>
          <p:cNvSpPr/>
          <p:nvPr/>
        </p:nvSpPr>
        <p:spPr>
          <a:xfrm>
            <a:off x="4811049" y="3677888"/>
            <a:ext cx="1523528" cy="3279127"/>
          </a:xfrm>
          <a:custGeom>
            <a:avLst/>
            <a:gdLst>
              <a:gd name="connsiteX0" fmla="*/ 2998 w 1523528"/>
              <a:gd name="connsiteY0" fmla="*/ 6606 h 3279127"/>
              <a:gd name="connsiteX1" fmla="*/ 1311845 w 1523528"/>
              <a:gd name="connsiteY1" fmla="*/ 1799547 h 3279127"/>
              <a:gd name="connsiteX2" fmla="*/ 1329775 w 1523528"/>
              <a:gd name="connsiteY2" fmla="*/ 3215971 h 3279127"/>
              <a:gd name="connsiteX3" fmla="*/ 1311845 w 1523528"/>
              <a:gd name="connsiteY3" fmla="*/ 2929100 h 3279127"/>
              <a:gd name="connsiteX4" fmla="*/ 1464245 w 1523528"/>
              <a:gd name="connsiteY4" fmla="*/ 2005736 h 3279127"/>
              <a:gd name="connsiteX5" fmla="*/ 1455280 w 1523528"/>
              <a:gd name="connsiteY5" fmla="*/ 2122277 h 3279127"/>
              <a:gd name="connsiteX6" fmla="*/ 657422 w 1523528"/>
              <a:gd name="connsiteY6" fmla="*/ 867218 h 3279127"/>
              <a:gd name="connsiteX7" fmla="*/ 944292 w 1523528"/>
              <a:gd name="connsiteY7" fmla="*/ 1180983 h 3279127"/>
              <a:gd name="connsiteX8" fmla="*/ 2998 w 1523528"/>
              <a:gd name="connsiteY8" fmla="*/ 6606 h 3279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3528" h="3279127">
                <a:moveTo>
                  <a:pt x="2998" y="6606"/>
                </a:moveTo>
                <a:cubicBezTo>
                  <a:pt x="64257" y="109700"/>
                  <a:pt x="1090716" y="1264653"/>
                  <a:pt x="1311845" y="1799547"/>
                </a:cubicBezTo>
                <a:cubicBezTo>
                  <a:pt x="1532974" y="2334441"/>
                  <a:pt x="1329775" y="3027712"/>
                  <a:pt x="1329775" y="3215971"/>
                </a:cubicBezTo>
                <a:cubicBezTo>
                  <a:pt x="1329775" y="3404230"/>
                  <a:pt x="1289433" y="3130806"/>
                  <a:pt x="1311845" y="2929100"/>
                </a:cubicBezTo>
                <a:cubicBezTo>
                  <a:pt x="1334257" y="2727394"/>
                  <a:pt x="1440339" y="2140206"/>
                  <a:pt x="1464245" y="2005736"/>
                </a:cubicBezTo>
                <a:cubicBezTo>
                  <a:pt x="1488151" y="1871266"/>
                  <a:pt x="1589751" y="2312030"/>
                  <a:pt x="1455280" y="2122277"/>
                </a:cubicBezTo>
                <a:cubicBezTo>
                  <a:pt x="1320810" y="1932524"/>
                  <a:pt x="742587" y="1024100"/>
                  <a:pt x="657422" y="867218"/>
                </a:cubicBezTo>
                <a:cubicBezTo>
                  <a:pt x="572257" y="710336"/>
                  <a:pt x="1050375" y="1322924"/>
                  <a:pt x="944292" y="1180983"/>
                </a:cubicBezTo>
                <a:cubicBezTo>
                  <a:pt x="838209" y="1039042"/>
                  <a:pt x="-58261" y="-96488"/>
                  <a:pt x="2998" y="660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405A3DE2-344A-0BA0-5973-6182E12D4780}"/>
              </a:ext>
            </a:extLst>
          </p:cNvPr>
          <p:cNvSpPr/>
          <p:nvPr/>
        </p:nvSpPr>
        <p:spPr>
          <a:xfrm>
            <a:off x="3412377" y="5432242"/>
            <a:ext cx="1787763" cy="1931344"/>
          </a:xfrm>
          <a:custGeom>
            <a:avLst/>
            <a:gdLst>
              <a:gd name="connsiteX0" fmla="*/ 1787152 w 1787763"/>
              <a:gd name="connsiteY0" fmla="*/ 370 h 1931344"/>
              <a:gd name="connsiteX1" fmla="*/ 1285129 w 1787763"/>
              <a:gd name="connsiteY1" fmla="*/ 609970 h 1931344"/>
              <a:gd name="connsiteX2" fmla="*/ 953435 w 1787763"/>
              <a:gd name="connsiteY2" fmla="*/ 1103029 h 1931344"/>
              <a:gd name="connsiteX3" fmla="*/ 998258 w 1787763"/>
              <a:gd name="connsiteY3" fmla="*/ 1013382 h 1931344"/>
              <a:gd name="connsiteX4" fmla="*/ 863788 w 1787763"/>
              <a:gd name="connsiteY4" fmla="*/ 1407829 h 1931344"/>
              <a:gd name="connsiteX5" fmla="*/ 899647 w 1787763"/>
              <a:gd name="connsiteY5" fmla="*/ 1416793 h 1931344"/>
              <a:gd name="connsiteX6" fmla="*/ 3176 w 1787763"/>
              <a:gd name="connsiteY6" fmla="*/ 1927782 h 1931344"/>
              <a:gd name="connsiteX7" fmla="*/ 603811 w 1787763"/>
              <a:gd name="connsiteY7" fmla="*/ 1640911 h 1931344"/>
              <a:gd name="connsiteX8" fmla="*/ 666564 w 1787763"/>
              <a:gd name="connsiteY8" fmla="*/ 1587123 h 1931344"/>
              <a:gd name="connsiteX9" fmla="*/ 666564 w 1787763"/>
              <a:gd name="connsiteY9" fmla="*/ 1560229 h 1931344"/>
              <a:gd name="connsiteX10" fmla="*/ 953435 w 1787763"/>
              <a:gd name="connsiteY10" fmla="*/ 1094064 h 1931344"/>
              <a:gd name="connsiteX11" fmla="*/ 1294094 w 1787763"/>
              <a:gd name="connsiteY11" fmla="*/ 654793 h 1931344"/>
              <a:gd name="connsiteX12" fmla="*/ 1177552 w 1787763"/>
              <a:gd name="connsiteY12" fmla="*/ 699617 h 1931344"/>
              <a:gd name="connsiteX13" fmla="*/ 1787152 w 1787763"/>
              <a:gd name="connsiteY13" fmla="*/ 370 h 1931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87763" h="1931344">
                <a:moveTo>
                  <a:pt x="1787152" y="370"/>
                </a:moveTo>
                <a:cubicBezTo>
                  <a:pt x="1805082" y="-14571"/>
                  <a:pt x="1424082" y="426194"/>
                  <a:pt x="1285129" y="609970"/>
                </a:cubicBezTo>
                <a:cubicBezTo>
                  <a:pt x="1146176" y="793746"/>
                  <a:pt x="1001247" y="1035794"/>
                  <a:pt x="953435" y="1103029"/>
                </a:cubicBezTo>
                <a:cubicBezTo>
                  <a:pt x="905623" y="1170264"/>
                  <a:pt x="1013199" y="962582"/>
                  <a:pt x="998258" y="1013382"/>
                </a:cubicBezTo>
                <a:cubicBezTo>
                  <a:pt x="983317" y="1064182"/>
                  <a:pt x="863788" y="1407829"/>
                  <a:pt x="863788" y="1407829"/>
                </a:cubicBezTo>
                <a:cubicBezTo>
                  <a:pt x="847353" y="1475064"/>
                  <a:pt x="1043082" y="1330134"/>
                  <a:pt x="899647" y="1416793"/>
                </a:cubicBezTo>
                <a:cubicBezTo>
                  <a:pt x="756212" y="1503452"/>
                  <a:pt x="52482" y="1890429"/>
                  <a:pt x="3176" y="1927782"/>
                </a:cubicBezTo>
                <a:cubicBezTo>
                  <a:pt x="-46130" y="1965135"/>
                  <a:pt x="493246" y="1697687"/>
                  <a:pt x="603811" y="1640911"/>
                </a:cubicBezTo>
                <a:cubicBezTo>
                  <a:pt x="714376" y="1584135"/>
                  <a:pt x="656105" y="1600570"/>
                  <a:pt x="666564" y="1587123"/>
                </a:cubicBezTo>
                <a:cubicBezTo>
                  <a:pt x="677023" y="1573676"/>
                  <a:pt x="618752" y="1642405"/>
                  <a:pt x="666564" y="1560229"/>
                </a:cubicBezTo>
                <a:cubicBezTo>
                  <a:pt x="714376" y="1478053"/>
                  <a:pt x="848847" y="1244970"/>
                  <a:pt x="953435" y="1094064"/>
                </a:cubicBezTo>
                <a:cubicBezTo>
                  <a:pt x="1058023" y="943158"/>
                  <a:pt x="1256741" y="720534"/>
                  <a:pt x="1294094" y="654793"/>
                </a:cubicBezTo>
                <a:cubicBezTo>
                  <a:pt x="1331447" y="589052"/>
                  <a:pt x="1098364" y="802711"/>
                  <a:pt x="1177552" y="699617"/>
                </a:cubicBezTo>
                <a:cubicBezTo>
                  <a:pt x="1256740" y="596523"/>
                  <a:pt x="1769222" y="15311"/>
                  <a:pt x="1787152" y="37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3603D21A-78B3-54FC-67A8-AD5803BD65EA}"/>
              </a:ext>
            </a:extLst>
          </p:cNvPr>
          <p:cNvSpPr/>
          <p:nvPr/>
        </p:nvSpPr>
        <p:spPr>
          <a:xfrm>
            <a:off x="1297222" y="3371333"/>
            <a:ext cx="929465" cy="2128805"/>
          </a:xfrm>
          <a:custGeom>
            <a:avLst/>
            <a:gdLst>
              <a:gd name="connsiteX0" fmla="*/ 929447 w 929465"/>
              <a:gd name="connsiteY0" fmla="*/ 81 h 2128805"/>
              <a:gd name="connsiteX1" fmla="*/ 350094 w 929465"/>
              <a:gd name="connsiteY1" fmla="*/ 356069 h 2128805"/>
              <a:gd name="connsiteX2" fmla="*/ 566479 w 929465"/>
              <a:gd name="connsiteY2" fmla="*/ 328148 h 2128805"/>
              <a:gd name="connsiteX3" fmla="*/ 308213 w 929465"/>
              <a:gd name="connsiteY3" fmla="*/ 600374 h 2128805"/>
              <a:gd name="connsiteX4" fmla="*/ 412915 w 929465"/>
              <a:gd name="connsiteY4" fmla="*/ 746957 h 2128805"/>
              <a:gd name="connsiteX5" fmla="*/ 329154 w 929465"/>
              <a:gd name="connsiteY5" fmla="*/ 1263488 h 2128805"/>
              <a:gd name="connsiteX6" fmla="*/ 29007 w 929465"/>
              <a:gd name="connsiteY6" fmla="*/ 2059226 h 2128805"/>
              <a:gd name="connsiteX7" fmla="*/ 63908 w 929465"/>
              <a:gd name="connsiteY7" fmla="*/ 1905662 h 2128805"/>
              <a:gd name="connsiteX8" fmla="*/ 489697 w 929465"/>
              <a:gd name="connsiteY8" fmla="*/ 446811 h 2128805"/>
              <a:gd name="connsiteX9" fmla="*/ 371034 w 929465"/>
              <a:gd name="connsiteY9" fmla="*/ 390969 h 2128805"/>
              <a:gd name="connsiteX10" fmla="*/ 929447 w 929465"/>
              <a:gd name="connsiteY10" fmla="*/ 81 h 212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9465" h="2128805">
                <a:moveTo>
                  <a:pt x="929447" y="81"/>
                </a:moveTo>
                <a:cubicBezTo>
                  <a:pt x="925957" y="-5736"/>
                  <a:pt x="410589" y="301391"/>
                  <a:pt x="350094" y="356069"/>
                </a:cubicBezTo>
                <a:cubicBezTo>
                  <a:pt x="289599" y="410747"/>
                  <a:pt x="573459" y="287430"/>
                  <a:pt x="566479" y="328148"/>
                </a:cubicBezTo>
                <a:cubicBezTo>
                  <a:pt x="559499" y="368866"/>
                  <a:pt x="333807" y="530573"/>
                  <a:pt x="308213" y="600374"/>
                </a:cubicBezTo>
                <a:cubicBezTo>
                  <a:pt x="282619" y="670175"/>
                  <a:pt x="409425" y="636438"/>
                  <a:pt x="412915" y="746957"/>
                </a:cubicBezTo>
                <a:cubicBezTo>
                  <a:pt x="416405" y="857476"/>
                  <a:pt x="393139" y="1044777"/>
                  <a:pt x="329154" y="1263488"/>
                </a:cubicBezTo>
                <a:cubicBezTo>
                  <a:pt x="265169" y="1482200"/>
                  <a:pt x="73215" y="1952197"/>
                  <a:pt x="29007" y="2059226"/>
                </a:cubicBezTo>
                <a:cubicBezTo>
                  <a:pt x="-15201" y="2166255"/>
                  <a:pt x="-12874" y="2174398"/>
                  <a:pt x="63908" y="1905662"/>
                </a:cubicBezTo>
                <a:cubicBezTo>
                  <a:pt x="140690" y="1636926"/>
                  <a:pt x="438509" y="699260"/>
                  <a:pt x="489697" y="446811"/>
                </a:cubicBezTo>
                <a:cubicBezTo>
                  <a:pt x="540885" y="194362"/>
                  <a:pt x="298906" y="467751"/>
                  <a:pt x="371034" y="390969"/>
                </a:cubicBezTo>
                <a:cubicBezTo>
                  <a:pt x="443162" y="314187"/>
                  <a:pt x="932937" y="5898"/>
                  <a:pt x="929447" y="8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9C07A5CA-9859-F564-E0CF-953D8B326A2D}"/>
              </a:ext>
            </a:extLst>
          </p:cNvPr>
          <p:cNvSpPr/>
          <p:nvPr/>
        </p:nvSpPr>
        <p:spPr>
          <a:xfrm>
            <a:off x="1524995" y="6072308"/>
            <a:ext cx="716882" cy="2267640"/>
          </a:xfrm>
          <a:custGeom>
            <a:avLst/>
            <a:gdLst>
              <a:gd name="connsiteX0" fmla="*/ 10639 w 716882"/>
              <a:gd name="connsiteY0" fmla="*/ 14385 h 2267640"/>
              <a:gd name="connsiteX1" fmla="*/ 603952 w 716882"/>
              <a:gd name="connsiteY1" fmla="*/ 1605860 h 2267640"/>
              <a:gd name="connsiteX2" fmla="*/ 436428 w 716882"/>
              <a:gd name="connsiteY2" fmla="*/ 1194031 h 2267640"/>
              <a:gd name="connsiteX3" fmla="*/ 708654 w 716882"/>
              <a:gd name="connsiteY3" fmla="*/ 2248034 h 2267640"/>
              <a:gd name="connsiteX4" fmla="*/ 624892 w 716882"/>
              <a:gd name="connsiteY4" fmla="*/ 1815265 h 2267640"/>
              <a:gd name="connsiteX5" fmla="*/ 408507 w 716882"/>
              <a:gd name="connsiteY5" fmla="*/ 1012547 h 2267640"/>
              <a:gd name="connsiteX6" fmla="*/ 192123 w 716882"/>
              <a:gd name="connsiteY6" fmla="*/ 405274 h 2267640"/>
              <a:gd name="connsiteX7" fmla="*/ 220043 w 716882"/>
              <a:gd name="connsiteY7" fmla="*/ 796162 h 2267640"/>
              <a:gd name="connsiteX8" fmla="*/ 10639 w 716882"/>
              <a:gd name="connsiteY8" fmla="*/ 14385 h 2267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6882" h="2267640">
                <a:moveTo>
                  <a:pt x="10639" y="14385"/>
                </a:moveTo>
                <a:cubicBezTo>
                  <a:pt x="74624" y="149334"/>
                  <a:pt x="532987" y="1409252"/>
                  <a:pt x="603952" y="1605860"/>
                </a:cubicBezTo>
                <a:cubicBezTo>
                  <a:pt x="674917" y="1802468"/>
                  <a:pt x="418978" y="1087002"/>
                  <a:pt x="436428" y="1194031"/>
                </a:cubicBezTo>
                <a:cubicBezTo>
                  <a:pt x="453878" y="1301060"/>
                  <a:pt x="677243" y="2144495"/>
                  <a:pt x="708654" y="2248034"/>
                </a:cubicBezTo>
                <a:cubicBezTo>
                  <a:pt x="740065" y="2351573"/>
                  <a:pt x="674916" y="2021179"/>
                  <a:pt x="624892" y="1815265"/>
                </a:cubicBezTo>
                <a:cubicBezTo>
                  <a:pt x="574868" y="1609351"/>
                  <a:pt x="480635" y="1247545"/>
                  <a:pt x="408507" y="1012547"/>
                </a:cubicBezTo>
                <a:cubicBezTo>
                  <a:pt x="336379" y="777549"/>
                  <a:pt x="223534" y="441338"/>
                  <a:pt x="192123" y="405274"/>
                </a:cubicBezTo>
                <a:cubicBezTo>
                  <a:pt x="160712" y="369210"/>
                  <a:pt x="249127" y="855493"/>
                  <a:pt x="220043" y="796162"/>
                </a:cubicBezTo>
                <a:cubicBezTo>
                  <a:pt x="190959" y="736831"/>
                  <a:pt x="-53346" y="-120564"/>
                  <a:pt x="10639" y="1438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7D6DE9CA-3CC9-194F-DBEA-5E27EADEBFE4}"/>
              </a:ext>
            </a:extLst>
          </p:cNvPr>
          <p:cNvSpPr/>
          <p:nvPr/>
        </p:nvSpPr>
        <p:spPr>
          <a:xfrm>
            <a:off x="2728775" y="4431833"/>
            <a:ext cx="1597831" cy="623914"/>
          </a:xfrm>
          <a:custGeom>
            <a:avLst/>
            <a:gdLst>
              <a:gd name="connsiteX0" fmla="*/ 1076 w 1597831"/>
              <a:gd name="connsiteY0" fmla="*/ 3 h 623914"/>
              <a:gd name="connsiteX1" fmla="*/ 134565 w 1597831"/>
              <a:gd name="connsiteY1" fmla="*/ 273656 h 623914"/>
              <a:gd name="connsiteX2" fmla="*/ 194635 w 1597831"/>
              <a:gd name="connsiteY2" fmla="*/ 620728 h 623914"/>
              <a:gd name="connsiteX3" fmla="*/ 288078 w 1597831"/>
              <a:gd name="connsiteY3" fmla="*/ 433843 h 623914"/>
              <a:gd name="connsiteX4" fmla="*/ 655172 w 1597831"/>
              <a:gd name="connsiteY4" fmla="*/ 226935 h 623914"/>
              <a:gd name="connsiteX5" fmla="*/ 515009 w 1597831"/>
              <a:gd name="connsiteY5" fmla="*/ 220260 h 623914"/>
              <a:gd name="connsiteX6" fmla="*/ 1175780 w 1597831"/>
              <a:gd name="connsiteY6" fmla="*/ 193563 h 623914"/>
              <a:gd name="connsiteX7" fmla="*/ 988895 w 1597831"/>
              <a:gd name="connsiteY7" fmla="*/ 206912 h 623914"/>
              <a:gd name="connsiteX8" fmla="*/ 1589596 w 1597831"/>
              <a:gd name="connsiteY8" fmla="*/ 467215 h 623914"/>
              <a:gd name="connsiteX9" fmla="*/ 1315943 w 1597831"/>
              <a:gd name="connsiteY9" fmla="*/ 246958 h 623914"/>
              <a:gd name="connsiteX10" fmla="*/ 1002244 w 1597831"/>
              <a:gd name="connsiteY10" fmla="*/ 60074 h 623914"/>
              <a:gd name="connsiteX11" fmla="*/ 308101 w 1597831"/>
              <a:gd name="connsiteY11" fmla="*/ 160190 h 623914"/>
              <a:gd name="connsiteX12" fmla="*/ 675196 w 1597831"/>
              <a:gd name="connsiteY12" fmla="*/ 46725 h 623914"/>
              <a:gd name="connsiteX13" fmla="*/ 254705 w 1597831"/>
              <a:gd name="connsiteY13" fmla="*/ 133493 h 623914"/>
              <a:gd name="connsiteX14" fmla="*/ 214659 w 1597831"/>
              <a:gd name="connsiteY14" fmla="*/ 266982 h 623914"/>
              <a:gd name="connsiteX15" fmla="*/ 1076 w 1597831"/>
              <a:gd name="connsiteY15" fmla="*/ 3 h 623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97831" h="623914">
                <a:moveTo>
                  <a:pt x="1076" y="3"/>
                </a:moveTo>
                <a:cubicBezTo>
                  <a:pt x="-12273" y="1115"/>
                  <a:pt x="102305" y="170202"/>
                  <a:pt x="134565" y="273656"/>
                </a:cubicBezTo>
                <a:cubicBezTo>
                  <a:pt x="166825" y="377110"/>
                  <a:pt x="169050" y="594030"/>
                  <a:pt x="194635" y="620728"/>
                </a:cubicBezTo>
                <a:cubicBezTo>
                  <a:pt x="220221" y="647426"/>
                  <a:pt x="211322" y="499475"/>
                  <a:pt x="288078" y="433843"/>
                </a:cubicBezTo>
                <a:cubicBezTo>
                  <a:pt x="364834" y="368211"/>
                  <a:pt x="617350" y="262532"/>
                  <a:pt x="655172" y="226935"/>
                </a:cubicBezTo>
                <a:cubicBezTo>
                  <a:pt x="692994" y="191338"/>
                  <a:pt x="428241" y="225822"/>
                  <a:pt x="515009" y="220260"/>
                </a:cubicBezTo>
                <a:cubicBezTo>
                  <a:pt x="601777" y="214698"/>
                  <a:pt x="1096799" y="195788"/>
                  <a:pt x="1175780" y="193563"/>
                </a:cubicBezTo>
                <a:cubicBezTo>
                  <a:pt x="1254761" y="191338"/>
                  <a:pt x="919926" y="161303"/>
                  <a:pt x="988895" y="206912"/>
                </a:cubicBezTo>
                <a:cubicBezTo>
                  <a:pt x="1057864" y="252521"/>
                  <a:pt x="1535088" y="460541"/>
                  <a:pt x="1589596" y="467215"/>
                </a:cubicBezTo>
                <a:cubicBezTo>
                  <a:pt x="1644104" y="473889"/>
                  <a:pt x="1413835" y="314815"/>
                  <a:pt x="1315943" y="246958"/>
                </a:cubicBezTo>
                <a:cubicBezTo>
                  <a:pt x="1218051" y="179101"/>
                  <a:pt x="1170218" y="74535"/>
                  <a:pt x="1002244" y="60074"/>
                </a:cubicBezTo>
                <a:cubicBezTo>
                  <a:pt x="834270" y="45613"/>
                  <a:pt x="362609" y="162415"/>
                  <a:pt x="308101" y="160190"/>
                </a:cubicBezTo>
                <a:cubicBezTo>
                  <a:pt x="253593" y="157965"/>
                  <a:pt x="684095" y="51175"/>
                  <a:pt x="675196" y="46725"/>
                </a:cubicBezTo>
                <a:cubicBezTo>
                  <a:pt x="666297" y="42276"/>
                  <a:pt x="331461" y="96784"/>
                  <a:pt x="254705" y="133493"/>
                </a:cubicBezTo>
                <a:cubicBezTo>
                  <a:pt x="177949" y="170203"/>
                  <a:pt x="258043" y="289230"/>
                  <a:pt x="214659" y="266982"/>
                </a:cubicBezTo>
                <a:cubicBezTo>
                  <a:pt x="171275" y="244734"/>
                  <a:pt x="14425" y="-1109"/>
                  <a:pt x="1076" y="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D0F27720-FE88-30EA-C186-067103B0B2FE}"/>
              </a:ext>
            </a:extLst>
          </p:cNvPr>
          <p:cNvSpPr/>
          <p:nvPr/>
        </p:nvSpPr>
        <p:spPr>
          <a:xfrm>
            <a:off x="1674640" y="4338881"/>
            <a:ext cx="949926" cy="583270"/>
          </a:xfrm>
          <a:custGeom>
            <a:avLst/>
            <a:gdLst>
              <a:gd name="connsiteX0" fmla="*/ 648 w 949926"/>
              <a:gd name="connsiteY0" fmla="*/ 179723 h 583270"/>
              <a:gd name="connsiteX1" fmla="*/ 381091 w 949926"/>
              <a:gd name="connsiteY1" fmla="*/ 46234 h 583270"/>
              <a:gd name="connsiteX2" fmla="*/ 321021 w 949926"/>
              <a:gd name="connsiteY2" fmla="*/ 12862 h 583270"/>
              <a:gd name="connsiteX3" fmla="*/ 547953 w 949926"/>
              <a:gd name="connsiteY3" fmla="*/ 246468 h 583270"/>
              <a:gd name="connsiteX4" fmla="*/ 574651 w 949926"/>
              <a:gd name="connsiteY4" fmla="*/ 279840 h 583270"/>
              <a:gd name="connsiteX5" fmla="*/ 948420 w 949926"/>
              <a:gd name="connsiteY5" fmla="*/ 580191 h 583270"/>
              <a:gd name="connsiteX6" fmla="*/ 694791 w 949926"/>
              <a:gd name="connsiteY6" fmla="*/ 426678 h 583270"/>
              <a:gd name="connsiteX7" fmla="*/ 414464 w 949926"/>
              <a:gd name="connsiteY7" fmla="*/ 279840 h 583270"/>
              <a:gd name="connsiteX8" fmla="*/ 494557 w 949926"/>
              <a:gd name="connsiteY8" fmla="*/ 386631 h 583270"/>
              <a:gd name="connsiteX9" fmla="*/ 294324 w 949926"/>
              <a:gd name="connsiteY9" fmla="*/ 239793 h 583270"/>
              <a:gd name="connsiteX10" fmla="*/ 648 w 949926"/>
              <a:gd name="connsiteY10" fmla="*/ 179723 h 583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49926" h="583270">
                <a:moveTo>
                  <a:pt x="648" y="179723"/>
                </a:moveTo>
                <a:cubicBezTo>
                  <a:pt x="15109" y="147463"/>
                  <a:pt x="327696" y="74044"/>
                  <a:pt x="381091" y="46234"/>
                </a:cubicBezTo>
                <a:cubicBezTo>
                  <a:pt x="434486" y="18424"/>
                  <a:pt x="293211" y="-20510"/>
                  <a:pt x="321021" y="12862"/>
                </a:cubicBezTo>
                <a:cubicBezTo>
                  <a:pt x="348831" y="46234"/>
                  <a:pt x="505681" y="201972"/>
                  <a:pt x="547953" y="246468"/>
                </a:cubicBezTo>
                <a:cubicBezTo>
                  <a:pt x="590225" y="290964"/>
                  <a:pt x="507907" y="224220"/>
                  <a:pt x="574651" y="279840"/>
                </a:cubicBezTo>
                <a:cubicBezTo>
                  <a:pt x="641395" y="335460"/>
                  <a:pt x="928397" y="555718"/>
                  <a:pt x="948420" y="580191"/>
                </a:cubicBezTo>
                <a:cubicBezTo>
                  <a:pt x="968443" y="604664"/>
                  <a:pt x="783784" y="476737"/>
                  <a:pt x="694791" y="426678"/>
                </a:cubicBezTo>
                <a:cubicBezTo>
                  <a:pt x="605798" y="376620"/>
                  <a:pt x="447836" y="286515"/>
                  <a:pt x="414464" y="279840"/>
                </a:cubicBezTo>
                <a:cubicBezTo>
                  <a:pt x="381092" y="273166"/>
                  <a:pt x="514580" y="393305"/>
                  <a:pt x="494557" y="386631"/>
                </a:cubicBezTo>
                <a:cubicBezTo>
                  <a:pt x="474534" y="379957"/>
                  <a:pt x="371080" y="273165"/>
                  <a:pt x="294324" y="239793"/>
                </a:cubicBezTo>
                <a:cubicBezTo>
                  <a:pt x="217568" y="206421"/>
                  <a:pt x="-13813" y="211983"/>
                  <a:pt x="648" y="179723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780A8564-5A45-A9BD-4E89-965A2C1FEF52}"/>
              </a:ext>
            </a:extLst>
          </p:cNvPr>
          <p:cNvSpPr/>
          <p:nvPr/>
        </p:nvSpPr>
        <p:spPr>
          <a:xfrm>
            <a:off x="3470640" y="7311655"/>
            <a:ext cx="1276527" cy="1510220"/>
          </a:xfrm>
          <a:custGeom>
            <a:avLst/>
            <a:gdLst>
              <a:gd name="connsiteX0" fmla="*/ 1274009 w 1276527"/>
              <a:gd name="connsiteY0" fmla="*/ 3545 h 1510220"/>
              <a:gd name="connsiteX1" fmla="*/ 161382 w 1276527"/>
              <a:gd name="connsiteY1" fmla="*/ 304082 h 1510220"/>
              <a:gd name="connsiteX2" fmla="*/ 545047 w 1276527"/>
              <a:gd name="connsiteY2" fmla="*/ 572647 h 1510220"/>
              <a:gd name="connsiteX3" fmla="*/ 404370 w 1276527"/>
              <a:gd name="connsiteY3" fmla="*/ 802846 h 1510220"/>
              <a:gd name="connsiteX4" fmla="*/ 270087 w 1276527"/>
              <a:gd name="connsiteY4" fmla="*/ 1455075 h 1510220"/>
              <a:gd name="connsiteX5" fmla="*/ 270087 w 1276527"/>
              <a:gd name="connsiteY5" fmla="*/ 1359159 h 1510220"/>
              <a:gd name="connsiteX6" fmla="*/ 1522 w 1276527"/>
              <a:gd name="connsiteY6" fmla="*/ 438365 h 1510220"/>
              <a:gd name="connsiteX7" fmla="*/ 154988 w 1276527"/>
              <a:gd name="connsiteY7" fmla="*/ 476731 h 1510220"/>
              <a:gd name="connsiteX8" fmla="*/ 27100 w 1276527"/>
              <a:gd name="connsiteY8" fmla="*/ 304082 h 1510220"/>
              <a:gd name="connsiteX9" fmla="*/ 334031 w 1276527"/>
              <a:gd name="connsiteY9" fmla="*/ 252927 h 1510220"/>
              <a:gd name="connsiteX10" fmla="*/ 461919 w 1276527"/>
              <a:gd name="connsiteY10" fmla="*/ 144222 h 1510220"/>
              <a:gd name="connsiteX11" fmla="*/ 1274009 w 1276527"/>
              <a:gd name="connsiteY11" fmla="*/ 3545 h 1510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76527" h="1510220">
                <a:moveTo>
                  <a:pt x="1274009" y="3545"/>
                </a:moveTo>
                <a:cubicBezTo>
                  <a:pt x="1223919" y="30188"/>
                  <a:pt x="282876" y="209232"/>
                  <a:pt x="161382" y="304082"/>
                </a:cubicBezTo>
                <a:cubicBezTo>
                  <a:pt x="39888" y="398932"/>
                  <a:pt x="504549" y="489520"/>
                  <a:pt x="545047" y="572647"/>
                </a:cubicBezTo>
                <a:cubicBezTo>
                  <a:pt x="585545" y="655774"/>
                  <a:pt x="450197" y="655775"/>
                  <a:pt x="404370" y="802846"/>
                </a:cubicBezTo>
                <a:cubicBezTo>
                  <a:pt x="358543" y="949917"/>
                  <a:pt x="292468" y="1362356"/>
                  <a:pt x="270087" y="1455075"/>
                </a:cubicBezTo>
                <a:cubicBezTo>
                  <a:pt x="247706" y="1547794"/>
                  <a:pt x="314848" y="1528611"/>
                  <a:pt x="270087" y="1359159"/>
                </a:cubicBezTo>
                <a:cubicBezTo>
                  <a:pt x="225326" y="1189707"/>
                  <a:pt x="20705" y="585436"/>
                  <a:pt x="1522" y="438365"/>
                </a:cubicBezTo>
                <a:cubicBezTo>
                  <a:pt x="-17661" y="291294"/>
                  <a:pt x="150725" y="499111"/>
                  <a:pt x="154988" y="476731"/>
                </a:cubicBezTo>
                <a:cubicBezTo>
                  <a:pt x="159251" y="454351"/>
                  <a:pt x="-2740" y="341383"/>
                  <a:pt x="27100" y="304082"/>
                </a:cubicBezTo>
                <a:cubicBezTo>
                  <a:pt x="56940" y="266781"/>
                  <a:pt x="261561" y="279570"/>
                  <a:pt x="334031" y="252927"/>
                </a:cubicBezTo>
                <a:cubicBezTo>
                  <a:pt x="406501" y="226284"/>
                  <a:pt x="311650" y="180457"/>
                  <a:pt x="461919" y="144222"/>
                </a:cubicBezTo>
                <a:cubicBezTo>
                  <a:pt x="612188" y="107987"/>
                  <a:pt x="1324099" y="-23098"/>
                  <a:pt x="1274009" y="354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05F725B4-D807-34AE-DB8E-C80C49A75B8F}"/>
              </a:ext>
            </a:extLst>
          </p:cNvPr>
          <p:cNvSpPr/>
          <p:nvPr/>
        </p:nvSpPr>
        <p:spPr>
          <a:xfrm>
            <a:off x="3050574" y="5794870"/>
            <a:ext cx="585228" cy="1004555"/>
          </a:xfrm>
          <a:custGeom>
            <a:avLst/>
            <a:gdLst>
              <a:gd name="connsiteX0" fmla="*/ 1098 w 585228"/>
              <a:gd name="connsiteY0" fmla="*/ 2 h 1004555"/>
              <a:gd name="connsiteX1" fmla="*/ 370163 w 585228"/>
              <a:gd name="connsiteY1" fmla="*/ 369067 h 1004555"/>
              <a:gd name="connsiteX2" fmla="*/ 298554 w 585228"/>
              <a:gd name="connsiteY2" fmla="*/ 336017 h 1004555"/>
              <a:gd name="connsiteX3" fmla="*/ 568467 w 585228"/>
              <a:gd name="connsiteY3" fmla="*/ 649997 h 1004555"/>
              <a:gd name="connsiteX4" fmla="*/ 546433 w 585228"/>
              <a:gd name="connsiteY4" fmla="*/ 765675 h 1004555"/>
              <a:gd name="connsiteX5" fmla="*/ 463807 w 585228"/>
              <a:gd name="connsiteY5" fmla="*/ 914402 h 1004555"/>
              <a:gd name="connsiteX6" fmla="*/ 551942 w 585228"/>
              <a:gd name="connsiteY6" fmla="*/ 870335 h 1004555"/>
              <a:gd name="connsiteX7" fmla="*/ 535416 w 585228"/>
              <a:gd name="connsiteY7" fmla="*/ 1002537 h 1004555"/>
              <a:gd name="connsiteX8" fmla="*/ 557450 w 585228"/>
              <a:gd name="connsiteY8" fmla="*/ 749149 h 1004555"/>
              <a:gd name="connsiteX9" fmla="*/ 221436 w 585228"/>
              <a:gd name="connsiteY9" fmla="*/ 308475 h 1004555"/>
              <a:gd name="connsiteX10" fmla="*/ 254486 w 585228"/>
              <a:gd name="connsiteY10" fmla="*/ 374576 h 1004555"/>
              <a:gd name="connsiteX11" fmla="*/ 1098 w 585228"/>
              <a:gd name="connsiteY11" fmla="*/ 2 h 1004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5228" h="1004555">
                <a:moveTo>
                  <a:pt x="1098" y="2"/>
                </a:moveTo>
                <a:cubicBezTo>
                  <a:pt x="20377" y="-916"/>
                  <a:pt x="320587" y="313065"/>
                  <a:pt x="370163" y="369067"/>
                </a:cubicBezTo>
                <a:cubicBezTo>
                  <a:pt x="419739" y="425069"/>
                  <a:pt x="265503" y="289195"/>
                  <a:pt x="298554" y="336017"/>
                </a:cubicBezTo>
                <a:cubicBezTo>
                  <a:pt x="331605" y="382839"/>
                  <a:pt x="527154" y="578387"/>
                  <a:pt x="568467" y="649997"/>
                </a:cubicBezTo>
                <a:cubicBezTo>
                  <a:pt x="609780" y="721607"/>
                  <a:pt x="563876" y="721608"/>
                  <a:pt x="546433" y="765675"/>
                </a:cubicBezTo>
                <a:cubicBezTo>
                  <a:pt x="528990" y="809742"/>
                  <a:pt x="462889" y="896959"/>
                  <a:pt x="463807" y="914402"/>
                </a:cubicBezTo>
                <a:cubicBezTo>
                  <a:pt x="464725" y="931845"/>
                  <a:pt x="540007" y="855646"/>
                  <a:pt x="551942" y="870335"/>
                </a:cubicBezTo>
                <a:cubicBezTo>
                  <a:pt x="563877" y="885024"/>
                  <a:pt x="534498" y="1022735"/>
                  <a:pt x="535416" y="1002537"/>
                </a:cubicBezTo>
                <a:cubicBezTo>
                  <a:pt x="536334" y="982339"/>
                  <a:pt x="609780" y="864826"/>
                  <a:pt x="557450" y="749149"/>
                </a:cubicBezTo>
                <a:cubicBezTo>
                  <a:pt x="505120" y="633472"/>
                  <a:pt x="271930" y="370904"/>
                  <a:pt x="221436" y="308475"/>
                </a:cubicBezTo>
                <a:cubicBezTo>
                  <a:pt x="170942" y="246046"/>
                  <a:pt x="286619" y="421398"/>
                  <a:pt x="254486" y="374576"/>
                </a:cubicBezTo>
                <a:cubicBezTo>
                  <a:pt x="222353" y="327754"/>
                  <a:pt x="-18181" y="920"/>
                  <a:pt x="1098" y="2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D0DD47ED-B778-F75E-E88C-1D00CB324245}"/>
              </a:ext>
            </a:extLst>
          </p:cNvPr>
          <p:cNvSpPr/>
          <p:nvPr/>
        </p:nvSpPr>
        <p:spPr>
          <a:xfrm>
            <a:off x="1964840" y="5882866"/>
            <a:ext cx="327466" cy="917029"/>
          </a:xfrm>
          <a:custGeom>
            <a:avLst/>
            <a:gdLst>
              <a:gd name="connsiteX0" fmla="*/ 183449 w 327466"/>
              <a:gd name="connsiteY0" fmla="*/ 141 h 917029"/>
              <a:gd name="connsiteX1" fmla="*/ 326668 w 327466"/>
              <a:gd name="connsiteY1" fmla="*/ 198445 h 917029"/>
              <a:gd name="connsiteX2" fmla="*/ 238533 w 327466"/>
              <a:gd name="connsiteY2" fmla="*/ 281071 h 917029"/>
              <a:gd name="connsiteX3" fmla="*/ 177941 w 327466"/>
              <a:gd name="connsiteY3" fmla="*/ 336156 h 917029"/>
              <a:gd name="connsiteX4" fmla="*/ 244042 w 327466"/>
              <a:gd name="connsiteY4" fmla="*/ 506917 h 917029"/>
              <a:gd name="connsiteX5" fmla="*/ 233025 w 327466"/>
              <a:gd name="connsiteY5" fmla="*/ 490392 h 917029"/>
              <a:gd name="connsiteX6" fmla="*/ 260567 w 327466"/>
              <a:gd name="connsiteY6" fmla="*/ 611577 h 917029"/>
              <a:gd name="connsiteX7" fmla="*/ 222008 w 327466"/>
              <a:gd name="connsiteY7" fmla="*/ 898016 h 917029"/>
              <a:gd name="connsiteX8" fmla="*/ 227517 w 327466"/>
              <a:gd name="connsiteY8" fmla="*/ 804373 h 917029"/>
              <a:gd name="connsiteX9" fmla="*/ 12688 w 327466"/>
              <a:gd name="connsiteY9" fmla="*/ 115818 h 917029"/>
              <a:gd name="connsiteX10" fmla="*/ 40230 w 327466"/>
              <a:gd name="connsiteY10" fmla="*/ 192936 h 917029"/>
              <a:gd name="connsiteX11" fmla="*/ 166924 w 327466"/>
              <a:gd name="connsiteY11" fmla="*/ 270054 h 917029"/>
              <a:gd name="connsiteX12" fmla="*/ 117348 w 327466"/>
              <a:gd name="connsiteY12" fmla="*/ 132344 h 917029"/>
              <a:gd name="connsiteX13" fmla="*/ 288109 w 327466"/>
              <a:gd name="connsiteY13" fmla="*/ 231495 h 917029"/>
              <a:gd name="connsiteX14" fmla="*/ 183449 w 327466"/>
              <a:gd name="connsiteY14" fmla="*/ 141 h 917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27466" h="917029">
                <a:moveTo>
                  <a:pt x="183449" y="141"/>
                </a:moveTo>
                <a:cubicBezTo>
                  <a:pt x="189875" y="-5367"/>
                  <a:pt x="317487" y="151623"/>
                  <a:pt x="326668" y="198445"/>
                </a:cubicBezTo>
                <a:cubicBezTo>
                  <a:pt x="335849" y="245267"/>
                  <a:pt x="263321" y="258119"/>
                  <a:pt x="238533" y="281071"/>
                </a:cubicBezTo>
                <a:cubicBezTo>
                  <a:pt x="213745" y="304023"/>
                  <a:pt x="177023" y="298515"/>
                  <a:pt x="177941" y="336156"/>
                </a:cubicBezTo>
                <a:cubicBezTo>
                  <a:pt x="178859" y="373797"/>
                  <a:pt x="244042" y="506917"/>
                  <a:pt x="244042" y="506917"/>
                </a:cubicBezTo>
                <a:cubicBezTo>
                  <a:pt x="253223" y="532623"/>
                  <a:pt x="230271" y="472949"/>
                  <a:pt x="233025" y="490392"/>
                </a:cubicBezTo>
                <a:cubicBezTo>
                  <a:pt x="235779" y="507835"/>
                  <a:pt x="262403" y="543640"/>
                  <a:pt x="260567" y="611577"/>
                </a:cubicBezTo>
                <a:cubicBezTo>
                  <a:pt x="258731" y="679514"/>
                  <a:pt x="227516" y="865883"/>
                  <a:pt x="222008" y="898016"/>
                </a:cubicBezTo>
                <a:cubicBezTo>
                  <a:pt x="216500" y="930149"/>
                  <a:pt x="262404" y="934739"/>
                  <a:pt x="227517" y="804373"/>
                </a:cubicBezTo>
                <a:cubicBezTo>
                  <a:pt x="192630" y="674007"/>
                  <a:pt x="43902" y="217724"/>
                  <a:pt x="12688" y="115818"/>
                </a:cubicBezTo>
                <a:cubicBezTo>
                  <a:pt x="-18526" y="13912"/>
                  <a:pt x="14524" y="167230"/>
                  <a:pt x="40230" y="192936"/>
                </a:cubicBezTo>
                <a:cubicBezTo>
                  <a:pt x="65936" y="218642"/>
                  <a:pt x="154071" y="280153"/>
                  <a:pt x="166924" y="270054"/>
                </a:cubicBezTo>
                <a:cubicBezTo>
                  <a:pt x="179777" y="259955"/>
                  <a:pt x="97150" y="138771"/>
                  <a:pt x="117348" y="132344"/>
                </a:cubicBezTo>
                <a:cubicBezTo>
                  <a:pt x="137545" y="125918"/>
                  <a:pt x="276174" y="247102"/>
                  <a:pt x="288109" y="231495"/>
                </a:cubicBezTo>
                <a:cubicBezTo>
                  <a:pt x="300044" y="215888"/>
                  <a:pt x="177023" y="5649"/>
                  <a:pt x="183449" y="141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9A5860A9-1E3A-C1B9-6BFE-DF08A8ED4147}"/>
              </a:ext>
            </a:extLst>
          </p:cNvPr>
          <p:cNvSpPr/>
          <p:nvPr/>
        </p:nvSpPr>
        <p:spPr>
          <a:xfrm>
            <a:off x="2278342" y="6576986"/>
            <a:ext cx="1209961" cy="595480"/>
          </a:xfrm>
          <a:custGeom>
            <a:avLst/>
            <a:gdLst>
              <a:gd name="connsiteX0" fmla="*/ 1202988 w 1209961"/>
              <a:gd name="connsiteY0" fmla="*/ 16609 h 595480"/>
              <a:gd name="connsiteX1" fmla="*/ 481383 w 1209961"/>
              <a:gd name="connsiteY1" fmla="*/ 374657 h 595480"/>
              <a:gd name="connsiteX2" fmla="*/ 696212 w 1209961"/>
              <a:gd name="connsiteY2" fmla="*/ 242455 h 595480"/>
              <a:gd name="connsiteX3" fmla="*/ 382231 w 1209961"/>
              <a:gd name="connsiteY3" fmla="*/ 385674 h 595480"/>
              <a:gd name="connsiteX4" fmla="*/ 46217 w 1209961"/>
              <a:gd name="connsiteY4" fmla="*/ 374657 h 595480"/>
              <a:gd name="connsiteX5" fmla="*/ 117827 w 1209961"/>
              <a:gd name="connsiteY5" fmla="*/ 347115 h 595480"/>
              <a:gd name="connsiteX6" fmla="*/ 2150 w 1209961"/>
              <a:gd name="connsiteY6" fmla="*/ 242455 h 595480"/>
              <a:gd name="connsiteX7" fmla="*/ 239012 w 1209961"/>
              <a:gd name="connsiteY7" fmla="*/ 374657 h 595480"/>
              <a:gd name="connsiteX8" fmla="*/ 459350 w 1209961"/>
              <a:gd name="connsiteY8" fmla="*/ 594995 h 595480"/>
              <a:gd name="connsiteX9" fmla="*/ 139860 w 1209961"/>
              <a:gd name="connsiteY9" fmla="*/ 435250 h 595480"/>
              <a:gd name="connsiteX10" fmla="*/ 597060 w 1209961"/>
              <a:gd name="connsiteY10" fmla="*/ 479318 h 595480"/>
              <a:gd name="connsiteX11" fmla="*/ 536468 w 1209961"/>
              <a:gd name="connsiteY11" fmla="*/ 435250 h 595480"/>
              <a:gd name="connsiteX12" fmla="*/ 877991 w 1209961"/>
              <a:gd name="connsiteY12" fmla="*/ 242455 h 595480"/>
              <a:gd name="connsiteX13" fmla="*/ 646636 w 1209961"/>
              <a:gd name="connsiteY13" fmla="*/ 236947 h 595480"/>
              <a:gd name="connsiteX14" fmla="*/ 966125 w 1209961"/>
              <a:gd name="connsiteY14" fmla="*/ 77202 h 595480"/>
              <a:gd name="connsiteX15" fmla="*/ 855957 w 1209961"/>
              <a:gd name="connsiteY15" fmla="*/ 60677 h 595480"/>
              <a:gd name="connsiteX16" fmla="*/ 1202988 w 1209961"/>
              <a:gd name="connsiteY16" fmla="*/ 16609 h 595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09961" h="595480">
                <a:moveTo>
                  <a:pt x="1202988" y="16609"/>
                </a:moveTo>
                <a:cubicBezTo>
                  <a:pt x="1140559" y="68939"/>
                  <a:pt x="565846" y="337016"/>
                  <a:pt x="481383" y="374657"/>
                </a:cubicBezTo>
                <a:cubicBezTo>
                  <a:pt x="396920" y="412298"/>
                  <a:pt x="712737" y="240619"/>
                  <a:pt x="696212" y="242455"/>
                </a:cubicBezTo>
                <a:cubicBezTo>
                  <a:pt x="679687" y="244291"/>
                  <a:pt x="490564" y="363640"/>
                  <a:pt x="382231" y="385674"/>
                </a:cubicBezTo>
                <a:cubicBezTo>
                  <a:pt x="273898" y="407708"/>
                  <a:pt x="90284" y="381083"/>
                  <a:pt x="46217" y="374657"/>
                </a:cubicBezTo>
                <a:cubicBezTo>
                  <a:pt x="2150" y="368231"/>
                  <a:pt x="125171" y="369149"/>
                  <a:pt x="117827" y="347115"/>
                </a:cubicBezTo>
                <a:cubicBezTo>
                  <a:pt x="110482" y="325081"/>
                  <a:pt x="-18048" y="237865"/>
                  <a:pt x="2150" y="242455"/>
                </a:cubicBezTo>
                <a:cubicBezTo>
                  <a:pt x="22347" y="247045"/>
                  <a:pt x="162812" y="315900"/>
                  <a:pt x="239012" y="374657"/>
                </a:cubicBezTo>
                <a:cubicBezTo>
                  <a:pt x="315212" y="433414"/>
                  <a:pt x="475875" y="584896"/>
                  <a:pt x="459350" y="594995"/>
                </a:cubicBezTo>
                <a:cubicBezTo>
                  <a:pt x="442825" y="605094"/>
                  <a:pt x="116908" y="454530"/>
                  <a:pt x="139860" y="435250"/>
                </a:cubicBezTo>
                <a:cubicBezTo>
                  <a:pt x="162812" y="415971"/>
                  <a:pt x="530959" y="479318"/>
                  <a:pt x="597060" y="479318"/>
                </a:cubicBezTo>
                <a:cubicBezTo>
                  <a:pt x="663161" y="479318"/>
                  <a:pt x="489646" y="474727"/>
                  <a:pt x="536468" y="435250"/>
                </a:cubicBezTo>
                <a:cubicBezTo>
                  <a:pt x="583290" y="395773"/>
                  <a:pt x="859630" y="275505"/>
                  <a:pt x="877991" y="242455"/>
                </a:cubicBezTo>
                <a:cubicBezTo>
                  <a:pt x="896352" y="209405"/>
                  <a:pt x="631947" y="264489"/>
                  <a:pt x="646636" y="236947"/>
                </a:cubicBezTo>
                <a:cubicBezTo>
                  <a:pt x="661325" y="209405"/>
                  <a:pt x="931238" y="106580"/>
                  <a:pt x="966125" y="77202"/>
                </a:cubicBezTo>
                <a:cubicBezTo>
                  <a:pt x="1001012" y="47824"/>
                  <a:pt x="822906" y="69858"/>
                  <a:pt x="855957" y="60677"/>
                </a:cubicBezTo>
                <a:cubicBezTo>
                  <a:pt x="889008" y="51496"/>
                  <a:pt x="1265417" y="-35721"/>
                  <a:pt x="1202988" y="16609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ACDBF66E-5E58-28B3-23BD-0107344BB6FB}"/>
              </a:ext>
            </a:extLst>
          </p:cNvPr>
          <p:cNvSpPr/>
          <p:nvPr/>
        </p:nvSpPr>
        <p:spPr>
          <a:xfrm>
            <a:off x="3630680" y="3193118"/>
            <a:ext cx="1418775" cy="2755265"/>
          </a:xfrm>
          <a:custGeom>
            <a:avLst/>
            <a:gdLst>
              <a:gd name="connsiteX0" fmla="*/ 633823 w 1418775"/>
              <a:gd name="connsiteY0" fmla="*/ 205537 h 2755265"/>
              <a:gd name="connsiteX1" fmla="*/ 641915 w 1418775"/>
              <a:gd name="connsiteY1" fmla="*/ 626323 h 2755265"/>
              <a:gd name="connsiteX2" fmla="*/ 1386382 w 1418775"/>
              <a:gd name="connsiteY2" fmla="*/ 1743024 h 2755265"/>
              <a:gd name="connsiteX3" fmla="*/ 1289278 w 1418775"/>
              <a:gd name="connsiteY3" fmla="*/ 1678287 h 2755265"/>
              <a:gd name="connsiteX4" fmla="*/ 1410658 w 1418775"/>
              <a:gd name="connsiteY4" fmla="*/ 1993877 h 2755265"/>
              <a:gd name="connsiteX5" fmla="*/ 1014148 w 1418775"/>
              <a:gd name="connsiteY5" fmla="*/ 2730252 h 2755265"/>
              <a:gd name="connsiteX6" fmla="*/ 1248817 w 1418775"/>
              <a:gd name="connsiteY6" fmla="*/ 2592687 h 2755265"/>
              <a:gd name="connsiteX7" fmla="*/ 908952 w 1418775"/>
              <a:gd name="connsiteY7" fmla="*/ 2689792 h 2755265"/>
              <a:gd name="connsiteX8" fmla="*/ 1111253 w 1418775"/>
              <a:gd name="connsiteY8" fmla="*/ 2196178 h 2755265"/>
              <a:gd name="connsiteX9" fmla="*/ 326325 w 1418775"/>
              <a:gd name="connsiteY9" fmla="*/ 602047 h 2755265"/>
              <a:gd name="connsiteX10" fmla="*/ 2644 w 1418775"/>
              <a:gd name="connsiteY10" fmla="*/ 11328 h 2755265"/>
              <a:gd name="connsiteX11" fmla="*/ 480074 w 1418775"/>
              <a:gd name="connsiteY11" fmla="*/ 1047109 h 2755265"/>
              <a:gd name="connsiteX12" fmla="*/ 488166 w 1418775"/>
              <a:gd name="connsiteY12" fmla="*/ 488758 h 2755265"/>
              <a:gd name="connsiteX13" fmla="*/ 633823 w 1418775"/>
              <a:gd name="connsiteY13" fmla="*/ 205537 h 2755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18775" h="2755265">
                <a:moveTo>
                  <a:pt x="633823" y="205537"/>
                </a:moveTo>
                <a:cubicBezTo>
                  <a:pt x="659448" y="228465"/>
                  <a:pt x="516488" y="370075"/>
                  <a:pt x="641915" y="626323"/>
                </a:cubicBezTo>
                <a:cubicBezTo>
                  <a:pt x="767342" y="882571"/>
                  <a:pt x="1278488" y="1567697"/>
                  <a:pt x="1386382" y="1743024"/>
                </a:cubicBezTo>
                <a:cubicBezTo>
                  <a:pt x="1494276" y="1918351"/>
                  <a:pt x="1285232" y="1636478"/>
                  <a:pt x="1289278" y="1678287"/>
                </a:cubicBezTo>
                <a:cubicBezTo>
                  <a:pt x="1293324" y="1720096"/>
                  <a:pt x="1456513" y="1818549"/>
                  <a:pt x="1410658" y="1993877"/>
                </a:cubicBezTo>
                <a:cubicBezTo>
                  <a:pt x="1364803" y="2169205"/>
                  <a:pt x="1041122" y="2630450"/>
                  <a:pt x="1014148" y="2730252"/>
                </a:cubicBezTo>
                <a:cubicBezTo>
                  <a:pt x="987174" y="2830054"/>
                  <a:pt x="1266350" y="2599430"/>
                  <a:pt x="1248817" y="2592687"/>
                </a:cubicBezTo>
                <a:cubicBezTo>
                  <a:pt x="1231284" y="2585944"/>
                  <a:pt x="931879" y="2755877"/>
                  <a:pt x="908952" y="2689792"/>
                </a:cubicBezTo>
                <a:cubicBezTo>
                  <a:pt x="886025" y="2623707"/>
                  <a:pt x="1208358" y="2544136"/>
                  <a:pt x="1111253" y="2196178"/>
                </a:cubicBezTo>
                <a:cubicBezTo>
                  <a:pt x="1014148" y="1848220"/>
                  <a:pt x="511093" y="966189"/>
                  <a:pt x="326325" y="602047"/>
                </a:cubicBezTo>
                <a:cubicBezTo>
                  <a:pt x="141557" y="237905"/>
                  <a:pt x="-22981" y="-62849"/>
                  <a:pt x="2644" y="11328"/>
                </a:cubicBezTo>
                <a:cubicBezTo>
                  <a:pt x="28269" y="85505"/>
                  <a:pt x="399154" y="967537"/>
                  <a:pt x="480074" y="1047109"/>
                </a:cubicBezTo>
                <a:cubicBezTo>
                  <a:pt x="560994" y="1126681"/>
                  <a:pt x="461192" y="624974"/>
                  <a:pt x="488166" y="488758"/>
                </a:cubicBezTo>
                <a:cubicBezTo>
                  <a:pt x="515140" y="352542"/>
                  <a:pt x="608198" y="182609"/>
                  <a:pt x="633823" y="205537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FA2299DF-5DF2-E798-864D-466622A5C06E}"/>
              </a:ext>
            </a:extLst>
          </p:cNvPr>
          <p:cNvSpPr/>
          <p:nvPr/>
        </p:nvSpPr>
        <p:spPr>
          <a:xfrm>
            <a:off x="3728450" y="4067228"/>
            <a:ext cx="1291953" cy="2054292"/>
          </a:xfrm>
          <a:custGeom>
            <a:avLst/>
            <a:gdLst>
              <a:gd name="connsiteX0" fmla="*/ 447310 w 1291953"/>
              <a:gd name="connsiteY0" fmla="*/ 1852 h 2054292"/>
              <a:gd name="connsiteX1" fmla="*/ 858790 w 1291953"/>
              <a:gd name="connsiteY1" fmla="*/ 840052 h 2054292"/>
              <a:gd name="connsiteX2" fmla="*/ 858790 w 1291953"/>
              <a:gd name="connsiteY2" fmla="*/ 784172 h 2054292"/>
              <a:gd name="connsiteX3" fmla="*/ 1016270 w 1291953"/>
              <a:gd name="connsiteY3" fmla="*/ 1215972 h 2054292"/>
              <a:gd name="connsiteX4" fmla="*/ 853710 w 1291953"/>
              <a:gd name="connsiteY4" fmla="*/ 1581732 h 2054292"/>
              <a:gd name="connsiteX5" fmla="*/ 1067070 w 1291953"/>
              <a:gd name="connsiteY5" fmla="*/ 1459812 h 2054292"/>
              <a:gd name="connsiteX6" fmla="*/ 543830 w 1291953"/>
              <a:gd name="connsiteY6" fmla="*/ 1850972 h 2054292"/>
              <a:gd name="connsiteX7" fmla="*/ 270 w 1291953"/>
              <a:gd name="connsiteY7" fmla="*/ 2054172 h 2054292"/>
              <a:gd name="connsiteX8" fmla="*/ 482870 w 1291953"/>
              <a:gd name="connsiteY8" fmla="*/ 1825572 h 2054292"/>
              <a:gd name="connsiteX9" fmla="*/ 1285510 w 1291953"/>
              <a:gd name="connsiteY9" fmla="*/ 1647772 h 2054292"/>
              <a:gd name="connsiteX10" fmla="*/ 879110 w 1291953"/>
              <a:gd name="connsiteY10" fmla="*/ 1749372 h 2054292"/>
              <a:gd name="connsiteX11" fmla="*/ 1229630 w 1291953"/>
              <a:gd name="connsiteY11" fmla="*/ 1495372 h 2054292"/>
              <a:gd name="connsiteX12" fmla="*/ 950230 w 1291953"/>
              <a:gd name="connsiteY12" fmla="*/ 875612 h 2054292"/>
              <a:gd name="connsiteX13" fmla="*/ 1006110 w 1291953"/>
              <a:gd name="connsiteY13" fmla="*/ 1109292 h 2054292"/>
              <a:gd name="connsiteX14" fmla="*/ 604790 w 1291953"/>
              <a:gd name="connsiteY14" fmla="*/ 459052 h 2054292"/>
              <a:gd name="connsiteX15" fmla="*/ 686070 w 1291953"/>
              <a:gd name="connsiteY15" fmla="*/ 1083892 h 2054292"/>
              <a:gd name="connsiteX16" fmla="*/ 584470 w 1291953"/>
              <a:gd name="connsiteY16" fmla="*/ 626692 h 2054292"/>
              <a:gd name="connsiteX17" fmla="*/ 447310 w 1291953"/>
              <a:gd name="connsiteY17" fmla="*/ 1852 h 2054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91953" h="2054292">
                <a:moveTo>
                  <a:pt x="447310" y="1852"/>
                </a:moveTo>
                <a:cubicBezTo>
                  <a:pt x="493030" y="37412"/>
                  <a:pt x="790210" y="709665"/>
                  <a:pt x="858790" y="840052"/>
                </a:cubicBezTo>
                <a:cubicBezTo>
                  <a:pt x="927370" y="970439"/>
                  <a:pt x="832543" y="721519"/>
                  <a:pt x="858790" y="784172"/>
                </a:cubicBezTo>
                <a:cubicBezTo>
                  <a:pt x="885037" y="846825"/>
                  <a:pt x="1017117" y="1083045"/>
                  <a:pt x="1016270" y="1215972"/>
                </a:cubicBezTo>
                <a:cubicBezTo>
                  <a:pt x="1015423" y="1348899"/>
                  <a:pt x="845243" y="1541092"/>
                  <a:pt x="853710" y="1581732"/>
                </a:cubicBezTo>
                <a:cubicBezTo>
                  <a:pt x="862177" y="1622372"/>
                  <a:pt x="1118717" y="1414939"/>
                  <a:pt x="1067070" y="1459812"/>
                </a:cubicBezTo>
                <a:cubicBezTo>
                  <a:pt x="1015423" y="1504685"/>
                  <a:pt x="721630" y="1751912"/>
                  <a:pt x="543830" y="1850972"/>
                </a:cubicBezTo>
                <a:cubicBezTo>
                  <a:pt x="366030" y="1950032"/>
                  <a:pt x="10430" y="2058405"/>
                  <a:pt x="270" y="2054172"/>
                </a:cubicBezTo>
                <a:cubicBezTo>
                  <a:pt x="-9890" y="2049939"/>
                  <a:pt x="268663" y="1893305"/>
                  <a:pt x="482870" y="1825572"/>
                </a:cubicBezTo>
                <a:cubicBezTo>
                  <a:pt x="697077" y="1757839"/>
                  <a:pt x="1219470" y="1660472"/>
                  <a:pt x="1285510" y="1647772"/>
                </a:cubicBezTo>
                <a:cubicBezTo>
                  <a:pt x="1351550" y="1635072"/>
                  <a:pt x="888423" y="1774772"/>
                  <a:pt x="879110" y="1749372"/>
                </a:cubicBezTo>
                <a:cubicBezTo>
                  <a:pt x="869797" y="1723972"/>
                  <a:pt x="1217777" y="1640999"/>
                  <a:pt x="1229630" y="1495372"/>
                </a:cubicBezTo>
                <a:cubicBezTo>
                  <a:pt x="1241483" y="1349745"/>
                  <a:pt x="987483" y="939959"/>
                  <a:pt x="950230" y="875612"/>
                </a:cubicBezTo>
                <a:cubicBezTo>
                  <a:pt x="912977" y="811265"/>
                  <a:pt x="1063683" y="1178719"/>
                  <a:pt x="1006110" y="1109292"/>
                </a:cubicBezTo>
                <a:cubicBezTo>
                  <a:pt x="948537" y="1039865"/>
                  <a:pt x="658130" y="463285"/>
                  <a:pt x="604790" y="459052"/>
                </a:cubicBezTo>
                <a:cubicBezTo>
                  <a:pt x="551450" y="454819"/>
                  <a:pt x="689457" y="1055952"/>
                  <a:pt x="686070" y="1083892"/>
                </a:cubicBezTo>
                <a:cubicBezTo>
                  <a:pt x="682683" y="1111832"/>
                  <a:pt x="622570" y="801105"/>
                  <a:pt x="584470" y="626692"/>
                </a:cubicBezTo>
                <a:cubicBezTo>
                  <a:pt x="546370" y="452279"/>
                  <a:pt x="401590" y="-33708"/>
                  <a:pt x="447310" y="1852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D06F0131-BDBD-3BFD-D1E7-E7BA7D62A32F}"/>
              </a:ext>
            </a:extLst>
          </p:cNvPr>
          <p:cNvSpPr/>
          <p:nvPr/>
        </p:nvSpPr>
        <p:spPr>
          <a:xfrm>
            <a:off x="3534361" y="5085044"/>
            <a:ext cx="1779333" cy="1928039"/>
          </a:xfrm>
          <a:custGeom>
            <a:avLst/>
            <a:gdLst>
              <a:gd name="connsiteX0" fmla="*/ 1190039 w 1779333"/>
              <a:gd name="connsiteY0" fmla="*/ 36 h 1928039"/>
              <a:gd name="connsiteX1" fmla="*/ 560119 w 1779333"/>
              <a:gd name="connsiteY1" fmla="*/ 568996 h 1928039"/>
              <a:gd name="connsiteX2" fmla="*/ 778559 w 1779333"/>
              <a:gd name="connsiteY2" fmla="*/ 477556 h 1928039"/>
              <a:gd name="connsiteX3" fmla="*/ 26719 w 1779333"/>
              <a:gd name="connsiteY3" fmla="*/ 909356 h 1928039"/>
              <a:gd name="connsiteX4" fmla="*/ 224839 w 1779333"/>
              <a:gd name="connsiteY4" fmla="*/ 883956 h 1928039"/>
              <a:gd name="connsiteX5" fmla="*/ 1319 w 1779333"/>
              <a:gd name="connsiteY5" fmla="*/ 980476 h 1928039"/>
              <a:gd name="connsiteX6" fmla="*/ 351839 w 1779333"/>
              <a:gd name="connsiteY6" fmla="*/ 909356 h 1928039"/>
              <a:gd name="connsiteX7" fmla="*/ 174039 w 1779333"/>
              <a:gd name="connsiteY7" fmla="*/ 1016036 h 1928039"/>
              <a:gd name="connsiteX8" fmla="*/ 372159 w 1779333"/>
              <a:gd name="connsiteY8" fmla="*/ 1163356 h 1928039"/>
              <a:gd name="connsiteX9" fmla="*/ 372159 w 1779333"/>
              <a:gd name="connsiteY9" fmla="*/ 1366556 h 1928039"/>
              <a:gd name="connsiteX10" fmla="*/ 499159 w 1779333"/>
              <a:gd name="connsiteY10" fmla="*/ 1244636 h 1928039"/>
              <a:gd name="connsiteX11" fmla="*/ 199439 w 1779333"/>
              <a:gd name="connsiteY11" fmla="*/ 1752636 h 1928039"/>
              <a:gd name="connsiteX12" fmla="*/ 255319 w 1779333"/>
              <a:gd name="connsiteY12" fmla="*/ 1590076 h 1928039"/>
              <a:gd name="connsiteX13" fmla="*/ 6399 w 1779333"/>
              <a:gd name="connsiteY13" fmla="*/ 1137956 h 1928039"/>
              <a:gd name="connsiteX14" fmla="*/ 250239 w 1779333"/>
              <a:gd name="connsiteY14" fmla="*/ 1356396 h 1928039"/>
              <a:gd name="connsiteX15" fmla="*/ 326439 w 1779333"/>
              <a:gd name="connsiteY15" fmla="*/ 1010956 h 1928039"/>
              <a:gd name="connsiteX16" fmla="*/ 448359 w 1779333"/>
              <a:gd name="connsiteY16" fmla="*/ 1361476 h 1928039"/>
              <a:gd name="connsiteX17" fmla="*/ 1190039 w 1779333"/>
              <a:gd name="connsiteY17" fmla="*/ 939836 h 1928039"/>
              <a:gd name="connsiteX18" fmla="*/ 575359 w 1779333"/>
              <a:gd name="connsiteY18" fmla="*/ 1290356 h 1928039"/>
              <a:gd name="connsiteX19" fmla="*/ 265479 w 1779333"/>
              <a:gd name="connsiteY19" fmla="*/ 1905036 h 1928039"/>
              <a:gd name="connsiteX20" fmla="*/ 392479 w 1779333"/>
              <a:gd name="connsiteY20" fmla="*/ 1696756 h 1928039"/>
              <a:gd name="connsiteX21" fmla="*/ 1601519 w 1779333"/>
              <a:gd name="connsiteY21" fmla="*/ 762036 h 1928039"/>
              <a:gd name="connsiteX22" fmla="*/ 1362759 w 1779333"/>
              <a:gd name="connsiteY22" fmla="*/ 838236 h 1928039"/>
              <a:gd name="connsiteX23" fmla="*/ 1779319 w 1779333"/>
              <a:gd name="connsiteY23" fmla="*/ 335316 h 1928039"/>
              <a:gd name="connsiteX24" fmla="*/ 1377999 w 1779333"/>
              <a:gd name="connsiteY24" fmla="*/ 462316 h 1928039"/>
              <a:gd name="connsiteX25" fmla="*/ 1367839 w 1779333"/>
              <a:gd name="connsiteY25" fmla="*/ 406436 h 1928039"/>
              <a:gd name="connsiteX26" fmla="*/ 1403399 w 1779333"/>
              <a:gd name="connsiteY26" fmla="*/ 142276 h 1928039"/>
              <a:gd name="connsiteX27" fmla="*/ 1088439 w 1779333"/>
              <a:gd name="connsiteY27" fmla="*/ 538516 h 1928039"/>
              <a:gd name="connsiteX28" fmla="*/ 1190039 w 1779333"/>
              <a:gd name="connsiteY28" fmla="*/ 36 h 1928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9333" h="1928039">
                <a:moveTo>
                  <a:pt x="1190039" y="36"/>
                </a:moveTo>
                <a:cubicBezTo>
                  <a:pt x="1101986" y="5116"/>
                  <a:pt x="628699" y="489409"/>
                  <a:pt x="560119" y="568996"/>
                </a:cubicBezTo>
                <a:cubicBezTo>
                  <a:pt x="491539" y="648583"/>
                  <a:pt x="867459" y="420829"/>
                  <a:pt x="778559" y="477556"/>
                </a:cubicBezTo>
                <a:cubicBezTo>
                  <a:pt x="689659" y="534283"/>
                  <a:pt x="119006" y="841623"/>
                  <a:pt x="26719" y="909356"/>
                </a:cubicBezTo>
                <a:cubicBezTo>
                  <a:pt x="-65568" y="977089"/>
                  <a:pt x="229072" y="872103"/>
                  <a:pt x="224839" y="883956"/>
                </a:cubicBezTo>
                <a:cubicBezTo>
                  <a:pt x="220606" y="895809"/>
                  <a:pt x="-19848" y="976243"/>
                  <a:pt x="1319" y="980476"/>
                </a:cubicBezTo>
                <a:cubicBezTo>
                  <a:pt x="22486" y="984709"/>
                  <a:pt x="323052" y="903429"/>
                  <a:pt x="351839" y="909356"/>
                </a:cubicBezTo>
                <a:cubicBezTo>
                  <a:pt x="380626" y="915283"/>
                  <a:pt x="170652" y="973703"/>
                  <a:pt x="174039" y="1016036"/>
                </a:cubicBezTo>
                <a:cubicBezTo>
                  <a:pt x="177426" y="1058369"/>
                  <a:pt x="339139" y="1104936"/>
                  <a:pt x="372159" y="1163356"/>
                </a:cubicBezTo>
                <a:cubicBezTo>
                  <a:pt x="405179" y="1221776"/>
                  <a:pt x="350992" y="1353009"/>
                  <a:pt x="372159" y="1366556"/>
                </a:cubicBezTo>
                <a:cubicBezTo>
                  <a:pt x="393326" y="1380103"/>
                  <a:pt x="527946" y="1180289"/>
                  <a:pt x="499159" y="1244636"/>
                </a:cubicBezTo>
                <a:cubicBezTo>
                  <a:pt x="470372" y="1308983"/>
                  <a:pt x="240079" y="1695063"/>
                  <a:pt x="199439" y="1752636"/>
                </a:cubicBezTo>
                <a:cubicBezTo>
                  <a:pt x="158799" y="1810209"/>
                  <a:pt x="287492" y="1692523"/>
                  <a:pt x="255319" y="1590076"/>
                </a:cubicBezTo>
                <a:cubicBezTo>
                  <a:pt x="223146" y="1487629"/>
                  <a:pt x="7246" y="1176903"/>
                  <a:pt x="6399" y="1137956"/>
                </a:cubicBezTo>
                <a:cubicBezTo>
                  <a:pt x="5552" y="1099009"/>
                  <a:pt x="196899" y="1377563"/>
                  <a:pt x="250239" y="1356396"/>
                </a:cubicBezTo>
                <a:cubicBezTo>
                  <a:pt x="303579" y="1335229"/>
                  <a:pt x="293419" y="1010109"/>
                  <a:pt x="326439" y="1010956"/>
                </a:cubicBezTo>
                <a:cubicBezTo>
                  <a:pt x="359459" y="1011803"/>
                  <a:pt x="304426" y="1373329"/>
                  <a:pt x="448359" y="1361476"/>
                </a:cubicBezTo>
                <a:cubicBezTo>
                  <a:pt x="592292" y="1349623"/>
                  <a:pt x="1168872" y="951689"/>
                  <a:pt x="1190039" y="939836"/>
                </a:cubicBezTo>
                <a:cubicBezTo>
                  <a:pt x="1211206" y="927983"/>
                  <a:pt x="729452" y="1129489"/>
                  <a:pt x="575359" y="1290356"/>
                </a:cubicBezTo>
                <a:cubicBezTo>
                  <a:pt x="421266" y="1451223"/>
                  <a:pt x="295959" y="1837303"/>
                  <a:pt x="265479" y="1905036"/>
                </a:cubicBezTo>
                <a:cubicBezTo>
                  <a:pt x="234999" y="1972769"/>
                  <a:pt x="169806" y="1887256"/>
                  <a:pt x="392479" y="1696756"/>
                </a:cubicBezTo>
                <a:cubicBezTo>
                  <a:pt x="615152" y="1506256"/>
                  <a:pt x="1439806" y="905123"/>
                  <a:pt x="1601519" y="762036"/>
                </a:cubicBezTo>
                <a:cubicBezTo>
                  <a:pt x="1763232" y="618949"/>
                  <a:pt x="1333126" y="909356"/>
                  <a:pt x="1362759" y="838236"/>
                </a:cubicBezTo>
                <a:cubicBezTo>
                  <a:pt x="1392392" y="767116"/>
                  <a:pt x="1776779" y="397969"/>
                  <a:pt x="1779319" y="335316"/>
                </a:cubicBezTo>
                <a:cubicBezTo>
                  <a:pt x="1781859" y="272663"/>
                  <a:pt x="1446579" y="450463"/>
                  <a:pt x="1377999" y="462316"/>
                </a:cubicBezTo>
                <a:cubicBezTo>
                  <a:pt x="1309419" y="474169"/>
                  <a:pt x="1363606" y="459776"/>
                  <a:pt x="1367839" y="406436"/>
                </a:cubicBezTo>
                <a:cubicBezTo>
                  <a:pt x="1372072" y="353096"/>
                  <a:pt x="1449966" y="120263"/>
                  <a:pt x="1403399" y="142276"/>
                </a:cubicBezTo>
                <a:cubicBezTo>
                  <a:pt x="1356832" y="164289"/>
                  <a:pt x="1120612" y="559683"/>
                  <a:pt x="1088439" y="538516"/>
                </a:cubicBezTo>
                <a:cubicBezTo>
                  <a:pt x="1056266" y="517349"/>
                  <a:pt x="1278092" y="-5044"/>
                  <a:pt x="1190039" y="36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EB385174-B128-0A32-C85D-31F4BE6BE6D6}"/>
              </a:ext>
            </a:extLst>
          </p:cNvPr>
          <p:cNvSpPr/>
          <p:nvPr/>
        </p:nvSpPr>
        <p:spPr>
          <a:xfrm>
            <a:off x="3147646" y="5698157"/>
            <a:ext cx="2075046" cy="1832433"/>
          </a:xfrm>
          <a:custGeom>
            <a:avLst/>
            <a:gdLst>
              <a:gd name="connsiteX0" fmla="*/ 2074985 w 2075046"/>
              <a:gd name="connsiteY0" fmla="*/ 21239 h 1832433"/>
              <a:gd name="connsiteX1" fmla="*/ 1776046 w 2075046"/>
              <a:gd name="connsiteY1" fmla="*/ 896074 h 1832433"/>
              <a:gd name="connsiteX2" fmla="*/ 1806819 w 2075046"/>
              <a:gd name="connsiteY2" fmla="*/ 588343 h 1832433"/>
              <a:gd name="connsiteX3" fmla="*/ 1679331 w 2075046"/>
              <a:gd name="connsiteY3" fmla="*/ 983997 h 1832433"/>
              <a:gd name="connsiteX4" fmla="*/ 1230923 w 2075046"/>
              <a:gd name="connsiteY4" fmla="*/ 1287331 h 1832433"/>
              <a:gd name="connsiteX5" fmla="*/ 1437542 w 2075046"/>
              <a:gd name="connsiteY5" fmla="*/ 1252162 h 1832433"/>
              <a:gd name="connsiteX6" fmla="*/ 320919 w 2075046"/>
              <a:gd name="connsiteY6" fmla="*/ 1678589 h 1832433"/>
              <a:gd name="connsiteX7" fmla="*/ 0 w 2075046"/>
              <a:gd name="connsiteY7" fmla="*/ 1779701 h 1832433"/>
              <a:gd name="connsiteX8" fmla="*/ 1081454 w 2075046"/>
              <a:gd name="connsiteY8" fmla="*/ 1436801 h 1832433"/>
              <a:gd name="connsiteX9" fmla="*/ 65942 w 2075046"/>
              <a:gd name="connsiteY9" fmla="*/ 1828058 h 1832433"/>
              <a:gd name="connsiteX10" fmla="*/ 549519 w 2075046"/>
              <a:gd name="connsiteY10" fmla="*/ 1608251 h 1832433"/>
              <a:gd name="connsiteX11" fmla="*/ 1041889 w 2075046"/>
              <a:gd name="connsiteY11" fmla="*/ 1032355 h 1832433"/>
              <a:gd name="connsiteX12" fmla="*/ 347296 w 2075046"/>
              <a:gd name="connsiteY12" fmla="*/ 1428008 h 1832433"/>
              <a:gd name="connsiteX13" fmla="*/ 870439 w 2075046"/>
              <a:gd name="connsiteY13" fmla="*/ 896074 h 1832433"/>
              <a:gd name="connsiteX14" fmla="*/ 501162 w 2075046"/>
              <a:gd name="connsiteY14" fmla="*/ 1287331 h 1832433"/>
              <a:gd name="connsiteX15" fmla="*/ 549519 w 2075046"/>
              <a:gd name="connsiteY15" fmla="*/ 957620 h 1832433"/>
              <a:gd name="connsiteX16" fmla="*/ 611066 w 2075046"/>
              <a:gd name="connsiteY16" fmla="*/ 830131 h 1832433"/>
              <a:gd name="connsiteX17" fmla="*/ 505558 w 2075046"/>
              <a:gd name="connsiteY17" fmla="*/ 1137862 h 1832433"/>
              <a:gd name="connsiteX18" fmla="*/ 1226527 w 2075046"/>
              <a:gd name="connsiteY18" fmla="*/ 588343 h 1832433"/>
              <a:gd name="connsiteX19" fmla="*/ 866042 w 2075046"/>
              <a:gd name="connsiteY19" fmla="*/ 680662 h 1832433"/>
              <a:gd name="connsiteX20" fmla="*/ 1587012 w 2075046"/>
              <a:gd name="connsiteY20" fmla="*/ 289405 h 1832433"/>
              <a:gd name="connsiteX21" fmla="*/ 1336431 w 2075046"/>
              <a:gd name="connsiteY21" fmla="*/ 742208 h 1832433"/>
              <a:gd name="connsiteX22" fmla="*/ 1789235 w 2075046"/>
              <a:gd name="connsiteY22" fmla="*/ 263028 h 1832433"/>
              <a:gd name="connsiteX23" fmla="*/ 1802423 w 2075046"/>
              <a:gd name="connsiteY23" fmla="*/ 267424 h 1832433"/>
              <a:gd name="connsiteX24" fmla="*/ 2074985 w 2075046"/>
              <a:gd name="connsiteY24" fmla="*/ 21239 h 1832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075046" h="1832433">
                <a:moveTo>
                  <a:pt x="2074985" y="21239"/>
                </a:moveTo>
                <a:cubicBezTo>
                  <a:pt x="2070589" y="126014"/>
                  <a:pt x="1820740" y="801557"/>
                  <a:pt x="1776046" y="896074"/>
                </a:cubicBezTo>
                <a:cubicBezTo>
                  <a:pt x="1731352" y="990591"/>
                  <a:pt x="1822938" y="573689"/>
                  <a:pt x="1806819" y="588343"/>
                </a:cubicBezTo>
                <a:cubicBezTo>
                  <a:pt x="1790700" y="602997"/>
                  <a:pt x="1775314" y="867499"/>
                  <a:pt x="1679331" y="983997"/>
                </a:cubicBezTo>
                <a:cubicBezTo>
                  <a:pt x="1583348" y="1100495"/>
                  <a:pt x="1271221" y="1242637"/>
                  <a:pt x="1230923" y="1287331"/>
                </a:cubicBezTo>
                <a:cubicBezTo>
                  <a:pt x="1190625" y="1332025"/>
                  <a:pt x="1589209" y="1186952"/>
                  <a:pt x="1437542" y="1252162"/>
                </a:cubicBezTo>
                <a:cubicBezTo>
                  <a:pt x="1285875" y="1317372"/>
                  <a:pt x="560509" y="1590666"/>
                  <a:pt x="320919" y="1678589"/>
                </a:cubicBezTo>
                <a:cubicBezTo>
                  <a:pt x="81329" y="1766512"/>
                  <a:pt x="0" y="1779701"/>
                  <a:pt x="0" y="1779701"/>
                </a:cubicBezTo>
                <a:cubicBezTo>
                  <a:pt x="126756" y="1739403"/>
                  <a:pt x="1070464" y="1428742"/>
                  <a:pt x="1081454" y="1436801"/>
                </a:cubicBezTo>
                <a:cubicBezTo>
                  <a:pt x="1092444" y="1444860"/>
                  <a:pt x="154598" y="1799483"/>
                  <a:pt x="65942" y="1828058"/>
                </a:cubicBezTo>
                <a:cubicBezTo>
                  <a:pt x="-22714" y="1856633"/>
                  <a:pt x="386861" y="1740868"/>
                  <a:pt x="549519" y="1608251"/>
                </a:cubicBezTo>
                <a:cubicBezTo>
                  <a:pt x="712177" y="1475634"/>
                  <a:pt x="1075593" y="1062395"/>
                  <a:pt x="1041889" y="1032355"/>
                </a:cubicBezTo>
                <a:cubicBezTo>
                  <a:pt x="1008185" y="1002315"/>
                  <a:pt x="375871" y="1450721"/>
                  <a:pt x="347296" y="1428008"/>
                </a:cubicBezTo>
                <a:cubicBezTo>
                  <a:pt x="318721" y="1405295"/>
                  <a:pt x="844795" y="919520"/>
                  <a:pt x="870439" y="896074"/>
                </a:cubicBezTo>
                <a:cubicBezTo>
                  <a:pt x="896083" y="872628"/>
                  <a:pt x="554649" y="1277073"/>
                  <a:pt x="501162" y="1287331"/>
                </a:cubicBezTo>
                <a:cubicBezTo>
                  <a:pt x="447675" y="1297589"/>
                  <a:pt x="531202" y="1033820"/>
                  <a:pt x="549519" y="957620"/>
                </a:cubicBezTo>
                <a:cubicBezTo>
                  <a:pt x="567836" y="881420"/>
                  <a:pt x="618393" y="800091"/>
                  <a:pt x="611066" y="830131"/>
                </a:cubicBezTo>
                <a:cubicBezTo>
                  <a:pt x="603739" y="860171"/>
                  <a:pt x="402981" y="1178160"/>
                  <a:pt x="505558" y="1137862"/>
                </a:cubicBezTo>
                <a:cubicBezTo>
                  <a:pt x="608135" y="1097564"/>
                  <a:pt x="1166446" y="664543"/>
                  <a:pt x="1226527" y="588343"/>
                </a:cubicBezTo>
                <a:cubicBezTo>
                  <a:pt x="1286608" y="512143"/>
                  <a:pt x="805961" y="730485"/>
                  <a:pt x="866042" y="680662"/>
                </a:cubicBezTo>
                <a:cubicBezTo>
                  <a:pt x="926123" y="630839"/>
                  <a:pt x="1508614" y="279147"/>
                  <a:pt x="1587012" y="289405"/>
                </a:cubicBezTo>
                <a:cubicBezTo>
                  <a:pt x="1665410" y="299663"/>
                  <a:pt x="1302727" y="746604"/>
                  <a:pt x="1336431" y="742208"/>
                </a:cubicBezTo>
                <a:cubicBezTo>
                  <a:pt x="1370135" y="737812"/>
                  <a:pt x="1711570" y="342159"/>
                  <a:pt x="1789235" y="263028"/>
                </a:cubicBezTo>
                <a:cubicBezTo>
                  <a:pt x="1866900" y="183897"/>
                  <a:pt x="1756996" y="303326"/>
                  <a:pt x="1802423" y="267424"/>
                </a:cubicBezTo>
                <a:cubicBezTo>
                  <a:pt x="1847850" y="231522"/>
                  <a:pt x="2079381" y="-83536"/>
                  <a:pt x="2074985" y="21239"/>
                </a:cubicBezTo>
                <a:close/>
              </a:path>
            </a:pathLst>
          </a:custGeom>
          <a:solidFill>
            <a:srgbClr val="92D05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B4369F0A-0901-9275-34AD-249F92307D4C}"/>
              </a:ext>
            </a:extLst>
          </p:cNvPr>
          <p:cNvSpPr/>
          <p:nvPr/>
        </p:nvSpPr>
        <p:spPr>
          <a:xfrm>
            <a:off x="3836084" y="6379081"/>
            <a:ext cx="2061722" cy="1989736"/>
          </a:xfrm>
          <a:custGeom>
            <a:avLst/>
            <a:gdLst>
              <a:gd name="connsiteX0" fmla="*/ 2057820 w 2061722"/>
              <a:gd name="connsiteY0" fmla="*/ 1841 h 1989736"/>
              <a:gd name="connsiteX1" fmla="*/ 596768 w 2061722"/>
              <a:gd name="connsiteY1" fmla="*/ 1124962 h 1989736"/>
              <a:gd name="connsiteX2" fmla="*/ 99812 w 2061722"/>
              <a:gd name="connsiteY2" fmla="*/ 1721310 h 1989736"/>
              <a:gd name="connsiteX3" fmla="*/ 298594 w 2061722"/>
              <a:gd name="connsiteY3" fmla="*/ 1482771 h 1989736"/>
              <a:gd name="connsiteX4" fmla="*/ 420 w 2061722"/>
              <a:gd name="connsiteY4" fmla="*/ 1989667 h 1989736"/>
              <a:gd name="connsiteX5" fmla="*/ 238959 w 2061722"/>
              <a:gd name="connsiteY5" fmla="*/ 1443015 h 1989736"/>
              <a:gd name="connsiteX6" fmla="*/ 477499 w 2061722"/>
              <a:gd name="connsiteY6" fmla="*/ 1134902 h 1989736"/>
              <a:gd name="connsiteX7" fmla="*/ 427803 w 2061722"/>
              <a:gd name="connsiteY7" fmla="*/ 1293928 h 1989736"/>
              <a:gd name="connsiteX8" fmla="*/ 1302446 w 2061722"/>
              <a:gd name="connsiteY8" fmla="*/ 717458 h 1989736"/>
              <a:gd name="connsiteX9" fmla="*/ 1034090 w 2061722"/>
              <a:gd name="connsiteY9" fmla="*/ 856606 h 1989736"/>
              <a:gd name="connsiteX10" fmla="*/ 2057820 w 2061722"/>
              <a:gd name="connsiteY10" fmla="*/ 1841 h 1989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61722" h="1989736">
                <a:moveTo>
                  <a:pt x="2057820" y="1841"/>
                </a:moveTo>
                <a:cubicBezTo>
                  <a:pt x="1984933" y="46567"/>
                  <a:pt x="923103" y="838384"/>
                  <a:pt x="596768" y="1124962"/>
                </a:cubicBezTo>
                <a:cubicBezTo>
                  <a:pt x="270433" y="1411540"/>
                  <a:pt x="99812" y="1721310"/>
                  <a:pt x="99812" y="1721310"/>
                </a:cubicBezTo>
                <a:cubicBezTo>
                  <a:pt x="50116" y="1780945"/>
                  <a:pt x="315159" y="1438045"/>
                  <a:pt x="298594" y="1482771"/>
                </a:cubicBezTo>
                <a:cubicBezTo>
                  <a:pt x="282029" y="1527497"/>
                  <a:pt x="10359" y="1996293"/>
                  <a:pt x="420" y="1989667"/>
                </a:cubicBezTo>
                <a:cubicBezTo>
                  <a:pt x="-9519" y="1983041"/>
                  <a:pt x="159446" y="1585476"/>
                  <a:pt x="238959" y="1443015"/>
                </a:cubicBezTo>
                <a:cubicBezTo>
                  <a:pt x="318472" y="1300554"/>
                  <a:pt x="446025" y="1159750"/>
                  <a:pt x="477499" y="1134902"/>
                </a:cubicBezTo>
                <a:cubicBezTo>
                  <a:pt x="508973" y="1110054"/>
                  <a:pt x="290312" y="1363502"/>
                  <a:pt x="427803" y="1293928"/>
                </a:cubicBezTo>
                <a:cubicBezTo>
                  <a:pt x="565294" y="1224354"/>
                  <a:pt x="1201398" y="790345"/>
                  <a:pt x="1302446" y="717458"/>
                </a:cubicBezTo>
                <a:cubicBezTo>
                  <a:pt x="1403494" y="644571"/>
                  <a:pt x="908194" y="972562"/>
                  <a:pt x="1034090" y="856606"/>
                </a:cubicBezTo>
                <a:cubicBezTo>
                  <a:pt x="1159986" y="740650"/>
                  <a:pt x="2130707" y="-42885"/>
                  <a:pt x="2057820" y="184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E88FDFBF-D8F4-3D84-CA1F-530EE497213F}"/>
              </a:ext>
            </a:extLst>
          </p:cNvPr>
          <p:cNvSpPr/>
          <p:nvPr/>
        </p:nvSpPr>
        <p:spPr>
          <a:xfrm>
            <a:off x="3338003" y="7394239"/>
            <a:ext cx="722909" cy="1500994"/>
          </a:xfrm>
          <a:custGeom>
            <a:avLst/>
            <a:gdLst>
              <a:gd name="connsiteX0" fmla="*/ 11484 w 722909"/>
              <a:gd name="connsiteY0" fmla="*/ 474 h 1500994"/>
              <a:gd name="connsiteX1" fmla="*/ 707223 w 722909"/>
              <a:gd name="connsiteY1" fmla="*/ 378161 h 1500994"/>
              <a:gd name="connsiteX2" fmla="*/ 508440 w 722909"/>
              <a:gd name="connsiteY2" fmla="*/ 646518 h 1500994"/>
              <a:gd name="connsiteX3" fmla="*/ 647588 w 722909"/>
              <a:gd name="connsiteY3" fmla="*/ 547126 h 1500994"/>
              <a:gd name="connsiteX4" fmla="*/ 409049 w 722909"/>
              <a:gd name="connsiteY4" fmla="*/ 1451587 h 1500994"/>
              <a:gd name="connsiteX5" fmla="*/ 418988 w 722909"/>
              <a:gd name="connsiteY5" fmla="*/ 1252804 h 1500994"/>
              <a:gd name="connsiteX6" fmla="*/ 51240 w 722909"/>
              <a:gd name="connsiteY6" fmla="*/ 169439 h 1500994"/>
              <a:gd name="connsiteX7" fmla="*/ 250023 w 722909"/>
              <a:gd name="connsiteY7" fmla="*/ 696213 h 1500994"/>
              <a:gd name="connsiteX8" fmla="*/ 269901 w 722909"/>
              <a:gd name="connsiteY8" fmla="*/ 308587 h 1500994"/>
              <a:gd name="connsiteX9" fmla="*/ 11484 w 722909"/>
              <a:gd name="connsiteY9" fmla="*/ 474 h 1500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2909" h="1500994">
                <a:moveTo>
                  <a:pt x="11484" y="474"/>
                </a:moveTo>
                <a:cubicBezTo>
                  <a:pt x="84371" y="12070"/>
                  <a:pt x="624397" y="270487"/>
                  <a:pt x="707223" y="378161"/>
                </a:cubicBezTo>
                <a:cubicBezTo>
                  <a:pt x="790049" y="485835"/>
                  <a:pt x="518379" y="618357"/>
                  <a:pt x="508440" y="646518"/>
                </a:cubicBezTo>
                <a:cubicBezTo>
                  <a:pt x="498501" y="674679"/>
                  <a:pt x="664153" y="412948"/>
                  <a:pt x="647588" y="547126"/>
                </a:cubicBezTo>
                <a:cubicBezTo>
                  <a:pt x="631023" y="681304"/>
                  <a:pt x="447149" y="1333974"/>
                  <a:pt x="409049" y="1451587"/>
                </a:cubicBezTo>
                <a:cubicBezTo>
                  <a:pt x="370949" y="1569200"/>
                  <a:pt x="478623" y="1466495"/>
                  <a:pt x="418988" y="1252804"/>
                </a:cubicBezTo>
                <a:cubicBezTo>
                  <a:pt x="359353" y="1039113"/>
                  <a:pt x="79401" y="262204"/>
                  <a:pt x="51240" y="169439"/>
                </a:cubicBezTo>
                <a:cubicBezTo>
                  <a:pt x="23079" y="76674"/>
                  <a:pt x="213580" y="673022"/>
                  <a:pt x="250023" y="696213"/>
                </a:cubicBezTo>
                <a:cubicBezTo>
                  <a:pt x="286467" y="719404"/>
                  <a:pt x="304688" y="424544"/>
                  <a:pt x="269901" y="308587"/>
                </a:cubicBezTo>
                <a:cubicBezTo>
                  <a:pt x="235114" y="192631"/>
                  <a:pt x="-61403" y="-11122"/>
                  <a:pt x="11484" y="474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A2D2BC68-C21C-D73C-69E2-0081469D323E}"/>
              </a:ext>
            </a:extLst>
          </p:cNvPr>
          <p:cNvSpPr/>
          <p:nvPr/>
        </p:nvSpPr>
        <p:spPr>
          <a:xfrm>
            <a:off x="3003510" y="5821200"/>
            <a:ext cx="673991" cy="935318"/>
          </a:xfrm>
          <a:custGeom>
            <a:avLst/>
            <a:gdLst>
              <a:gd name="connsiteX0" fmla="*/ 14785 w 673991"/>
              <a:gd name="connsiteY0" fmla="*/ 6163 h 935318"/>
              <a:gd name="connsiteX1" fmla="*/ 398368 w 673991"/>
              <a:gd name="connsiteY1" fmla="*/ 440115 h 935318"/>
              <a:gd name="connsiteX2" fmla="*/ 378995 w 673991"/>
              <a:gd name="connsiteY2" fmla="*/ 397495 h 935318"/>
              <a:gd name="connsiteX3" fmla="*/ 657965 w 673991"/>
              <a:gd name="connsiteY3" fmla="*/ 618346 h 935318"/>
              <a:gd name="connsiteX4" fmla="*/ 638592 w 673991"/>
              <a:gd name="connsiteY4" fmla="*/ 626095 h 935318"/>
              <a:gd name="connsiteX5" fmla="*/ 626968 w 673991"/>
              <a:gd name="connsiteY5" fmla="*/ 924437 h 935318"/>
              <a:gd name="connsiteX6" fmla="*/ 619219 w 673991"/>
              <a:gd name="connsiteY6" fmla="*/ 858569 h 935318"/>
              <a:gd name="connsiteX7" fmla="*/ 595971 w 673991"/>
              <a:gd name="connsiteY7" fmla="*/ 746207 h 935318"/>
              <a:gd name="connsiteX8" fmla="*/ 274382 w 673991"/>
              <a:gd name="connsiteY8" fmla="*/ 784953 h 935318"/>
              <a:gd name="connsiteX9" fmla="*/ 611470 w 673991"/>
              <a:gd name="connsiteY9" fmla="*/ 730708 h 935318"/>
              <a:gd name="connsiteX10" fmla="*/ 460361 w 673991"/>
              <a:gd name="connsiteY10" fmla="*/ 668715 h 935318"/>
              <a:gd name="connsiteX11" fmla="*/ 537853 w 673991"/>
              <a:gd name="connsiteY11" fmla="*/ 664841 h 935318"/>
              <a:gd name="connsiteX12" fmla="*/ 158144 w 673991"/>
              <a:gd name="connsiteY12" fmla="*/ 281258 h 935318"/>
              <a:gd name="connsiteX13" fmla="*/ 336375 w 673991"/>
              <a:gd name="connsiteY13" fmla="*/ 412993 h 935318"/>
              <a:gd name="connsiteX14" fmla="*/ 119398 w 673991"/>
              <a:gd name="connsiteY14" fmla="*/ 207641 h 935318"/>
              <a:gd name="connsiteX15" fmla="*/ 115524 w 673991"/>
              <a:gd name="connsiteY15" fmla="*/ 331627 h 935318"/>
              <a:gd name="connsiteX16" fmla="*/ 80653 w 673991"/>
              <a:gd name="connsiteY16" fmla="*/ 192142 h 935318"/>
              <a:gd name="connsiteX17" fmla="*/ 14785 w 673991"/>
              <a:gd name="connsiteY17" fmla="*/ 6163 h 9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73991" h="935318">
                <a:moveTo>
                  <a:pt x="14785" y="6163"/>
                </a:moveTo>
                <a:cubicBezTo>
                  <a:pt x="67737" y="47492"/>
                  <a:pt x="337666" y="374893"/>
                  <a:pt x="398368" y="440115"/>
                </a:cubicBezTo>
                <a:cubicBezTo>
                  <a:pt x="459070" y="505337"/>
                  <a:pt x="335729" y="367790"/>
                  <a:pt x="378995" y="397495"/>
                </a:cubicBezTo>
                <a:cubicBezTo>
                  <a:pt x="422261" y="427200"/>
                  <a:pt x="657965" y="618346"/>
                  <a:pt x="657965" y="618346"/>
                </a:cubicBezTo>
                <a:cubicBezTo>
                  <a:pt x="701231" y="656446"/>
                  <a:pt x="643758" y="575080"/>
                  <a:pt x="638592" y="626095"/>
                </a:cubicBezTo>
                <a:cubicBezTo>
                  <a:pt x="633426" y="677110"/>
                  <a:pt x="630197" y="885691"/>
                  <a:pt x="626968" y="924437"/>
                </a:cubicBezTo>
                <a:cubicBezTo>
                  <a:pt x="623739" y="963183"/>
                  <a:pt x="624385" y="888274"/>
                  <a:pt x="619219" y="858569"/>
                </a:cubicBezTo>
                <a:cubicBezTo>
                  <a:pt x="614053" y="828864"/>
                  <a:pt x="653444" y="758476"/>
                  <a:pt x="595971" y="746207"/>
                </a:cubicBezTo>
                <a:cubicBezTo>
                  <a:pt x="538498" y="733938"/>
                  <a:pt x="271799" y="787536"/>
                  <a:pt x="274382" y="784953"/>
                </a:cubicBezTo>
                <a:cubicBezTo>
                  <a:pt x="276965" y="782370"/>
                  <a:pt x="580474" y="750081"/>
                  <a:pt x="611470" y="730708"/>
                </a:cubicBezTo>
                <a:cubicBezTo>
                  <a:pt x="642466" y="711335"/>
                  <a:pt x="472630" y="679693"/>
                  <a:pt x="460361" y="668715"/>
                </a:cubicBezTo>
                <a:cubicBezTo>
                  <a:pt x="448092" y="657737"/>
                  <a:pt x="588222" y="729417"/>
                  <a:pt x="537853" y="664841"/>
                </a:cubicBezTo>
                <a:cubicBezTo>
                  <a:pt x="487484" y="600265"/>
                  <a:pt x="191724" y="323233"/>
                  <a:pt x="158144" y="281258"/>
                </a:cubicBezTo>
                <a:cubicBezTo>
                  <a:pt x="124564" y="239283"/>
                  <a:pt x="342833" y="425263"/>
                  <a:pt x="336375" y="412993"/>
                </a:cubicBezTo>
                <a:cubicBezTo>
                  <a:pt x="329917" y="400724"/>
                  <a:pt x="156207" y="221202"/>
                  <a:pt x="119398" y="207641"/>
                </a:cubicBezTo>
                <a:cubicBezTo>
                  <a:pt x="82589" y="194080"/>
                  <a:pt x="121982" y="334210"/>
                  <a:pt x="115524" y="331627"/>
                </a:cubicBezTo>
                <a:cubicBezTo>
                  <a:pt x="109066" y="329044"/>
                  <a:pt x="94214" y="241220"/>
                  <a:pt x="80653" y="192142"/>
                </a:cubicBezTo>
                <a:cubicBezTo>
                  <a:pt x="67092" y="143064"/>
                  <a:pt x="-38167" y="-35166"/>
                  <a:pt x="14785" y="6163"/>
                </a:cubicBezTo>
                <a:close/>
              </a:path>
            </a:pathLst>
          </a:custGeom>
          <a:solidFill>
            <a:srgbClr val="92D05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570138B1-2895-F56E-55B8-A25A62ADDF7F}"/>
              </a:ext>
            </a:extLst>
          </p:cNvPr>
          <p:cNvSpPr/>
          <p:nvPr/>
        </p:nvSpPr>
        <p:spPr>
          <a:xfrm>
            <a:off x="2073887" y="5749395"/>
            <a:ext cx="607552" cy="433873"/>
          </a:xfrm>
          <a:custGeom>
            <a:avLst/>
            <a:gdLst>
              <a:gd name="connsiteX0" fmla="*/ 169493 w 607552"/>
              <a:gd name="connsiteY0" fmla="*/ 476 h 433873"/>
              <a:gd name="connsiteX1" fmla="*/ 115249 w 607552"/>
              <a:gd name="connsiteY1" fmla="*/ 167083 h 433873"/>
              <a:gd name="connsiteX2" fmla="*/ 157869 w 607552"/>
              <a:gd name="connsiteY2" fmla="*/ 322066 h 433873"/>
              <a:gd name="connsiteX3" fmla="*/ 134621 w 607552"/>
              <a:gd name="connsiteY3" fmla="*/ 267822 h 433873"/>
              <a:gd name="connsiteX4" fmla="*/ 285730 w 607552"/>
              <a:gd name="connsiteY4" fmla="*/ 430554 h 433873"/>
              <a:gd name="connsiteX5" fmla="*/ 277981 w 607552"/>
              <a:gd name="connsiteY5" fmla="*/ 380185 h 433873"/>
              <a:gd name="connsiteX6" fmla="*/ 487208 w 607552"/>
              <a:gd name="connsiteY6" fmla="*/ 415056 h 433873"/>
              <a:gd name="connsiteX7" fmla="*/ 374845 w 607552"/>
              <a:gd name="connsiteY7" fmla="*/ 403432 h 433873"/>
              <a:gd name="connsiteX8" fmla="*/ 607320 w 607552"/>
              <a:gd name="connsiteY8" fmla="*/ 411181 h 433873"/>
              <a:gd name="connsiteX9" fmla="*/ 413591 w 607552"/>
              <a:gd name="connsiteY9" fmla="*/ 411181 h 433873"/>
              <a:gd name="connsiteX10" fmla="*/ 184991 w 607552"/>
              <a:gd name="connsiteY10" fmla="*/ 395683 h 433873"/>
              <a:gd name="connsiteX11" fmla="*/ 270232 w 607552"/>
              <a:gd name="connsiteY11" fmla="*/ 422805 h 433873"/>
              <a:gd name="connsiteX12" fmla="*/ 53255 w 607552"/>
              <a:gd name="connsiteY12" fmla="*/ 291069 h 433873"/>
              <a:gd name="connsiteX13" fmla="*/ 72628 w 607552"/>
              <a:gd name="connsiteY13" fmla="*/ 314317 h 433873"/>
              <a:gd name="connsiteX14" fmla="*/ 68754 w 607552"/>
              <a:gd name="connsiteY14" fmla="*/ 213578 h 433873"/>
              <a:gd name="connsiteX15" fmla="*/ 2886 w 607552"/>
              <a:gd name="connsiteY15" fmla="*/ 221327 h 433873"/>
              <a:gd name="connsiteX16" fmla="*/ 169493 w 607552"/>
              <a:gd name="connsiteY16" fmla="*/ 476 h 433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7552" h="433873">
                <a:moveTo>
                  <a:pt x="169493" y="476"/>
                </a:moveTo>
                <a:cubicBezTo>
                  <a:pt x="188220" y="-8565"/>
                  <a:pt x="117186" y="113485"/>
                  <a:pt x="115249" y="167083"/>
                </a:cubicBezTo>
                <a:cubicBezTo>
                  <a:pt x="113312" y="220681"/>
                  <a:pt x="154640" y="305276"/>
                  <a:pt x="157869" y="322066"/>
                </a:cubicBezTo>
                <a:cubicBezTo>
                  <a:pt x="161098" y="338856"/>
                  <a:pt x="113311" y="249741"/>
                  <a:pt x="134621" y="267822"/>
                </a:cubicBezTo>
                <a:cubicBezTo>
                  <a:pt x="155931" y="285903"/>
                  <a:pt x="261837" y="411827"/>
                  <a:pt x="285730" y="430554"/>
                </a:cubicBezTo>
                <a:cubicBezTo>
                  <a:pt x="309623" y="449281"/>
                  <a:pt x="244401" y="382768"/>
                  <a:pt x="277981" y="380185"/>
                </a:cubicBezTo>
                <a:cubicBezTo>
                  <a:pt x="311561" y="377602"/>
                  <a:pt x="471064" y="411182"/>
                  <a:pt x="487208" y="415056"/>
                </a:cubicBezTo>
                <a:cubicBezTo>
                  <a:pt x="503352" y="418930"/>
                  <a:pt x="374845" y="403432"/>
                  <a:pt x="374845" y="403432"/>
                </a:cubicBezTo>
                <a:lnTo>
                  <a:pt x="607320" y="411181"/>
                </a:lnTo>
                <a:cubicBezTo>
                  <a:pt x="613778" y="412472"/>
                  <a:pt x="483979" y="413764"/>
                  <a:pt x="413591" y="411181"/>
                </a:cubicBezTo>
                <a:cubicBezTo>
                  <a:pt x="343203" y="408598"/>
                  <a:pt x="208884" y="393746"/>
                  <a:pt x="184991" y="395683"/>
                </a:cubicBezTo>
                <a:cubicBezTo>
                  <a:pt x="161098" y="397620"/>
                  <a:pt x="292188" y="440241"/>
                  <a:pt x="270232" y="422805"/>
                </a:cubicBezTo>
                <a:cubicBezTo>
                  <a:pt x="248276" y="405369"/>
                  <a:pt x="53255" y="291069"/>
                  <a:pt x="53255" y="291069"/>
                </a:cubicBezTo>
                <a:cubicBezTo>
                  <a:pt x="20321" y="272988"/>
                  <a:pt x="70045" y="327232"/>
                  <a:pt x="72628" y="314317"/>
                </a:cubicBezTo>
                <a:cubicBezTo>
                  <a:pt x="75211" y="301402"/>
                  <a:pt x="80378" y="229076"/>
                  <a:pt x="68754" y="213578"/>
                </a:cubicBezTo>
                <a:cubicBezTo>
                  <a:pt x="57130" y="198080"/>
                  <a:pt x="-15195" y="254261"/>
                  <a:pt x="2886" y="221327"/>
                </a:cubicBezTo>
                <a:cubicBezTo>
                  <a:pt x="20967" y="188393"/>
                  <a:pt x="150766" y="9517"/>
                  <a:pt x="169493" y="476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978100EA-ADBA-5214-A6E2-22BF53BA9614}"/>
              </a:ext>
            </a:extLst>
          </p:cNvPr>
          <p:cNvSpPr/>
          <p:nvPr/>
        </p:nvSpPr>
        <p:spPr>
          <a:xfrm>
            <a:off x="2339842" y="6017202"/>
            <a:ext cx="560349" cy="147259"/>
          </a:xfrm>
          <a:custGeom>
            <a:avLst/>
            <a:gdLst>
              <a:gd name="connsiteX0" fmla="*/ 12026 w 560349"/>
              <a:gd name="connsiteY0" fmla="*/ 120127 h 147259"/>
              <a:gd name="connsiteX1" fmla="*/ 271622 w 560349"/>
              <a:gd name="connsiteY1" fmla="*/ 23262 h 147259"/>
              <a:gd name="connsiteX2" fmla="*/ 182507 w 560349"/>
              <a:gd name="connsiteY2" fmla="*/ 15 h 147259"/>
              <a:gd name="connsiteX3" fmla="*/ 321992 w 560349"/>
              <a:gd name="connsiteY3" fmla="*/ 19388 h 147259"/>
              <a:gd name="connsiteX4" fmla="*/ 558341 w 560349"/>
              <a:gd name="connsiteY4" fmla="*/ 58134 h 147259"/>
              <a:gd name="connsiteX5" fmla="*/ 442104 w 560349"/>
              <a:gd name="connsiteY5" fmla="*/ 69757 h 147259"/>
              <a:gd name="connsiteX6" fmla="*/ 558341 w 560349"/>
              <a:gd name="connsiteY6" fmla="*/ 131751 h 147259"/>
              <a:gd name="connsiteX7" fmla="*/ 418856 w 560349"/>
              <a:gd name="connsiteY7" fmla="*/ 96879 h 147259"/>
              <a:gd name="connsiteX8" fmla="*/ 178633 w 560349"/>
              <a:gd name="connsiteY8" fmla="*/ 77506 h 147259"/>
              <a:gd name="connsiteX9" fmla="*/ 337490 w 560349"/>
              <a:gd name="connsiteY9" fmla="*/ 93005 h 147259"/>
              <a:gd name="connsiteX10" fmla="*/ 178633 w 560349"/>
              <a:gd name="connsiteY10" fmla="*/ 108503 h 147259"/>
              <a:gd name="connsiteX11" fmla="*/ 252250 w 560349"/>
              <a:gd name="connsiteY11" fmla="*/ 147249 h 147259"/>
              <a:gd name="connsiteX12" fmla="*/ 62395 w 560349"/>
              <a:gd name="connsiteY12" fmla="*/ 112378 h 147259"/>
              <a:gd name="connsiteX13" fmla="*/ 12026 w 560349"/>
              <a:gd name="connsiteY13" fmla="*/ 120127 h 147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60349" h="147259">
                <a:moveTo>
                  <a:pt x="12026" y="120127"/>
                </a:moveTo>
                <a:cubicBezTo>
                  <a:pt x="46897" y="105274"/>
                  <a:pt x="243209" y="43281"/>
                  <a:pt x="271622" y="23262"/>
                </a:cubicBezTo>
                <a:cubicBezTo>
                  <a:pt x="300035" y="3243"/>
                  <a:pt x="174112" y="661"/>
                  <a:pt x="182507" y="15"/>
                </a:cubicBezTo>
                <a:cubicBezTo>
                  <a:pt x="190902" y="-631"/>
                  <a:pt x="321992" y="19388"/>
                  <a:pt x="321992" y="19388"/>
                </a:cubicBezTo>
                <a:cubicBezTo>
                  <a:pt x="384631" y="29074"/>
                  <a:pt x="538322" y="49739"/>
                  <a:pt x="558341" y="58134"/>
                </a:cubicBezTo>
                <a:cubicBezTo>
                  <a:pt x="578360" y="66529"/>
                  <a:pt x="442104" y="57488"/>
                  <a:pt x="442104" y="69757"/>
                </a:cubicBezTo>
                <a:cubicBezTo>
                  <a:pt x="442104" y="82026"/>
                  <a:pt x="562216" y="127231"/>
                  <a:pt x="558341" y="131751"/>
                </a:cubicBezTo>
                <a:cubicBezTo>
                  <a:pt x="554466" y="136271"/>
                  <a:pt x="482141" y="105920"/>
                  <a:pt x="418856" y="96879"/>
                </a:cubicBezTo>
                <a:cubicBezTo>
                  <a:pt x="355571" y="87838"/>
                  <a:pt x="192194" y="78152"/>
                  <a:pt x="178633" y="77506"/>
                </a:cubicBezTo>
                <a:cubicBezTo>
                  <a:pt x="165072" y="76860"/>
                  <a:pt x="337490" y="87839"/>
                  <a:pt x="337490" y="93005"/>
                </a:cubicBezTo>
                <a:cubicBezTo>
                  <a:pt x="337490" y="98171"/>
                  <a:pt x="192840" y="99462"/>
                  <a:pt x="178633" y="108503"/>
                </a:cubicBezTo>
                <a:cubicBezTo>
                  <a:pt x="164426" y="117544"/>
                  <a:pt x="271623" y="146603"/>
                  <a:pt x="252250" y="147249"/>
                </a:cubicBezTo>
                <a:cubicBezTo>
                  <a:pt x="232877" y="147895"/>
                  <a:pt x="99203" y="117544"/>
                  <a:pt x="62395" y="112378"/>
                </a:cubicBezTo>
                <a:cubicBezTo>
                  <a:pt x="25587" y="107212"/>
                  <a:pt x="-22845" y="134980"/>
                  <a:pt x="12026" y="120127"/>
                </a:cubicBezTo>
                <a:close/>
              </a:path>
            </a:pathLst>
          </a:custGeom>
          <a:solidFill>
            <a:srgbClr val="92D05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99C5CC2D-D4CF-5F34-F10A-C869DBC6FB32}"/>
              </a:ext>
            </a:extLst>
          </p:cNvPr>
          <p:cNvSpPr/>
          <p:nvPr/>
        </p:nvSpPr>
        <p:spPr>
          <a:xfrm>
            <a:off x="2363423" y="6164353"/>
            <a:ext cx="273532" cy="232997"/>
          </a:xfrm>
          <a:custGeom>
            <a:avLst/>
            <a:gdLst>
              <a:gd name="connsiteX0" fmla="*/ 197672 w 273532"/>
              <a:gd name="connsiteY0" fmla="*/ 98 h 232997"/>
              <a:gd name="connsiteX1" fmla="*/ 259665 w 273532"/>
              <a:gd name="connsiteY1" fmla="*/ 93088 h 232997"/>
              <a:gd name="connsiteX2" fmla="*/ 209296 w 273532"/>
              <a:gd name="connsiteY2" fmla="*/ 174454 h 232997"/>
              <a:gd name="connsiteX3" fmla="*/ 271289 w 273532"/>
              <a:gd name="connsiteY3" fmla="*/ 232572 h 232997"/>
              <a:gd name="connsiteX4" fmla="*/ 112431 w 273532"/>
              <a:gd name="connsiteY4" fmla="*/ 201576 h 232997"/>
              <a:gd name="connsiteX5" fmla="*/ 69 w 273532"/>
              <a:gd name="connsiteY5" fmla="*/ 217074 h 232997"/>
              <a:gd name="connsiteX6" fmla="*/ 127930 w 273532"/>
              <a:gd name="connsiteY6" fmla="*/ 205450 h 232997"/>
              <a:gd name="connsiteX7" fmla="*/ 96933 w 273532"/>
              <a:gd name="connsiteY7" fmla="*/ 65966 h 232997"/>
              <a:gd name="connsiteX8" fmla="*/ 217045 w 273532"/>
              <a:gd name="connsiteY8" fmla="*/ 162830 h 232997"/>
              <a:gd name="connsiteX9" fmla="*/ 127930 w 273532"/>
              <a:gd name="connsiteY9" fmla="*/ 50467 h 232997"/>
              <a:gd name="connsiteX10" fmla="*/ 189923 w 273532"/>
              <a:gd name="connsiteY10" fmla="*/ 85339 h 232997"/>
              <a:gd name="connsiteX11" fmla="*/ 166675 w 273532"/>
              <a:gd name="connsiteY11" fmla="*/ 46593 h 232997"/>
              <a:gd name="connsiteX12" fmla="*/ 189923 w 273532"/>
              <a:gd name="connsiteY12" fmla="*/ 73715 h 232997"/>
              <a:gd name="connsiteX13" fmla="*/ 197672 w 273532"/>
              <a:gd name="connsiteY13" fmla="*/ 98 h 232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3532" h="232997">
                <a:moveTo>
                  <a:pt x="197672" y="98"/>
                </a:moveTo>
                <a:cubicBezTo>
                  <a:pt x="209296" y="3327"/>
                  <a:pt x="257728" y="64029"/>
                  <a:pt x="259665" y="93088"/>
                </a:cubicBezTo>
                <a:cubicBezTo>
                  <a:pt x="261602" y="122147"/>
                  <a:pt x="207359" y="151207"/>
                  <a:pt x="209296" y="174454"/>
                </a:cubicBezTo>
                <a:cubicBezTo>
                  <a:pt x="211233" y="197701"/>
                  <a:pt x="287433" y="228052"/>
                  <a:pt x="271289" y="232572"/>
                </a:cubicBezTo>
                <a:cubicBezTo>
                  <a:pt x="255145" y="237092"/>
                  <a:pt x="157634" y="204159"/>
                  <a:pt x="112431" y="201576"/>
                </a:cubicBezTo>
                <a:cubicBezTo>
                  <a:pt x="67228" y="198993"/>
                  <a:pt x="-2514" y="216428"/>
                  <a:pt x="69" y="217074"/>
                </a:cubicBezTo>
                <a:cubicBezTo>
                  <a:pt x="2652" y="217720"/>
                  <a:pt x="111786" y="230635"/>
                  <a:pt x="127930" y="205450"/>
                </a:cubicBezTo>
                <a:cubicBezTo>
                  <a:pt x="144074" y="180265"/>
                  <a:pt x="82080" y="73069"/>
                  <a:pt x="96933" y="65966"/>
                </a:cubicBezTo>
                <a:cubicBezTo>
                  <a:pt x="111785" y="58863"/>
                  <a:pt x="211879" y="165413"/>
                  <a:pt x="217045" y="162830"/>
                </a:cubicBezTo>
                <a:cubicBezTo>
                  <a:pt x="222211" y="160247"/>
                  <a:pt x="132450" y="63382"/>
                  <a:pt x="127930" y="50467"/>
                </a:cubicBezTo>
                <a:cubicBezTo>
                  <a:pt x="123410" y="37552"/>
                  <a:pt x="183466" y="85985"/>
                  <a:pt x="189923" y="85339"/>
                </a:cubicBezTo>
                <a:cubicBezTo>
                  <a:pt x="196380" y="84693"/>
                  <a:pt x="166675" y="48530"/>
                  <a:pt x="166675" y="46593"/>
                </a:cubicBezTo>
                <a:cubicBezTo>
                  <a:pt x="166675" y="44656"/>
                  <a:pt x="186048" y="73715"/>
                  <a:pt x="189923" y="73715"/>
                </a:cubicBezTo>
                <a:cubicBezTo>
                  <a:pt x="193798" y="73715"/>
                  <a:pt x="186048" y="-3131"/>
                  <a:pt x="197672" y="98"/>
                </a:cubicBezTo>
                <a:close/>
              </a:path>
            </a:pathLst>
          </a:custGeom>
          <a:solidFill>
            <a:srgbClr val="00B05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C810FE37-9FC7-95BB-78FB-D5962ABB1D9F}"/>
              </a:ext>
            </a:extLst>
          </p:cNvPr>
          <p:cNvSpPr/>
          <p:nvPr/>
        </p:nvSpPr>
        <p:spPr>
          <a:xfrm>
            <a:off x="2862317" y="4594778"/>
            <a:ext cx="1216878" cy="608509"/>
          </a:xfrm>
          <a:custGeom>
            <a:avLst/>
            <a:gdLst>
              <a:gd name="connsiteX0" fmla="*/ 0 w 1216878"/>
              <a:gd name="connsiteY0" fmla="*/ 113856 h 608509"/>
              <a:gd name="connsiteX1" fmla="*/ 108607 w 1216878"/>
              <a:gd name="connsiteY1" fmla="*/ 338077 h 608509"/>
              <a:gd name="connsiteX2" fmla="*/ 87586 w 1216878"/>
              <a:gd name="connsiteY2" fmla="*/ 600836 h 608509"/>
              <a:gd name="connsiteX3" fmla="*/ 129628 w 1216878"/>
              <a:gd name="connsiteY3" fmla="*/ 520256 h 608509"/>
              <a:gd name="connsiteX4" fmla="*/ 416911 w 1216878"/>
              <a:gd name="connsiteY4" fmla="*/ 334574 h 608509"/>
              <a:gd name="connsiteX5" fmla="*/ 346842 w 1216878"/>
              <a:gd name="connsiteY5" fmla="*/ 348588 h 608509"/>
              <a:gd name="connsiteX6" fmla="*/ 774262 w 1216878"/>
              <a:gd name="connsiteY6" fmla="*/ 289029 h 608509"/>
              <a:gd name="connsiteX7" fmla="*/ 739228 w 1216878"/>
              <a:gd name="connsiteY7" fmla="*/ 299539 h 608509"/>
              <a:gd name="connsiteX8" fmla="*/ 998483 w 1216878"/>
              <a:gd name="connsiteY8" fmla="*/ 373112 h 608509"/>
              <a:gd name="connsiteX9" fmla="*/ 1215697 w 1216878"/>
              <a:gd name="connsiteY9" fmla="*/ 509746 h 608509"/>
              <a:gd name="connsiteX10" fmla="*/ 1065049 w 1216878"/>
              <a:gd name="connsiteY10" fmla="*/ 331070 h 608509"/>
              <a:gd name="connsiteX11" fmla="*/ 655145 w 1216878"/>
              <a:gd name="connsiteY11" fmla="*/ 5250 h 608509"/>
              <a:gd name="connsiteX12" fmla="*/ 830317 w 1216878"/>
              <a:gd name="connsiteY12" fmla="*/ 131374 h 608509"/>
              <a:gd name="connsiteX13" fmla="*/ 381876 w 1216878"/>
              <a:gd name="connsiteY13" fmla="*/ 152394 h 608509"/>
              <a:gd name="connsiteX14" fmla="*/ 269766 w 1216878"/>
              <a:gd name="connsiteY14" fmla="*/ 187429 h 608509"/>
              <a:gd name="connsiteX15" fmla="*/ 441435 w 1216878"/>
              <a:gd name="connsiteY15" fmla="*/ 75319 h 608509"/>
              <a:gd name="connsiteX16" fmla="*/ 150649 w 1216878"/>
              <a:gd name="connsiteY16" fmla="*/ 176919 h 608509"/>
              <a:gd name="connsiteX17" fmla="*/ 234731 w 1216878"/>
              <a:gd name="connsiteY17" fmla="*/ 127870 h 608509"/>
              <a:gd name="connsiteX18" fmla="*/ 108607 w 1216878"/>
              <a:gd name="connsiteY18" fmla="*/ 229470 h 608509"/>
              <a:gd name="connsiteX19" fmla="*/ 0 w 1216878"/>
              <a:gd name="connsiteY19" fmla="*/ 113856 h 608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16878" h="608509">
                <a:moveTo>
                  <a:pt x="0" y="113856"/>
                </a:moveTo>
                <a:cubicBezTo>
                  <a:pt x="0" y="131957"/>
                  <a:pt x="94009" y="256914"/>
                  <a:pt x="108607" y="338077"/>
                </a:cubicBezTo>
                <a:cubicBezTo>
                  <a:pt x="123205" y="419240"/>
                  <a:pt x="84083" y="570473"/>
                  <a:pt x="87586" y="600836"/>
                </a:cubicBezTo>
                <a:cubicBezTo>
                  <a:pt x="91090" y="631199"/>
                  <a:pt x="74741" y="564633"/>
                  <a:pt x="129628" y="520256"/>
                </a:cubicBezTo>
                <a:cubicBezTo>
                  <a:pt x="184515" y="475879"/>
                  <a:pt x="380709" y="363185"/>
                  <a:pt x="416911" y="334574"/>
                </a:cubicBezTo>
                <a:cubicBezTo>
                  <a:pt x="453113" y="305963"/>
                  <a:pt x="287284" y="356179"/>
                  <a:pt x="346842" y="348588"/>
                </a:cubicBezTo>
                <a:cubicBezTo>
                  <a:pt x="406400" y="340997"/>
                  <a:pt x="708864" y="297204"/>
                  <a:pt x="774262" y="289029"/>
                </a:cubicBezTo>
                <a:cubicBezTo>
                  <a:pt x="839660" y="280854"/>
                  <a:pt x="701858" y="285525"/>
                  <a:pt x="739228" y="299539"/>
                </a:cubicBezTo>
                <a:cubicBezTo>
                  <a:pt x="776598" y="313553"/>
                  <a:pt x="919072" y="338078"/>
                  <a:pt x="998483" y="373112"/>
                </a:cubicBezTo>
                <a:cubicBezTo>
                  <a:pt x="1077894" y="408146"/>
                  <a:pt x="1204603" y="516753"/>
                  <a:pt x="1215697" y="509746"/>
                </a:cubicBezTo>
                <a:cubicBezTo>
                  <a:pt x="1226791" y="502739"/>
                  <a:pt x="1158474" y="415153"/>
                  <a:pt x="1065049" y="331070"/>
                </a:cubicBezTo>
                <a:cubicBezTo>
                  <a:pt x="971624" y="246987"/>
                  <a:pt x="694267" y="38533"/>
                  <a:pt x="655145" y="5250"/>
                </a:cubicBezTo>
                <a:cubicBezTo>
                  <a:pt x="616023" y="-28033"/>
                  <a:pt x="875862" y="106850"/>
                  <a:pt x="830317" y="131374"/>
                </a:cubicBezTo>
                <a:cubicBezTo>
                  <a:pt x="784772" y="155898"/>
                  <a:pt x="475301" y="143051"/>
                  <a:pt x="381876" y="152394"/>
                </a:cubicBezTo>
                <a:cubicBezTo>
                  <a:pt x="288451" y="161737"/>
                  <a:pt x="259840" y="200275"/>
                  <a:pt x="269766" y="187429"/>
                </a:cubicBezTo>
                <a:cubicBezTo>
                  <a:pt x="279693" y="174583"/>
                  <a:pt x="461288" y="77071"/>
                  <a:pt x="441435" y="75319"/>
                </a:cubicBezTo>
                <a:cubicBezTo>
                  <a:pt x="421582" y="73567"/>
                  <a:pt x="185100" y="168161"/>
                  <a:pt x="150649" y="176919"/>
                </a:cubicBezTo>
                <a:cubicBezTo>
                  <a:pt x="116198" y="185677"/>
                  <a:pt x="241738" y="119112"/>
                  <a:pt x="234731" y="127870"/>
                </a:cubicBezTo>
                <a:cubicBezTo>
                  <a:pt x="227724" y="136628"/>
                  <a:pt x="143057" y="227718"/>
                  <a:pt x="108607" y="229470"/>
                </a:cubicBezTo>
                <a:cubicBezTo>
                  <a:pt x="74157" y="231222"/>
                  <a:pt x="0" y="95755"/>
                  <a:pt x="0" y="113856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D2CDEEB6-82DF-4A51-2AE0-2183CF6C3A6C}"/>
              </a:ext>
            </a:extLst>
          </p:cNvPr>
          <p:cNvSpPr/>
          <p:nvPr/>
        </p:nvSpPr>
        <p:spPr>
          <a:xfrm>
            <a:off x="1859074" y="4502107"/>
            <a:ext cx="595603" cy="620995"/>
          </a:xfrm>
          <a:custGeom>
            <a:avLst/>
            <a:gdLst>
              <a:gd name="connsiteX0" fmla="*/ 8264 w 595603"/>
              <a:gd name="connsiteY0" fmla="*/ 3327 h 620995"/>
              <a:gd name="connsiteX1" fmla="*/ 351602 w 595603"/>
              <a:gd name="connsiteY1" fmla="*/ 220541 h 620995"/>
              <a:gd name="connsiteX2" fmla="*/ 337588 w 595603"/>
              <a:gd name="connsiteY2" fmla="*/ 185507 h 620995"/>
              <a:gd name="connsiteX3" fmla="*/ 505754 w 595603"/>
              <a:gd name="connsiteY3" fmla="*/ 308127 h 620995"/>
              <a:gd name="connsiteX4" fmla="*/ 579326 w 595603"/>
              <a:gd name="connsiteY4" fmla="*/ 500817 h 620995"/>
              <a:gd name="connsiteX5" fmla="*/ 579326 w 595603"/>
              <a:gd name="connsiteY5" fmla="*/ 413231 h 620995"/>
              <a:gd name="connsiteX6" fmla="*/ 593340 w 595603"/>
              <a:gd name="connsiteY6" fmla="*/ 616431 h 620995"/>
              <a:gd name="connsiteX7" fmla="*/ 575823 w 595603"/>
              <a:gd name="connsiteY7" fmla="*/ 539355 h 620995"/>
              <a:gd name="connsiteX8" fmla="*/ 414664 w 595603"/>
              <a:gd name="connsiteY8" fmla="*/ 364183 h 620995"/>
              <a:gd name="connsiteX9" fmla="*/ 221974 w 595603"/>
              <a:gd name="connsiteY9" fmla="*/ 315134 h 620995"/>
              <a:gd name="connsiteX10" fmla="*/ 390140 w 595603"/>
              <a:gd name="connsiteY10" fmla="*/ 360679 h 620995"/>
              <a:gd name="connsiteX11" fmla="*/ 162416 w 595603"/>
              <a:gd name="connsiteY11" fmla="*/ 217038 h 620995"/>
              <a:gd name="connsiteX12" fmla="*/ 285036 w 595603"/>
              <a:gd name="connsiteY12" fmla="*/ 273093 h 620995"/>
              <a:gd name="connsiteX13" fmla="*/ 144898 w 595603"/>
              <a:gd name="connsiteY13" fmla="*/ 189010 h 620995"/>
              <a:gd name="connsiteX14" fmla="*/ 92347 w 595603"/>
              <a:gd name="connsiteY14" fmla="*/ 220541 h 620995"/>
              <a:gd name="connsiteX15" fmla="*/ 106360 w 595603"/>
              <a:gd name="connsiteY15" fmla="*/ 164486 h 620995"/>
              <a:gd name="connsiteX16" fmla="*/ 134388 w 595603"/>
              <a:gd name="connsiteY16" fmla="*/ 136459 h 620995"/>
              <a:gd name="connsiteX17" fmla="*/ 106360 w 595603"/>
              <a:gd name="connsiteY17" fmla="*/ 90914 h 620995"/>
              <a:gd name="connsiteX18" fmla="*/ 8264 w 595603"/>
              <a:gd name="connsiteY18" fmla="*/ 3327 h 620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95603" h="620995">
                <a:moveTo>
                  <a:pt x="8264" y="3327"/>
                </a:moveTo>
                <a:cubicBezTo>
                  <a:pt x="49138" y="24931"/>
                  <a:pt x="296715" y="190178"/>
                  <a:pt x="351602" y="220541"/>
                </a:cubicBezTo>
                <a:cubicBezTo>
                  <a:pt x="406489" y="250904"/>
                  <a:pt x="311896" y="170909"/>
                  <a:pt x="337588" y="185507"/>
                </a:cubicBezTo>
                <a:cubicBezTo>
                  <a:pt x="363280" y="200105"/>
                  <a:pt x="465464" y="255575"/>
                  <a:pt x="505754" y="308127"/>
                </a:cubicBezTo>
                <a:cubicBezTo>
                  <a:pt x="546044" y="360679"/>
                  <a:pt x="567064" y="483300"/>
                  <a:pt x="579326" y="500817"/>
                </a:cubicBezTo>
                <a:cubicBezTo>
                  <a:pt x="591588" y="518334"/>
                  <a:pt x="576990" y="393962"/>
                  <a:pt x="579326" y="413231"/>
                </a:cubicBezTo>
                <a:cubicBezTo>
                  <a:pt x="581662" y="432500"/>
                  <a:pt x="593924" y="595410"/>
                  <a:pt x="593340" y="616431"/>
                </a:cubicBezTo>
                <a:cubicBezTo>
                  <a:pt x="592756" y="637452"/>
                  <a:pt x="605602" y="581396"/>
                  <a:pt x="575823" y="539355"/>
                </a:cubicBezTo>
                <a:cubicBezTo>
                  <a:pt x="546044" y="497314"/>
                  <a:pt x="473639" y="401553"/>
                  <a:pt x="414664" y="364183"/>
                </a:cubicBezTo>
                <a:cubicBezTo>
                  <a:pt x="355689" y="326813"/>
                  <a:pt x="226061" y="315718"/>
                  <a:pt x="221974" y="315134"/>
                </a:cubicBezTo>
                <a:cubicBezTo>
                  <a:pt x="217887" y="314550"/>
                  <a:pt x="400066" y="377028"/>
                  <a:pt x="390140" y="360679"/>
                </a:cubicBezTo>
                <a:cubicBezTo>
                  <a:pt x="380214" y="344330"/>
                  <a:pt x="179933" y="231636"/>
                  <a:pt x="162416" y="217038"/>
                </a:cubicBezTo>
                <a:cubicBezTo>
                  <a:pt x="144899" y="202440"/>
                  <a:pt x="287956" y="277764"/>
                  <a:pt x="285036" y="273093"/>
                </a:cubicBezTo>
                <a:cubicBezTo>
                  <a:pt x="282116" y="268422"/>
                  <a:pt x="177013" y="197769"/>
                  <a:pt x="144898" y="189010"/>
                </a:cubicBezTo>
                <a:cubicBezTo>
                  <a:pt x="112783" y="180251"/>
                  <a:pt x="98770" y="224628"/>
                  <a:pt x="92347" y="220541"/>
                </a:cubicBezTo>
                <a:cubicBezTo>
                  <a:pt x="85924" y="216454"/>
                  <a:pt x="99353" y="178500"/>
                  <a:pt x="106360" y="164486"/>
                </a:cubicBezTo>
                <a:cubicBezTo>
                  <a:pt x="113367" y="150472"/>
                  <a:pt x="134388" y="148721"/>
                  <a:pt x="134388" y="136459"/>
                </a:cubicBezTo>
                <a:cubicBezTo>
                  <a:pt x="134388" y="124197"/>
                  <a:pt x="122125" y="110183"/>
                  <a:pt x="106360" y="90914"/>
                </a:cubicBezTo>
                <a:cubicBezTo>
                  <a:pt x="90595" y="71645"/>
                  <a:pt x="-32610" y="-18277"/>
                  <a:pt x="8264" y="3327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F14511DA-7EFE-0C50-352A-B8FF29E246EB}"/>
              </a:ext>
            </a:extLst>
          </p:cNvPr>
          <p:cNvSpPr/>
          <p:nvPr/>
        </p:nvSpPr>
        <p:spPr>
          <a:xfrm>
            <a:off x="2909119" y="4956030"/>
            <a:ext cx="1362486" cy="481089"/>
          </a:xfrm>
          <a:custGeom>
            <a:avLst/>
            <a:gdLst>
              <a:gd name="connsiteX0" fmla="*/ 106926 w 1362486"/>
              <a:gd name="connsiteY0" fmla="*/ 84231 h 481089"/>
              <a:gd name="connsiteX1" fmla="*/ 490384 w 1362486"/>
              <a:gd name="connsiteY1" fmla="*/ 228028 h 481089"/>
              <a:gd name="connsiteX2" fmla="*/ 471949 w 1362486"/>
              <a:gd name="connsiteY2" fmla="*/ 235402 h 481089"/>
              <a:gd name="connsiteX3" fmla="*/ 777978 w 1362486"/>
              <a:gd name="connsiteY3" fmla="*/ 205905 h 481089"/>
              <a:gd name="connsiteX4" fmla="*/ 792726 w 1362486"/>
              <a:gd name="connsiteY4" fmla="*/ 198531 h 481089"/>
              <a:gd name="connsiteX5" fmla="*/ 984455 w 1362486"/>
              <a:gd name="connsiteY5" fmla="*/ 106354 h 481089"/>
              <a:gd name="connsiteX6" fmla="*/ 1036075 w 1362486"/>
              <a:gd name="connsiteY6" fmla="*/ 39986 h 481089"/>
              <a:gd name="connsiteX7" fmla="*/ 1139313 w 1362486"/>
              <a:gd name="connsiteY7" fmla="*/ 6802 h 481089"/>
              <a:gd name="connsiteX8" fmla="*/ 1072946 w 1362486"/>
              <a:gd name="connsiteY8" fmla="*/ 10489 h 481089"/>
              <a:gd name="connsiteX9" fmla="*/ 1356852 w 1362486"/>
              <a:gd name="connsiteY9" fmla="*/ 113728 h 481089"/>
              <a:gd name="connsiteX10" fmla="*/ 1209368 w 1362486"/>
              <a:gd name="connsiteY10" fmla="*/ 110041 h 481089"/>
              <a:gd name="connsiteX11" fmla="*/ 608371 w 1362486"/>
              <a:gd name="connsiteY11" fmla="*/ 475064 h 481089"/>
              <a:gd name="connsiteX12" fmla="*/ 803787 w 1362486"/>
              <a:gd name="connsiteY12" fmla="*/ 338641 h 481089"/>
              <a:gd name="connsiteX13" fmla="*/ 560439 w 1362486"/>
              <a:gd name="connsiteY13" fmla="*/ 353389 h 481089"/>
              <a:gd name="connsiteX14" fmla="*/ 0 w 1362486"/>
              <a:gd name="connsiteY14" fmla="*/ 338641 h 481089"/>
              <a:gd name="connsiteX15" fmla="*/ 564126 w 1362486"/>
              <a:gd name="connsiteY15" fmla="*/ 334954 h 481089"/>
              <a:gd name="connsiteX16" fmla="*/ 125362 w 1362486"/>
              <a:gd name="connsiteY16" fmla="*/ 261212 h 481089"/>
              <a:gd name="connsiteX17" fmla="*/ 276533 w 1362486"/>
              <a:gd name="connsiteY17" fmla="*/ 287022 h 481089"/>
              <a:gd name="connsiteX18" fmla="*/ 95865 w 1362486"/>
              <a:gd name="connsiteY18" fmla="*/ 209593 h 481089"/>
              <a:gd name="connsiteX19" fmla="*/ 217539 w 1362486"/>
              <a:gd name="connsiteY19" fmla="*/ 228028 h 481089"/>
              <a:gd name="connsiteX20" fmla="*/ 106926 w 1362486"/>
              <a:gd name="connsiteY20" fmla="*/ 84231 h 481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362486" h="481089">
                <a:moveTo>
                  <a:pt x="106926" y="84231"/>
                </a:moveTo>
                <a:cubicBezTo>
                  <a:pt x="152400" y="84231"/>
                  <a:pt x="429547" y="202833"/>
                  <a:pt x="490384" y="228028"/>
                </a:cubicBezTo>
                <a:cubicBezTo>
                  <a:pt x="551221" y="253223"/>
                  <a:pt x="424017" y="239089"/>
                  <a:pt x="471949" y="235402"/>
                </a:cubicBezTo>
                <a:cubicBezTo>
                  <a:pt x="519881" y="231715"/>
                  <a:pt x="724515" y="212050"/>
                  <a:pt x="777978" y="205905"/>
                </a:cubicBezTo>
                <a:cubicBezTo>
                  <a:pt x="831441" y="199760"/>
                  <a:pt x="792726" y="198531"/>
                  <a:pt x="792726" y="198531"/>
                </a:cubicBezTo>
                <a:cubicBezTo>
                  <a:pt x="827139" y="181939"/>
                  <a:pt x="943897" y="132778"/>
                  <a:pt x="984455" y="106354"/>
                </a:cubicBezTo>
                <a:cubicBezTo>
                  <a:pt x="1025013" y="79930"/>
                  <a:pt x="1010265" y="56578"/>
                  <a:pt x="1036075" y="39986"/>
                </a:cubicBezTo>
                <a:cubicBezTo>
                  <a:pt x="1061885" y="23394"/>
                  <a:pt x="1133168" y="11718"/>
                  <a:pt x="1139313" y="6802"/>
                </a:cubicBezTo>
                <a:cubicBezTo>
                  <a:pt x="1145458" y="1886"/>
                  <a:pt x="1036690" y="-7332"/>
                  <a:pt x="1072946" y="10489"/>
                </a:cubicBezTo>
                <a:cubicBezTo>
                  <a:pt x="1109203" y="28310"/>
                  <a:pt x="1334115" y="97136"/>
                  <a:pt x="1356852" y="113728"/>
                </a:cubicBezTo>
                <a:cubicBezTo>
                  <a:pt x="1379589" y="130320"/>
                  <a:pt x="1334115" y="49818"/>
                  <a:pt x="1209368" y="110041"/>
                </a:cubicBezTo>
                <a:cubicBezTo>
                  <a:pt x="1084621" y="170264"/>
                  <a:pt x="675968" y="436964"/>
                  <a:pt x="608371" y="475064"/>
                </a:cubicBezTo>
                <a:cubicBezTo>
                  <a:pt x="540774" y="513164"/>
                  <a:pt x="811776" y="358920"/>
                  <a:pt x="803787" y="338641"/>
                </a:cubicBezTo>
                <a:cubicBezTo>
                  <a:pt x="795798" y="318362"/>
                  <a:pt x="694403" y="353389"/>
                  <a:pt x="560439" y="353389"/>
                </a:cubicBezTo>
                <a:cubicBezTo>
                  <a:pt x="426475" y="353389"/>
                  <a:pt x="-614" y="341713"/>
                  <a:pt x="0" y="338641"/>
                </a:cubicBezTo>
                <a:cubicBezTo>
                  <a:pt x="614" y="335569"/>
                  <a:pt x="543232" y="347859"/>
                  <a:pt x="564126" y="334954"/>
                </a:cubicBezTo>
                <a:cubicBezTo>
                  <a:pt x="585020" y="322049"/>
                  <a:pt x="125362" y="261212"/>
                  <a:pt x="125362" y="261212"/>
                </a:cubicBezTo>
                <a:cubicBezTo>
                  <a:pt x="77430" y="253223"/>
                  <a:pt x="281449" y="295625"/>
                  <a:pt x="276533" y="287022"/>
                </a:cubicBezTo>
                <a:cubicBezTo>
                  <a:pt x="271617" y="278419"/>
                  <a:pt x="105697" y="219425"/>
                  <a:pt x="95865" y="209593"/>
                </a:cubicBezTo>
                <a:cubicBezTo>
                  <a:pt x="86033" y="199761"/>
                  <a:pt x="214467" y="244620"/>
                  <a:pt x="217539" y="228028"/>
                </a:cubicBezTo>
                <a:cubicBezTo>
                  <a:pt x="220611" y="211436"/>
                  <a:pt x="61452" y="84231"/>
                  <a:pt x="106926" y="84231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7284E8A4-855E-B943-A745-31A260F75767}"/>
              </a:ext>
            </a:extLst>
          </p:cNvPr>
          <p:cNvSpPr/>
          <p:nvPr/>
        </p:nvSpPr>
        <p:spPr>
          <a:xfrm>
            <a:off x="1866596" y="5051295"/>
            <a:ext cx="612956" cy="477611"/>
          </a:xfrm>
          <a:custGeom>
            <a:avLst/>
            <a:gdLst>
              <a:gd name="connsiteX0" fmla="*/ 70154 w 612956"/>
              <a:gd name="connsiteY0" fmla="*/ 130 h 477611"/>
              <a:gd name="connsiteX1" fmla="*/ 301929 w 612956"/>
              <a:gd name="connsiteY1" fmla="*/ 66805 h 477611"/>
              <a:gd name="connsiteX2" fmla="*/ 200329 w 612956"/>
              <a:gd name="connsiteY2" fmla="*/ 85855 h 477611"/>
              <a:gd name="connsiteX3" fmla="*/ 600379 w 612956"/>
              <a:gd name="connsiteY3" fmla="*/ 35055 h 477611"/>
              <a:gd name="connsiteX4" fmla="*/ 514654 w 612956"/>
              <a:gd name="connsiteY4" fmla="*/ 63630 h 477611"/>
              <a:gd name="connsiteX5" fmla="*/ 536879 w 612956"/>
              <a:gd name="connsiteY5" fmla="*/ 149355 h 477611"/>
              <a:gd name="connsiteX6" fmla="*/ 489254 w 612956"/>
              <a:gd name="connsiteY6" fmla="*/ 266830 h 477611"/>
              <a:gd name="connsiteX7" fmla="*/ 463854 w 612956"/>
              <a:gd name="connsiteY7" fmla="*/ 476380 h 477611"/>
              <a:gd name="connsiteX8" fmla="*/ 479729 w 612956"/>
              <a:gd name="connsiteY8" fmla="*/ 349380 h 477611"/>
              <a:gd name="connsiteX9" fmla="*/ 447979 w 612956"/>
              <a:gd name="connsiteY9" fmla="*/ 263655 h 477611"/>
              <a:gd name="connsiteX10" fmla="*/ 155879 w 612956"/>
              <a:gd name="connsiteY10" fmla="*/ 238255 h 477611"/>
              <a:gd name="connsiteX11" fmla="*/ 340029 w 612956"/>
              <a:gd name="connsiteY11" fmla="*/ 238255 h 477611"/>
              <a:gd name="connsiteX12" fmla="*/ 304 w 612956"/>
              <a:gd name="connsiteY12" fmla="*/ 184280 h 477611"/>
              <a:gd name="connsiteX13" fmla="*/ 409879 w 612956"/>
              <a:gd name="connsiteY13" fmla="*/ 168405 h 477611"/>
              <a:gd name="connsiteX14" fmla="*/ 149529 w 612956"/>
              <a:gd name="connsiteY14" fmla="*/ 165230 h 477611"/>
              <a:gd name="connsiteX15" fmla="*/ 63804 w 612956"/>
              <a:gd name="connsiteY15" fmla="*/ 123955 h 477611"/>
              <a:gd name="connsiteX16" fmla="*/ 108254 w 612956"/>
              <a:gd name="connsiteY16" fmla="*/ 117605 h 477611"/>
              <a:gd name="connsiteX17" fmla="*/ 238429 w 612956"/>
              <a:gd name="connsiteY17" fmla="*/ 85855 h 477611"/>
              <a:gd name="connsiteX18" fmla="*/ 70154 w 612956"/>
              <a:gd name="connsiteY18" fmla="*/ 130 h 477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12956" h="477611">
                <a:moveTo>
                  <a:pt x="70154" y="130"/>
                </a:moveTo>
                <a:cubicBezTo>
                  <a:pt x="80737" y="-3045"/>
                  <a:pt x="280233" y="52518"/>
                  <a:pt x="301929" y="66805"/>
                </a:cubicBezTo>
                <a:cubicBezTo>
                  <a:pt x="323625" y="81093"/>
                  <a:pt x="150587" y="91147"/>
                  <a:pt x="200329" y="85855"/>
                </a:cubicBezTo>
                <a:cubicBezTo>
                  <a:pt x="250071" y="80563"/>
                  <a:pt x="547992" y="38759"/>
                  <a:pt x="600379" y="35055"/>
                </a:cubicBezTo>
                <a:cubicBezTo>
                  <a:pt x="652767" y="31351"/>
                  <a:pt x="525237" y="44580"/>
                  <a:pt x="514654" y="63630"/>
                </a:cubicBezTo>
                <a:cubicBezTo>
                  <a:pt x="504071" y="82680"/>
                  <a:pt x="541112" y="115488"/>
                  <a:pt x="536879" y="149355"/>
                </a:cubicBezTo>
                <a:cubicBezTo>
                  <a:pt x="532646" y="183222"/>
                  <a:pt x="501425" y="212326"/>
                  <a:pt x="489254" y="266830"/>
                </a:cubicBezTo>
                <a:cubicBezTo>
                  <a:pt x="477083" y="321334"/>
                  <a:pt x="465441" y="462622"/>
                  <a:pt x="463854" y="476380"/>
                </a:cubicBezTo>
                <a:cubicBezTo>
                  <a:pt x="462267" y="490138"/>
                  <a:pt x="482375" y="384834"/>
                  <a:pt x="479729" y="349380"/>
                </a:cubicBezTo>
                <a:cubicBezTo>
                  <a:pt x="477083" y="313926"/>
                  <a:pt x="501954" y="282176"/>
                  <a:pt x="447979" y="263655"/>
                </a:cubicBezTo>
                <a:cubicBezTo>
                  <a:pt x="394004" y="245134"/>
                  <a:pt x="173871" y="242488"/>
                  <a:pt x="155879" y="238255"/>
                </a:cubicBezTo>
                <a:cubicBezTo>
                  <a:pt x="137887" y="234022"/>
                  <a:pt x="365958" y="247251"/>
                  <a:pt x="340029" y="238255"/>
                </a:cubicBezTo>
                <a:cubicBezTo>
                  <a:pt x="314100" y="229259"/>
                  <a:pt x="-11338" y="195922"/>
                  <a:pt x="304" y="184280"/>
                </a:cubicBezTo>
                <a:cubicBezTo>
                  <a:pt x="11946" y="172638"/>
                  <a:pt x="385008" y="171580"/>
                  <a:pt x="409879" y="168405"/>
                </a:cubicBezTo>
                <a:cubicBezTo>
                  <a:pt x="434750" y="165230"/>
                  <a:pt x="207208" y="172638"/>
                  <a:pt x="149529" y="165230"/>
                </a:cubicBezTo>
                <a:cubicBezTo>
                  <a:pt x="91850" y="157822"/>
                  <a:pt x="70683" y="131893"/>
                  <a:pt x="63804" y="123955"/>
                </a:cubicBezTo>
                <a:cubicBezTo>
                  <a:pt x="56925" y="116017"/>
                  <a:pt x="79150" y="123955"/>
                  <a:pt x="108254" y="117605"/>
                </a:cubicBezTo>
                <a:cubicBezTo>
                  <a:pt x="137358" y="111255"/>
                  <a:pt x="242133" y="101201"/>
                  <a:pt x="238429" y="85855"/>
                </a:cubicBezTo>
                <a:cubicBezTo>
                  <a:pt x="234725" y="70509"/>
                  <a:pt x="59571" y="3305"/>
                  <a:pt x="70154" y="130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C27D00D3-1FC4-FAF5-8ACB-D9CB8D8F42D4}"/>
              </a:ext>
            </a:extLst>
          </p:cNvPr>
          <p:cNvSpPr/>
          <p:nvPr/>
        </p:nvSpPr>
        <p:spPr>
          <a:xfrm>
            <a:off x="5657046" y="4001049"/>
            <a:ext cx="1993101" cy="3463527"/>
          </a:xfrm>
          <a:custGeom>
            <a:avLst/>
            <a:gdLst>
              <a:gd name="connsiteX0" fmla="*/ 30321 w 1993101"/>
              <a:gd name="connsiteY0" fmla="*/ 28340 h 3463527"/>
              <a:gd name="connsiteX1" fmla="*/ 80563 w 1993101"/>
              <a:gd name="connsiteY1" fmla="*/ 68533 h 3463527"/>
              <a:gd name="connsiteX2" fmla="*/ 1416994 w 1993101"/>
              <a:gd name="connsiteY2" fmla="*/ 1254239 h 3463527"/>
              <a:gd name="connsiteX3" fmla="*/ 1396897 w 1993101"/>
              <a:gd name="connsiteY3" fmla="*/ 1264287 h 3463527"/>
              <a:gd name="connsiteX4" fmla="*/ 1467235 w 1993101"/>
              <a:gd name="connsiteY4" fmla="*/ 1786802 h 3463527"/>
              <a:gd name="connsiteX5" fmla="*/ 1517477 w 1993101"/>
              <a:gd name="connsiteY5" fmla="*/ 1636076 h 3463527"/>
              <a:gd name="connsiteX6" fmla="*/ 1477284 w 1993101"/>
              <a:gd name="connsiteY6" fmla="*/ 2510283 h 3463527"/>
              <a:gd name="connsiteX7" fmla="*/ 1959605 w 1993101"/>
              <a:gd name="connsiteY7" fmla="*/ 3394538 h 3463527"/>
              <a:gd name="connsiteX8" fmla="*/ 1889266 w 1993101"/>
              <a:gd name="connsiteY8" fmla="*/ 3284006 h 3463527"/>
              <a:gd name="connsiteX9" fmla="*/ 1386849 w 1993101"/>
              <a:gd name="connsiteY9" fmla="*/ 2319364 h 3463527"/>
              <a:gd name="connsiteX10" fmla="*/ 1577767 w 1993101"/>
              <a:gd name="connsiteY10" fmla="*/ 1927478 h 3463527"/>
              <a:gd name="connsiteX11" fmla="*/ 1457187 w 1993101"/>
              <a:gd name="connsiteY11" fmla="*/ 1485351 h 3463527"/>
              <a:gd name="connsiteX12" fmla="*/ 1195930 w 1993101"/>
              <a:gd name="connsiteY12" fmla="*/ 1053272 h 3463527"/>
              <a:gd name="connsiteX13" fmla="*/ 30321 w 1993101"/>
              <a:gd name="connsiteY13" fmla="*/ 28340 h 3463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3101" h="3463527">
                <a:moveTo>
                  <a:pt x="30321" y="28340"/>
                </a:moveTo>
                <a:cubicBezTo>
                  <a:pt x="-60114" y="-53722"/>
                  <a:pt x="80563" y="68533"/>
                  <a:pt x="80563" y="68533"/>
                </a:cubicBezTo>
                <a:lnTo>
                  <a:pt x="1416994" y="1254239"/>
                </a:lnTo>
                <a:cubicBezTo>
                  <a:pt x="1636383" y="1453531"/>
                  <a:pt x="1388524" y="1175527"/>
                  <a:pt x="1396897" y="1264287"/>
                </a:cubicBezTo>
                <a:cubicBezTo>
                  <a:pt x="1405271" y="1353048"/>
                  <a:pt x="1447138" y="1724837"/>
                  <a:pt x="1467235" y="1786802"/>
                </a:cubicBezTo>
                <a:cubicBezTo>
                  <a:pt x="1487332" y="1848767"/>
                  <a:pt x="1515802" y="1515496"/>
                  <a:pt x="1517477" y="1636076"/>
                </a:cubicBezTo>
                <a:cubicBezTo>
                  <a:pt x="1519152" y="1756656"/>
                  <a:pt x="1403596" y="2217206"/>
                  <a:pt x="1477284" y="2510283"/>
                </a:cubicBezTo>
                <a:cubicBezTo>
                  <a:pt x="1550972" y="2803360"/>
                  <a:pt x="1890941" y="3265584"/>
                  <a:pt x="1959605" y="3394538"/>
                </a:cubicBezTo>
                <a:cubicBezTo>
                  <a:pt x="2028269" y="3523492"/>
                  <a:pt x="1984725" y="3463202"/>
                  <a:pt x="1889266" y="3284006"/>
                </a:cubicBezTo>
                <a:cubicBezTo>
                  <a:pt x="1793807" y="3104810"/>
                  <a:pt x="1438766" y="2545452"/>
                  <a:pt x="1386849" y="2319364"/>
                </a:cubicBezTo>
                <a:cubicBezTo>
                  <a:pt x="1334933" y="2093276"/>
                  <a:pt x="1566044" y="2066480"/>
                  <a:pt x="1577767" y="1927478"/>
                </a:cubicBezTo>
                <a:cubicBezTo>
                  <a:pt x="1589490" y="1788476"/>
                  <a:pt x="1520826" y="1631052"/>
                  <a:pt x="1457187" y="1485351"/>
                </a:cubicBezTo>
                <a:cubicBezTo>
                  <a:pt x="1393548" y="1339650"/>
                  <a:pt x="1430392" y="1299457"/>
                  <a:pt x="1195930" y="1053272"/>
                </a:cubicBezTo>
                <a:cubicBezTo>
                  <a:pt x="961468" y="807087"/>
                  <a:pt x="505943" y="407665"/>
                  <a:pt x="30321" y="2834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7B270163-5222-9D69-BD82-792D24628F57}"/>
              </a:ext>
            </a:extLst>
          </p:cNvPr>
          <p:cNvSpPr/>
          <p:nvPr/>
        </p:nvSpPr>
        <p:spPr>
          <a:xfrm>
            <a:off x="2479509" y="3717873"/>
            <a:ext cx="526615" cy="1125840"/>
          </a:xfrm>
          <a:custGeom>
            <a:avLst/>
            <a:gdLst>
              <a:gd name="connsiteX0" fmla="*/ 521340 w 526615"/>
              <a:gd name="connsiteY0" fmla="*/ 350 h 1125840"/>
              <a:gd name="connsiteX1" fmla="*/ 26250 w 526615"/>
              <a:gd name="connsiteY1" fmla="*/ 394401 h 1125840"/>
              <a:gd name="connsiteX2" fmla="*/ 238431 w 526615"/>
              <a:gd name="connsiteY2" fmla="*/ 298414 h 1125840"/>
              <a:gd name="connsiteX3" fmla="*/ 990 w 526615"/>
              <a:gd name="connsiteY3" fmla="*/ 717725 h 1125840"/>
              <a:gd name="connsiteX4" fmla="*/ 162652 w 526615"/>
              <a:gd name="connsiteY4" fmla="*/ 475232 h 1125840"/>
              <a:gd name="connsiteX5" fmla="*/ 379885 w 526615"/>
              <a:gd name="connsiteY5" fmla="*/ 379245 h 1125840"/>
              <a:gd name="connsiteX6" fmla="*/ 177808 w 526615"/>
              <a:gd name="connsiteY6" fmla="*/ 586375 h 1125840"/>
              <a:gd name="connsiteX7" fmla="*/ 76769 w 526615"/>
              <a:gd name="connsiteY7" fmla="*/ 707621 h 1125840"/>
              <a:gd name="connsiteX8" fmla="*/ 127289 w 526615"/>
              <a:gd name="connsiteY8" fmla="*/ 1116828 h 1125840"/>
              <a:gd name="connsiteX9" fmla="*/ 152548 w 526615"/>
              <a:gd name="connsiteY9" fmla="*/ 945062 h 1125840"/>
              <a:gd name="connsiteX10" fmla="*/ 410197 w 526615"/>
              <a:gd name="connsiteY10" fmla="*/ 429765 h 1125840"/>
              <a:gd name="connsiteX11" fmla="*/ 238431 w 526615"/>
              <a:gd name="connsiteY11" fmla="*/ 470180 h 1125840"/>
              <a:gd name="connsiteX12" fmla="*/ 420301 w 526615"/>
              <a:gd name="connsiteY12" fmla="*/ 308518 h 1125840"/>
              <a:gd name="connsiteX13" fmla="*/ 294003 w 526615"/>
              <a:gd name="connsiteY13" fmla="*/ 323674 h 1125840"/>
              <a:gd name="connsiteX14" fmla="*/ 521340 w 526615"/>
              <a:gd name="connsiteY14" fmla="*/ 350 h 112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6615" h="1125840">
                <a:moveTo>
                  <a:pt x="521340" y="350"/>
                </a:moveTo>
                <a:cubicBezTo>
                  <a:pt x="476715" y="12138"/>
                  <a:pt x="73401" y="344724"/>
                  <a:pt x="26250" y="394401"/>
                </a:cubicBezTo>
                <a:cubicBezTo>
                  <a:pt x="-20902" y="444078"/>
                  <a:pt x="242641" y="244527"/>
                  <a:pt x="238431" y="298414"/>
                </a:cubicBezTo>
                <a:cubicBezTo>
                  <a:pt x="234221" y="352301"/>
                  <a:pt x="13620" y="688255"/>
                  <a:pt x="990" y="717725"/>
                </a:cubicBezTo>
                <a:cubicBezTo>
                  <a:pt x="-11640" y="747195"/>
                  <a:pt x="99503" y="531645"/>
                  <a:pt x="162652" y="475232"/>
                </a:cubicBezTo>
                <a:cubicBezTo>
                  <a:pt x="225801" y="418819"/>
                  <a:pt x="377359" y="360721"/>
                  <a:pt x="379885" y="379245"/>
                </a:cubicBezTo>
                <a:cubicBezTo>
                  <a:pt x="382411" y="397769"/>
                  <a:pt x="228327" y="531646"/>
                  <a:pt x="177808" y="586375"/>
                </a:cubicBezTo>
                <a:cubicBezTo>
                  <a:pt x="127289" y="641104"/>
                  <a:pt x="85189" y="619212"/>
                  <a:pt x="76769" y="707621"/>
                </a:cubicBezTo>
                <a:cubicBezTo>
                  <a:pt x="68349" y="796030"/>
                  <a:pt x="114659" y="1077255"/>
                  <a:pt x="127289" y="1116828"/>
                </a:cubicBezTo>
                <a:cubicBezTo>
                  <a:pt x="139919" y="1156402"/>
                  <a:pt x="105397" y="1059573"/>
                  <a:pt x="152548" y="945062"/>
                </a:cubicBezTo>
                <a:cubicBezTo>
                  <a:pt x="199699" y="830552"/>
                  <a:pt x="395883" y="508912"/>
                  <a:pt x="410197" y="429765"/>
                </a:cubicBezTo>
                <a:cubicBezTo>
                  <a:pt x="424511" y="350618"/>
                  <a:pt x="236747" y="490388"/>
                  <a:pt x="238431" y="470180"/>
                </a:cubicBezTo>
                <a:cubicBezTo>
                  <a:pt x="240115" y="449972"/>
                  <a:pt x="411039" y="332936"/>
                  <a:pt x="420301" y="308518"/>
                </a:cubicBezTo>
                <a:cubicBezTo>
                  <a:pt x="429563" y="284100"/>
                  <a:pt x="274637" y="369983"/>
                  <a:pt x="294003" y="323674"/>
                </a:cubicBezTo>
                <a:cubicBezTo>
                  <a:pt x="313369" y="277365"/>
                  <a:pt x="565965" y="-11438"/>
                  <a:pt x="521340" y="350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C16062E5-085A-4658-C34F-FCAD940B09CD}"/>
              </a:ext>
            </a:extLst>
          </p:cNvPr>
          <p:cNvSpPr/>
          <p:nvPr/>
        </p:nvSpPr>
        <p:spPr>
          <a:xfrm>
            <a:off x="2523125" y="2900750"/>
            <a:ext cx="1770268" cy="1719173"/>
          </a:xfrm>
          <a:custGeom>
            <a:avLst/>
            <a:gdLst>
              <a:gd name="connsiteX0" fmla="*/ 8620 w 1770268"/>
              <a:gd name="connsiteY0" fmla="*/ 8185 h 1719173"/>
              <a:gd name="connsiteX1" fmla="*/ 814435 w 1770268"/>
              <a:gd name="connsiteY1" fmla="*/ 25330 h 1719173"/>
              <a:gd name="connsiteX2" fmla="*/ 688705 w 1770268"/>
              <a:gd name="connsiteY2" fmla="*/ 25330 h 1719173"/>
              <a:gd name="connsiteX3" fmla="*/ 1517380 w 1770268"/>
              <a:gd name="connsiteY3" fmla="*/ 368230 h 1719173"/>
              <a:gd name="connsiteX4" fmla="*/ 1465945 w 1770268"/>
              <a:gd name="connsiteY4" fmla="*/ 356800 h 1719173"/>
              <a:gd name="connsiteX5" fmla="*/ 1614535 w 1770268"/>
              <a:gd name="connsiteY5" fmla="*/ 648265 h 1719173"/>
              <a:gd name="connsiteX6" fmla="*/ 1745980 w 1770268"/>
              <a:gd name="connsiteY6" fmla="*/ 1654105 h 1719173"/>
              <a:gd name="connsiteX7" fmla="*/ 1683115 w 1770268"/>
              <a:gd name="connsiteY7" fmla="*/ 1482655 h 1719173"/>
              <a:gd name="connsiteX8" fmla="*/ 923020 w 1770268"/>
              <a:gd name="connsiteY8" fmla="*/ 368230 h 1719173"/>
              <a:gd name="connsiteX9" fmla="*/ 1134475 w 1770268"/>
              <a:gd name="connsiteY9" fmla="*/ 676840 h 1719173"/>
              <a:gd name="connsiteX10" fmla="*/ 488680 w 1770268"/>
              <a:gd name="connsiteY10" fmla="*/ 265360 h 1719173"/>
              <a:gd name="connsiteX11" fmla="*/ 460105 w 1770268"/>
              <a:gd name="connsiteY11" fmla="*/ 522535 h 1719173"/>
              <a:gd name="connsiteX12" fmla="*/ 494395 w 1770268"/>
              <a:gd name="connsiteY12" fmla="*/ 179635 h 1719173"/>
              <a:gd name="connsiteX13" fmla="*/ 168640 w 1770268"/>
              <a:gd name="connsiteY13" fmla="*/ 162490 h 1719173"/>
              <a:gd name="connsiteX14" fmla="*/ 374380 w 1770268"/>
              <a:gd name="connsiteY14" fmla="*/ 173920 h 1719173"/>
              <a:gd name="connsiteX15" fmla="*/ 8620 w 1770268"/>
              <a:gd name="connsiteY15" fmla="*/ 8185 h 1719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70268" h="1719173">
                <a:moveTo>
                  <a:pt x="8620" y="8185"/>
                </a:moveTo>
                <a:cubicBezTo>
                  <a:pt x="81962" y="-16580"/>
                  <a:pt x="701088" y="22473"/>
                  <a:pt x="814435" y="25330"/>
                </a:cubicBezTo>
                <a:cubicBezTo>
                  <a:pt x="927782" y="28187"/>
                  <a:pt x="571548" y="-31820"/>
                  <a:pt x="688705" y="25330"/>
                </a:cubicBezTo>
                <a:cubicBezTo>
                  <a:pt x="805862" y="82480"/>
                  <a:pt x="1387840" y="312985"/>
                  <a:pt x="1517380" y="368230"/>
                </a:cubicBezTo>
                <a:cubicBezTo>
                  <a:pt x="1646920" y="423475"/>
                  <a:pt x="1449752" y="310127"/>
                  <a:pt x="1465945" y="356800"/>
                </a:cubicBezTo>
                <a:cubicBezTo>
                  <a:pt x="1482138" y="403473"/>
                  <a:pt x="1567863" y="432048"/>
                  <a:pt x="1614535" y="648265"/>
                </a:cubicBezTo>
                <a:cubicBezTo>
                  <a:pt x="1661208" y="864483"/>
                  <a:pt x="1734550" y="1515040"/>
                  <a:pt x="1745980" y="1654105"/>
                </a:cubicBezTo>
                <a:cubicBezTo>
                  <a:pt x="1757410" y="1793170"/>
                  <a:pt x="1820275" y="1696968"/>
                  <a:pt x="1683115" y="1482655"/>
                </a:cubicBezTo>
                <a:cubicBezTo>
                  <a:pt x="1545955" y="1268343"/>
                  <a:pt x="923020" y="368230"/>
                  <a:pt x="923020" y="368230"/>
                </a:cubicBezTo>
                <a:cubicBezTo>
                  <a:pt x="831580" y="233928"/>
                  <a:pt x="1206865" y="693985"/>
                  <a:pt x="1134475" y="676840"/>
                </a:cubicBezTo>
                <a:cubicBezTo>
                  <a:pt x="1062085" y="659695"/>
                  <a:pt x="601075" y="291077"/>
                  <a:pt x="488680" y="265360"/>
                </a:cubicBezTo>
                <a:cubicBezTo>
                  <a:pt x="376285" y="239643"/>
                  <a:pt x="459153" y="536822"/>
                  <a:pt x="460105" y="522535"/>
                </a:cubicBezTo>
                <a:cubicBezTo>
                  <a:pt x="461057" y="508248"/>
                  <a:pt x="542972" y="239642"/>
                  <a:pt x="494395" y="179635"/>
                </a:cubicBezTo>
                <a:cubicBezTo>
                  <a:pt x="445818" y="119628"/>
                  <a:pt x="168640" y="162490"/>
                  <a:pt x="168640" y="162490"/>
                </a:cubicBezTo>
                <a:cubicBezTo>
                  <a:pt x="148638" y="161538"/>
                  <a:pt x="395335" y="199637"/>
                  <a:pt x="374380" y="173920"/>
                </a:cubicBezTo>
                <a:cubicBezTo>
                  <a:pt x="353425" y="148203"/>
                  <a:pt x="-64722" y="32950"/>
                  <a:pt x="8620" y="8185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878C8158-7EE8-E8BB-D069-E09C7667C74B}"/>
              </a:ext>
            </a:extLst>
          </p:cNvPr>
          <p:cNvSpPr/>
          <p:nvPr/>
        </p:nvSpPr>
        <p:spPr>
          <a:xfrm>
            <a:off x="2262673" y="3634250"/>
            <a:ext cx="345285" cy="546151"/>
          </a:xfrm>
          <a:custGeom>
            <a:avLst/>
            <a:gdLst>
              <a:gd name="connsiteX0" fmla="*/ 345233 w 345285"/>
              <a:gd name="connsiteY0" fmla="*/ 23 h 546151"/>
              <a:gd name="connsiteX1" fmla="*/ 79311 w 345285"/>
              <a:gd name="connsiteY1" fmla="*/ 373248 h 546151"/>
              <a:gd name="connsiteX2" fmla="*/ 0 w 345285"/>
              <a:gd name="connsiteY2" fmla="*/ 545864 h 546151"/>
              <a:gd name="connsiteX3" fmla="*/ 79311 w 345285"/>
              <a:gd name="connsiteY3" fmla="*/ 415236 h 546151"/>
              <a:gd name="connsiteX4" fmla="*/ 32658 w 345285"/>
              <a:gd name="connsiteY4" fmla="*/ 457223 h 546151"/>
              <a:gd name="connsiteX5" fmla="*/ 139960 w 345285"/>
              <a:gd name="connsiteY5" fmla="*/ 331260 h 546151"/>
              <a:gd name="connsiteX6" fmla="*/ 102637 w 345285"/>
              <a:gd name="connsiteY6" fmla="*/ 354587 h 546151"/>
              <a:gd name="connsiteX7" fmla="*/ 345233 w 345285"/>
              <a:gd name="connsiteY7" fmla="*/ 23 h 546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285" h="546151">
                <a:moveTo>
                  <a:pt x="345233" y="23"/>
                </a:moveTo>
                <a:cubicBezTo>
                  <a:pt x="341345" y="3133"/>
                  <a:pt x="136850" y="282275"/>
                  <a:pt x="79311" y="373248"/>
                </a:cubicBezTo>
                <a:cubicBezTo>
                  <a:pt x="21772" y="464221"/>
                  <a:pt x="0" y="538866"/>
                  <a:pt x="0" y="545864"/>
                </a:cubicBezTo>
                <a:cubicBezTo>
                  <a:pt x="0" y="552862"/>
                  <a:pt x="73868" y="430010"/>
                  <a:pt x="79311" y="415236"/>
                </a:cubicBezTo>
                <a:cubicBezTo>
                  <a:pt x="84754" y="400462"/>
                  <a:pt x="22550" y="471219"/>
                  <a:pt x="32658" y="457223"/>
                </a:cubicBezTo>
                <a:cubicBezTo>
                  <a:pt x="42766" y="443227"/>
                  <a:pt x="128297" y="348366"/>
                  <a:pt x="139960" y="331260"/>
                </a:cubicBezTo>
                <a:cubicBezTo>
                  <a:pt x="151623" y="314154"/>
                  <a:pt x="70758" y="408238"/>
                  <a:pt x="102637" y="354587"/>
                </a:cubicBezTo>
                <a:cubicBezTo>
                  <a:pt x="134516" y="300936"/>
                  <a:pt x="349121" y="-3087"/>
                  <a:pt x="345233" y="2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707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ngelina Jolie" hidden="1">
            <a:extLst>
              <a:ext uri="{FF2B5EF4-FFF2-40B4-BE49-F238E27FC236}">
                <a16:creationId xmlns:a16="http://schemas.microsoft.com/office/drawing/2014/main" id="{FDA6BF09-DFEB-4FEF-AD3B-247CE8111C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0202"/>
            <a:ext cx="9601200" cy="9581197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</p:pic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1BA3FA07-3DE4-731F-D863-149E153BCA85}"/>
              </a:ext>
            </a:extLst>
          </p:cNvPr>
          <p:cNvSpPr/>
          <p:nvPr/>
        </p:nvSpPr>
        <p:spPr>
          <a:xfrm>
            <a:off x="3016196" y="4981304"/>
            <a:ext cx="133551" cy="114651"/>
          </a:xfrm>
          <a:custGeom>
            <a:avLst/>
            <a:gdLst>
              <a:gd name="connsiteX0" fmla="*/ 54 w 133551"/>
              <a:gd name="connsiteY0" fmla="*/ 114571 h 114651"/>
              <a:gd name="connsiteX1" fmla="*/ 85779 w 133551"/>
              <a:gd name="connsiteY1" fmla="*/ 89171 h 114651"/>
              <a:gd name="connsiteX2" fmla="*/ 133404 w 133551"/>
              <a:gd name="connsiteY2" fmla="*/ 54246 h 114651"/>
              <a:gd name="connsiteX3" fmla="*/ 101654 w 133551"/>
              <a:gd name="connsiteY3" fmla="*/ 271 h 114651"/>
              <a:gd name="connsiteX4" fmla="*/ 130229 w 133551"/>
              <a:gd name="connsiteY4" fmla="*/ 32021 h 114651"/>
              <a:gd name="connsiteX5" fmla="*/ 117529 w 133551"/>
              <a:gd name="connsiteY5" fmla="*/ 51071 h 114651"/>
              <a:gd name="connsiteX6" fmla="*/ 73079 w 133551"/>
              <a:gd name="connsiteY6" fmla="*/ 95521 h 114651"/>
              <a:gd name="connsiteX7" fmla="*/ 54 w 133551"/>
              <a:gd name="connsiteY7" fmla="*/ 114571 h 114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551" h="114651">
                <a:moveTo>
                  <a:pt x="54" y="114571"/>
                </a:moveTo>
                <a:cubicBezTo>
                  <a:pt x="2171" y="113513"/>
                  <a:pt x="63554" y="99225"/>
                  <a:pt x="85779" y="89171"/>
                </a:cubicBezTo>
                <a:cubicBezTo>
                  <a:pt x="108004" y="79117"/>
                  <a:pt x="130758" y="69063"/>
                  <a:pt x="133404" y="54246"/>
                </a:cubicBezTo>
                <a:cubicBezTo>
                  <a:pt x="136050" y="39429"/>
                  <a:pt x="102183" y="3975"/>
                  <a:pt x="101654" y="271"/>
                </a:cubicBezTo>
                <a:cubicBezTo>
                  <a:pt x="101125" y="-3433"/>
                  <a:pt x="130229" y="32021"/>
                  <a:pt x="130229" y="32021"/>
                </a:cubicBezTo>
                <a:cubicBezTo>
                  <a:pt x="132875" y="40488"/>
                  <a:pt x="127054" y="40488"/>
                  <a:pt x="117529" y="51071"/>
                </a:cubicBezTo>
                <a:cubicBezTo>
                  <a:pt x="108004" y="61654"/>
                  <a:pt x="87896" y="84938"/>
                  <a:pt x="73079" y="95521"/>
                </a:cubicBezTo>
                <a:cubicBezTo>
                  <a:pt x="58262" y="106104"/>
                  <a:pt x="-2063" y="115629"/>
                  <a:pt x="54" y="114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F73BBA3B-26F2-2E8B-A9EC-BB32E9CF3398}"/>
              </a:ext>
            </a:extLst>
          </p:cNvPr>
          <p:cNvSpPr/>
          <p:nvPr/>
        </p:nvSpPr>
        <p:spPr>
          <a:xfrm>
            <a:off x="3103704" y="4819041"/>
            <a:ext cx="884105" cy="333984"/>
          </a:xfrm>
          <a:custGeom>
            <a:avLst/>
            <a:gdLst>
              <a:gd name="connsiteX0" fmla="*/ 1446 w 884105"/>
              <a:gd name="connsiteY0" fmla="*/ 159359 h 333984"/>
              <a:gd name="connsiteX1" fmla="*/ 96696 w 884105"/>
              <a:gd name="connsiteY1" fmla="*/ 197459 h 333984"/>
              <a:gd name="connsiteX2" fmla="*/ 39546 w 884105"/>
              <a:gd name="connsiteY2" fmla="*/ 200634 h 333984"/>
              <a:gd name="connsiteX3" fmla="*/ 141146 w 884105"/>
              <a:gd name="connsiteY3" fmla="*/ 172059 h 333984"/>
              <a:gd name="connsiteX4" fmla="*/ 93521 w 884105"/>
              <a:gd name="connsiteY4" fmla="*/ 172059 h 333984"/>
              <a:gd name="connsiteX5" fmla="*/ 115746 w 884105"/>
              <a:gd name="connsiteY5" fmla="*/ 162534 h 333984"/>
              <a:gd name="connsiteX6" fmla="*/ 77646 w 884105"/>
              <a:gd name="connsiteY6" fmla="*/ 95859 h 333984"/>
              <a:gd name="connsiteX7" fmla="*/ 93521 w 884105"/>
              <a:gd name="connsiteY7" fmla="*/ 609 h 333984"/>
              <a:gd name="connsiteX8" fmla="*/ 93521 w 884105"/>
              <a:gd name="connsiteY8" fmla="*/ 57759 h 333984"/>
              <a:gd name="connsiteX9" fmla="*/ 141146 w 884105"/>
              <a:gd name="connsiteY9" fmla="*/ 111734 h 333984"/>
              <a:gd name="connsiteX10" fmla="*/ 201471 w 884105"/>
              <a:gd name="connsiteY10" fmla="*/ 121259 h 333984"/>
              <a:gd name="connsiteX11" fmla="*/ 179246 w 884105"/>
              <a:gd name="connsiteY11" fmla="*/ 10134 h 333984"/>
              <a:gd name="connsiteX12" fmla="*/ 204646 w 884105"/>
              <a:gd name="connsiteY12" fmla="*/ 32359 h 333984"/>
              <a:gd name="connsiteX13" fmla="*/ 268146 w 884105"/>
              <a:gd name="connsiteY13" fmla="*/ 108559 h 333984"/>
              <a:gd name="connsiteX14" fmla="*/ 252271 w 884105"/>
              <a:gd name="connsiteY14" fmla="*/ 16484 h 333984"/>
              <a:gd name="connsiteX15" fmla="*/ 331646 w 884105"/>
              <a:gd name="connsiteY15" fmla="*/ 102209 h 333984"/>
              <a:gd name="connsiteX16" fmla="*/ 350696 w 884105"/>
              <a:gd name="connsiteY16" fmla="*/ 102209 h 333984"/>
              <a:gd name="connsiteX17" fmla="*/ 337996 w 884105"/>
              <a:gd name="connsiteY17" fmla="*/ 29184 h 333984"/>
              <a:gd name="connsiteX18" fmla="*/ 382446 w 884105"/>
              <a:gd name="connsiteY18" fmla="*/ 102209 h 333984"/>
              <a:gd name="connsiteX19" fmla="*/ 417371 w 884105"/>
              <a:gd name="connsiteY19" fmla="*/ 105384 h 333984"/>
              <a:gd name="connsiteX20" fmla="*/ 391971 w 884105"/>
              <a:gd name="connsiteY20" fmla="*/ 70459 h 333984"/>
              <a:gd name="connsiteX21" fmla="*/ 423721 w 884105"/>
              <a:gd name="connsiteY21" fmla="*/ 22834 h 333984"/>
              <a:gd name="connsiteX22" fmla="*/ 407846 w 884105"/>
              <a:gd name="connsiteY22" fmla="*/ 51409 h 333984"/>
              <a:gd name="connsiteX23" fmla="*/ 464996 w 884105"/>
              <a:gd name="connsiteY23" fmla="*/ 111734 h 333984"/>
              <a:gd name="connsiteX24" fmla="*/ 461821 w 884105"/>
              <a:gd name="connsiteY24" fmla="*/ 32359 h 333984"/>
              <a:gd name="connsiteX25" fmla="*/ 477696 w 884105"/>
              <a:gd name="connsiteY25" fmla="*/ 83159 h 333984"/>
              <a:gd name="connsiteX26" fmla="*/ 547546 w 884105"/>
              <a:gd name="connsiteY26" fmla="*/ 118084 h 333984"/>
              <a:gd name="connsiteX27" fmla="*/ 547546 w 884105"/>
              <a:gd name="connsiteY27" fmla="*/ 19659 h 333984"/>
              <a:gd name="connsiteX28" fmla="*/ 531671 w 884105"/>
              <a:gd name="connsiteY28" fmla="*/ 108559 h 333984"/>
              <a:gd name="connsiteX29" fmla="*/ 541196 w 884105"/>
              <a:gd name="connsiteY29" fmla="*/ 51409 h 333984"/>
              <a:gd name="connsiteX30" fmla="*/ 591996 w 884105"/>
              <a:gd name="connsiteY30" fmla="*/ 149834 h 333984"/>
              <a:gd name="connsiteX31" fmla="*/ 620571 w 884105"/>
              <a:gd name="connsiteY31" fmla="*/ 95859 h 333984"/>
              <a:gd name="connsiteX32" fmla="*/ 623746 w 884105"/>
              <a:gd name="connsiteY32" fmla="*/ 149834 h 333984"/>
              <a:gd name="connsiteX33" fmla="*/ 677721 w 884105"/>
              <a:gd name="connsiteY33" fmla="*/ 181584 h 333984"/>
              <a:gd name="connsiteX34" fmla="*/ 699946 w 884105"/>
              <a:gd name="connsiteY34" fmla="*/ 172059 h 333984"/>
              <a:gd name="connsiteX35" fmla="*/ 677721 w 884105"/>
              <a:gd name="connsiteY35" fmla="*/ 235559 h 333984"/>
              <a:gd name="connsiteX36" fmla="*/ 725346 w 884105"/>
              <a:gd name="connsiteY36" fmla="*/ 235559 h 333984"/>
              <a:gd name="connsiteX37" fmla="*/ 811071 w 884105"/>
              <a:gd name="connsiteY37" fmla="*/ 168884 h 333984"/>
              <a:gd name="connsiteX38" fmla="*/ 779321 w 884105"/>
              <a:gd name="connsiteY38" fmla="*/ 213334 h 333984"/>
              <a:gd name="connsiteX39" fmla="*/ 814246 w 884105"/>
              <a:gd name="connsiteY39" fmla="*/ 210159 h 333984"/>
              <a:gd name="connsiteX40" fmla="*/ 785671 w 884105"/>
              <a:gd name="connsiteY40" fmla="*/ 273659 h 333984"/>
              <a:gd name="connsiteX41" fmla="*/ 884096 w 884105"/>
              <a:gd name="connsiteY41" fmla="*/ 270484 h 333984"/>
              <a:gd name="connsiteX42" fmla="*/ 779321 w 884105"/>
              <a:gd name="connsiteY42" fmla="*/ 283184 h 333984"/>
              <a:gd name="connsiteX43" fmla="*/ 626921 w 884105"/>
              <a:gd name="connsiteY43" fmla="*/ 333984 h 333984"/>
              <a:gd name="connsiteX44" fmla="*/ 830121 w 884105"/>
              <a:gd name="connsiteY44" fmla="*/ 283184 h 333984"/>
              <a:gd name="connsiteX45" fmla="*/ 718996 w 884105"/>
              <a:gd name="connsiteY45" fmla="*/ 270484 h 333984"/>
              <a:gd name="connsiteX46" fmla="*/ 652321 w 884105"/>
              <a:gd name="connsiteY46" fmla="*/ 229209 h 333984"/>
              <a:gd name="connsiteX47" fmla="*/ 617396 w 884105"/>
              <a:gd name="connsiteY47" fmla="*/ 172059 h 333984"/>
              <a:gd name="connsiteX48" fmla="*/ 503096 w 884105"/>
              <a:gd name="connsiteY48" fmla="*/ 140309 h 333984"/>
              <a:gd name="connsiteX49" fmla="*/ 620571 w 884105"/>
              <a:gd name="connsiteY49" fmla="*/ 175234 h 333984"/>
              <a:gd name="connsiteX50" fmla="*/ 445946 w 884105"/>
              <a:gd name="connsiteY50" fmla="*/ 130784 h 333984"/>
              <a:gd name="connsiteX51" fmla="*/ 252271 w 884105"/>
              <a:gd name="connsiteY51" fmla="*/ 127609 h 333984"/>
              <a:gd name="connsiteX52" fmla="*/ 382446 w 884105"/>
              <a:gd name="connsiteY52" fmla="*/ 137134 h 333984"/>
              <a:gd name="connsiteX53" fmla="*/ 296721 w 884105"/>
              <a:gd name="connsiteY53" fmla="*/ 140309 h 333984"/>
              <a:gd name="connsiteX54" fmla="*/ 214171 w 884105"/>
              <a:gd name="connsiteY54" fmla="*/ 146659 h 333984"/>
              <a:gd name="connsiteX55" fmla="*/ 185596 w 884105"/>
              <a:gd name="connsiteY55" fmla="*/ 153009 h 333984"/>
              <a:gd name="connsiteX56" fmla="*/ 1446 w 884105"/>
              <a:gd name="connsiteY56" fmla="*/ 159359 h 333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884105" h="333984">
                <a:moveTo>
                  <a:pt x="1446" y="159359"/>
                </a:moveTo>
                <a:cubicBezTo>
                  <a:pt x="-13371" y="166767"/>
                  <a:pt x="90346" y="190580"/>
                  <a:pt x="96696" y="197459"/>
                </a:cubicBezTo>
                <a:cubicBezTo>
                  <a:pt x="103046" y="204338"/>
                  <a:pt x="32138" y="204867"/>
                  <a:pt x="39546" y="200634"/>
                </a:cubicBezTo>
                <a:cubicBezTo>
                  <a:pt x="46954" y="196401"/>
                  <a:pt x="132150" y="176821"/>
                  <a:pt x="141146" y="172059"/>
                </a:cubicBezTo>
                <a:cubicBezTo>
                  <a:pt x="150142" y="167297"/>
                  <a:pt x="97754" y="173646"/>
                  <a:pt x="93521" y="172059"/>
                </a:cubicBezTo>
                <a:cubicBezTo>
                  <a:pt x="89288" y="170472"/>
                  <a:pt x="118392" y="175234"/>
                  <a:pt x="115746" y="162534"/>
                </a:cubicBezTo>
                <a:cubicBezTo>
                  <a:pt x="113100" y="149834"/>
                  <a:pt x="81350" y="122846"/>
                  <a:pt x="77646" y="95859"/>
                </a:cubicBezTo>
                <a:cubicBezTo>
                  <a:pt x="73942" y="68872"/>
                  <a:pt x="90875" y="6959"/>
                  <a:pt x="93521" y="609"/>
                </a:cubicBezTo>
                <a:cubicBezTo>
                  <a:pt x="96167" y="-5741"/>
                  <a:pt x="85584" y="39238"/>
                  <a:pt x="93521" y="57759"/>
                </a:cubicBezTo>
                <a:cubicBezTo>
                  <a:pt x="101458" y="76280"/>
                  <a:pt x="123154" y="101151"/>
                  <a:pt x="141146" y="111734"/>
                </a:cubicBezTo>
                <a:cubicBezTo>
                  <a:pt x="159138" y="122317"/>
                  <a:pt x="195121" y="138192"/>
                  <a:pt x="201471" y="121259"/>
                </a:cubicBezTo>
                <a:cubicBezTo>
                  <a:pt x="207821" y="104326"/>
                  <a:pt x="179246" y="10134"/>
                  <a:pt x="179246" y="10134"/>
                </a:cubicBezTo>
                <a:cubicBezTo>
                  <a:pt x="179775" y="-4683"/>
                  <a:pt x="189829" y="15955"/>
                  <a:pt x="204646" y="32359"/>
                </a:cubicBezTo>
                <a:cubicBezTo>
                  <a:pt x="219463" y="48763"/>
                  <a:pt x="260209" y="111205"/>
                  <a:pt x="268146" y="108559"/>
                </a:cubicBezTo>
                <a:cubicBezTo>
                  <a:pt x="276083" y="105913"/>
                  <a:pt x="241688" y="17542"/>
                  <a:pt x="252271" y="16484"/>
                </a:cubicBezTo>
                <a:cubicBezTo>
                  <a:pt x="262854" y="15426"/>
                  <a:pt x="315242" y="87921"/>
                  <a:pt x="331646" y="102209"/>
                </a:cubicBezTo>
                <a:cubicBezTo>
                  <a:pt x="348050" y="116497"/>
                  <a:pt x="349638" y="114380"/>
                  <a:pt x="350696" y="102209"/>
                </a:cubicBezTo>
                <a:cubicBezTo>
                  <a:pt x="351754" y="90038"/>
                  <a:pt x="332704" y="29184"/>
                  <a:pt x="337996" y="29184"/>
                </a:cubicBezTo>
                <a:cubicBezTo>
                  <a:pt x="343288" y="29184"/>
                  <a:pt x="369217" y="89509"/>
                  <a:pt x="382446" y="102209"/>
                </a:cubicBezTo>
                <a:cubicBezTo>
                  <a:pt x="395675" y="114909"/>
                  <a:pt x="415784" y="110676"/>
                  <a:pt x="417371" y="105384"/>
                </a:cubicBezTo>
                <a:cubicBezTo>
                  <a:pt x="418958" y="100092"/>
                  <a:pt x="390913" y="84217"/>
                  <a:pt x="391971" y="70459"/>
                </a:cubicBezTo>
                <a:cubicBezTo>
                  <a:pt x="393029" y="56701"/>
                  <a:pt x="421075" y="26009"/>
                  <a:pt x="423721" y="22834"/>
                </a:cubicBezTo>
                <a:cubicBezTo>
                  <a:pt x="426367" y="19659"/>
                  <a:pt x="400967" y="36592"/>
                  <a:pt x="407846" y="51409"/>
                </a:cubicBezTo>
                <a:cubicBezTo>
                  <a:pt x="414725" y="66226"/>
                  <a:pt x="456000" y="114909"/>
                  <a:pt x="464996" y="111734"/>
                </a:cubicBezTo>
                <a:cubicBezTo>
                  <a:pt x="473992" y="108559"/>
                  <a:pt x="459704" y="37121"/>
                  <a:pt x="461821" y="32359"/>
                </a:cubicBezTo>
                <a:cubicBezTo>
                  <a:pt x="463938" y="27597"/>
                  <a:pt x="463409" y="68872"/>
                  <a:pt x="477696" y="83159"/>
                </a:cubicBezTo>
                <a:cubicBezTo>
                  <a:pt x="491983" y="97446"/>
                  <a:pt x="535904" y="128667"/>
                  <a:pt x="547546" y="118084"/>
                </a:cubicBezTo>
                <a:cubicBezTo>
                  <a:pt x="559188" y="107501"/>
                  <a:pt x="550192" y="21246"/>
                  <a:pt x="547546" y="19659"/>
                </a:cubicBezTo>
                <a:cubicBezTo>
                  <a:pt x="544900" y="18071"/>
                  <a:pt x="532729" y="103268"/>
                  <a:pt x="531671" y="108559"/>
                </a:cubicBezTo>
                <a:cubicBezTo>
                  <a:pt x="530613" y="113850"/>
                  <a:pt x="531142" y="44530"/>
                  <a:pt x="541196" y="51409"/>
                </a:cubicBezTo>
                <a:cubicBezTo>
                  <a:pt x="551250" y="58288"/>
                  <a:pt x="578767" y="142426"/>
                  <a:pt x="591996" y="149834"/>
                </a:cubicBezTo>
                <a:cubicBezTo>
                  <a:pt x="605225" y="157242"/>
                  <a:pt x="615279" y="95859"/>
                  <a:pt x="620571" y="95859"/>
                </a:cubicBezTo>
                <a:cubicBezTo>
                  <a:pt x="625863" y="95859"/>
                  <a:pt x="614221" y="135547"/>
                  <a:pt x="623746" y="149834"/>
                </a:cubicBezTo>
                <a:cubicBezTo>
                  <a:pt x="633271" y="164121"/>
                  <a:pt x="665021" y="177880"/>
                  <a:pt x="677721" y="181584"/>
                </a:cubicBezTo>
                <a:cubicBezTo>
                  <a:pt x="690421" y="185288"/>
                  <a:pt x="699946" y="163063"/>
                  <a:pt x="699946" y="172059"/>
                </a:cubicBezTo>
                <a:cubicBezTo>
                  <a:pt x="699946" y="181055"/>
                  <a:pt x="673488" y="224976"/>
                  <a:pt x="677721" y="235559"/>
                </a:cubicBezTo>
                <a:cubicBezTo>
                  <a:pt x="681954" y="246142"/>
                  <a:pt x="703121" y="246671"/>
                  <a:pt x="725346" y="235559"/>
                </a:cubicBezTo>
                <a:cubicBezTo>
                  <a:pt x="747571" y="224447"/>
                  <a:pt x="802075" y="172588"/>
                  <a:pt x="811071" y="168884"/>
                </a:cubicBezTo>
                <a:cubicBezTo>
                  <a:pt x="820067" y="165180"/>
                  <a:pt x="778792" y="206455"/>
                  <a:pt x="779321" y="213334"/>
                </a:cubicBezTo>
                <a:cubicBezTo>
                  <a:pt x="779850" y="220213"/>
                  <a:pt x="813188" y="200105"/>
                  <a:pt x="814246" y="210159"/>
                </a:cubicBezTo>
                <a:cubicBezTo>
                  <a:pt x="815304" y="220213"/>
                  <a:pt x="774029" y="263605"/>
                  <a:pt x="785671" y="273659"/>
                </a:cubicBezTo>
                <a:cubicBezTo>
                  <a:pt x="797313" y="283713"/>
                  <a:pt x="885154" y="268896"/>
                  <a:pt x="884096" y="270484"/>
                </a:cubicBezTo>
                <a:cubicBezTo>
                  <a:pt x="883038" y="272072"/>
                  <a:pt x="822183" y="272601"/>
                  <a:pt x="779321" y="283184"/>
                </a:cubicBezTo>
                <a:cubicBezTo>
                  <a:pt x="736459" y="293767"/>
                  <a:pt x="618454" y="333984"/>
                  <a:pt x="626921" y="333984"/>
                </a:cubicBezTo>
                <a:cubicBezTo>
                  <a:pt x="635388" y="333984"/>
                  <a:pt x="814775" y="293767"/>
                  <a:pt x="830121" y="283184"/>
                </a:cubicBezTo>
                <a:cubicBezTo>
                  <a:pt x="845467" y="272601"/>
                  <a:pt x="748629" y="279480"/>
                  <a:pt x="718996" y="270484"/>
                </a:cubicBezTo>
                <a:cubicBezTo>
                  <a:pt x="689363" y="261488"/>
                  <a:pt x="669254" y="245613"/>
                  <a:pt x="652321" y="229209"/>
                </a:cubicBezTo>
                <a:cubicBezTo>
                  <a:pt x="635388" y="212805"/>
                  <a:pt x="642267" y="186876"/>
                  <a:pt x="617396" y="172059"/>
                </a:cubicBezTo>
                <a:cubicBezTo>
                  <a:pt x="592525" y="157242"/>
                  <a:pt x="502567" y="139780"/>
                  <a:pt x="503096" y="140309"/>
                </a:cubicBezTo>
                <a:cubicBezTo>
                  <a:pt x="503625" y="140838"/>
                  <a:pt x="630096" y="176822"/>
                  <a:pt x="620571" y="175234"/>
                </a:cubicBezTo>
                <a:cubicBezTo>
                  <a:pt x="611046" y="173647"/>
                  <a:pt x="507329" y="138721"/>
                  <a:pt x="445946" y="130784"/>
                </a:cubicBezTo>
                <a:cubicBezTo>
                  <a:pt x="384563" y="122847"/>
                  <a:pt x="262854" y="126551"/>
                  <a:pt x="252271" y="127609"/>
                </a:cubicBezTo>
                <a:cubicBezTo>
                  <a:pt x="241688" y="128667"/>
                  <a:pt x="375038" y="135017"/>
                  <a:pt x="382446" y="137134"/>
                </a:cubicBezTo>
                <a:cubicBezTo>
                  <a:pt x="389854" y="139251"/>
                  <a:pt x="324767" y="138722"/>
                  <a:pt x="296721" y="140309"/>
                </a:cubicBezTo>
                <a:cubicBezTo>
                  <a:pt x="268675" y="141896"/>
                  <a:pt x="232692" y="144542"/>
                  <a:pt x="214171" y="146659"/>
                </a:cubicBezTo>
                <a:cubicBezTo>
                  <a:pt x="195650" y="148776"/>
                  <a:pt x="216288" y="148776"/>
                  <a:pt x="185596" y="153009"/>
                </a:cubicBezTo>
                <a:cubicBezTo>
                  <a:pt x="154904" y="157242"/>
                  <a:pt x="16263" y="151951"/>
                  <a:pt x="1446" y="159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782FEF84-B1C2-85E9-8847-A811C4B232D6}"/>
              </a:ext>
            </a:extLst>
          </p:cNvPr>
          <p:cNvSpPr/>
          <p:nvPr/>
        </p:nvSpPr>
        <p:spPr>
          <a:xfrm>
            <a:off x="3148841" y="4952511"/>
            <a:ext cx="266660" cy="149852"/>
          </a:xfrm>
          <a:custGeom>
            <a:avLst/>
            <a:gdLst>
              <a:gd name="connsiteX0" fmla="*/ 264284 w 266660"/>
              <a:gd name="connsiteY0" fmla="*/ 489 h 149852"/>
              <a:gd name="connsiteX1" fmla="*/ 156334 w 266660"/>
              <a:gd name="connsiteY1" fmla="*/ 25889 h 149852"/>
              <a:gd name="connsiteX2" fmla="*/ 42034 w 266660"/>
              <a:gd name="connsiteY2" fmla="*/ 95739 h 149852"/>
              <a:gd name="connsiteX3" fmla="*/ 16634 w 266660"/>
              <a:gd name="connsiteY3" fmla="*/ 149714 h 149852"/>
              <a:gd name="connsiteX4" fmla="*/ 32509 w 266660"/>
              <a:gd name="connsiteY4" fmla="*/ 79864 h 149852"/>
              <a:gd name="connsiteX5" fmla="*/ 759 w 266660"/>
              <a:gd name="connsiteY5" fmla="*/ 121139 h 149852"/>
              <a:gd name="connsiteX6" fmla="*/ 70609 w 266660"/>
              <a:gd name="connsiteY6" fmla="*/ 48114 h 149852"/>
              <a:gd name="connsiteX7" fmla="*/ 48384 w 266660"/>
              <a:gd name="connsiteY7" fmla="*/ 44939 h 149852"/>
              <a:gd name="connsiteX8" fmla="*/ 264284 w 266660"/>
              <a:gd name="connsiteY8" fmla="*/ 489 h 149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6660" h="149852">
                <a:moveTo>
                  <a:pt x="264284" y="489"/>
                </a:moveTo>
                <a:cubicBezTo>
                  <a:pt x="282276" y="-2686"/>
                  <a:pt x="193376" y="10014"/>
                  <a:pt x="156334" y="25889"/>
                </a:cubicBezTo>
                <a:cubicBezTo>
                  <a:pt x="119292" y="41764"/>
                  <a:pt x="65317" y="75102"/>
                  <a:pt x="42034" y="95739"/>
                </a:cubicBezTo>
                <a:cubicBezTo>
                  <a:pt x="18751" y="116376"/>
                  <a:pt x="18221" y="152360"/>
                  <a:pt x="16634" y="149714"/>
                </a:cubicBezTo>
                <a:cubicBezTo>
                  <a:pt x="15046" y="147068"/>
                  <a:pt x="35155" y="84626"/>
                  <a:pt x="32509" y="79864"/>
                </a:cubicBezTo>
                <a:cubicBezTo>
                  <a:pt x="29863" y="75102"/>
                  <a:pt x="-5591" y="126431"/>
                  <a:pt x="759" y="121139"/>
                </a:cubicBezTo>
                <a:cubicBezTo>
                  <a:pt x="7109" y="115847"/>
                  <a:pt x="62672" y="60814"/>
                  <a:pt x="70609" y="48114"/>
                </a:cubicBezTo>
                <a:cubicBezTo>
                  <a:pt x="78546" y="35414"/>
                  <a:pt x="23513" y="50760"/>
                  <a:pt x="48384" y="44939"/>
                </a:cubicBezTo>
                <a:cubicBezTo>
                  <a:pt x="73255" y="39118"/>
                  <a:pt x="246292" y="3664"/>
                  <a:pt x="264284" y="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24ADB694-1EFC-69DE-1BD4-589A6F3E2415}"/>
              </a:ext>
            </a:extLst>
          </p:cNvPr>
          <p:cNvSpPr/>
          <p:nvPr/>
        </p:nvSpPr>
        <p:spPr>
          <a:xfrm>
            <a:off x="3025660" y="5107612"/>
            <a:ext cx="638476" cy="169274"/>
          </a:xfrm>
          <a:custGeom>
            <a:avLst/>
            <a:gdLst>
              <a:gd name="connsiteX0" fmla="*/ 115 w 638476"/>
              <a:gd name="connsiteY0" fmla="*/ 13663 h 169274"/>
              <a:gd name="connsiteX1" fmla="*/ 139815 w 638476"/>
              <a:gd name="connsiteY1" fmla="*/ 963 h 169274"/>
              <a:gd name="connsiteX2" fmla="*/ 181090 w 638476"/>
              <a:gd name="connsiteY2" fmla="*/ 42238 h 169274"/>
              <a:gd name="connsiteX3" fmla="*/ 123940 w 638476"/>
              <a:gd name="connsiteY3" fmla="*/ 23188 h 169274"/>
              <a:gd name="connsiteX4" fmla="*/ 225540 w 638476"/>
              <a:gd name="connsiteY4" fmla="*/ 61288 h 169274"/>
              <a:gd name="connsiteX5" fmla="*/ 257290 w 638476"/>
              <a:gd name="connsiteY5" fmla="*/ 93038 h 169274"/>
              <a:gd name="connsiteX6" fmla="*/ 266815 w 638476"/>
              <a:gd name="connsiteY6" fmla="*/ 58113 h 169274"/>
              <a:gd name="connsiteX7" fmla="*/ 311265 w 638476"/>
              <a:gd name="connsiteY7" fmla="*/ 86688 h 169274"/>
              <a:gd name="connsiteX8" fmla="*/ 320790 w 638476"/>
              <a:gd name="connsiteY8" fmla="*/ 58113 h 169274"/>
              <a:gd name="connsiteX9" fmla="*/ 358890 w 638476"/>
              <a:gd name="connsiteY9" fmla="*/ 93038 h 169274"/>
              <a:gd name="connsiteX10" fmla="*/ 393815 w 638476"/>
              <a:gd name="connsiteY10" fmla="*/ 89863 h 169274"/>
              <a:gd name="connsiteX11" fmla="*/ 403340 w 638476"/>
              <a:gd name="connsiteY11" fmla="*/ 127963 h 169274"/>
              <a:gd name="connsiteX12" fmla="*/ 381115 w 638476"/>
              <a:gd name="connsiteY12" fmla="*/ 153363 h 169274"/>
              <a:gd name="connsiteX13" fmla="*/ 444615 w 638476"/>
              <a:gd name="connsiteY13" fmla="*/ 112088 h 169274"/>
              <a:gd name="connsiteX14" fmla="*/ 530340 w 638476"/>
              <a:gd name="connsiteY14" fmla="*/ 96213 h 169274"/>
              <a:gd name="connsiteX15" fmla="*/ 501765 w 638476"/>
              <a:gd name="connsiteY15" fmla="*/ 124788 h 169274"/>
              <a:gd name="connsiteX16" fmla="*/ 479540 w 638476"/>
              <a:gd name="connsiteY16" fmla="*/ 159713 h 169274"/>
              <a:gd name="connsiteX17" fmla="*/ 562090 w 638476"/>
              <a:gd name="connsiteY17" fmla="*/ 108913 h 169274"/>
              <a:gd name="connsiteX18" fmla="*/ 574790 w 638476"/>
              <a:gd name="connsiteY18" fmla="*/ 169238 h 169274"/>
              <a:gd name="connsiteX19" fmla="*/ 587490 w 638476"/>
              <a:gd name="connsiteY19" fmla="*/ 118438 h 169274"/>
              <a:gd name="connsiteX20" fmla="*/ 590665 w 638476"/>
              <a:gd name="connsiteY20" fmla="*/ 156538 h 169274"/>
              <a:gd name="connsiteX21" fmla="*/ 616065 w 638476"/>
              <a:gd name="connsiteY21" fmla="*/ 89863 h 169274"/>
              <a:gd name="connsiteX22" fmla="*/ 638290 w 638476"/>
              <a:gd name="connsiteY22" fmla="*/ 23188 h 169274"/>
              <a:gd name="connsiteX23" fmla="*/ 603365 w 638476"/>
              <a:gd name="connsiteY23" fmla="*/ 51763 h 169274"/>
              <a:gd name="connsiteX24" fmla="*/ 431915 w 638476"/>
              <a:gd name="connsiteY24" fmla="*/ 86688 h 169274"/>
              <a:gd name="connsiteX25" fmla="*/ 428740 w 638476"/>
              <a:gd name="connsiteY25" fmla="*/ 93038 h 169274"/>
              <a:gd name="connsiteX26" fmla="*/ 320790 w 638476"/>
              <a:gd name="connsiteY26" fmla="*/ 48588 h 169274"/>
              <a:gd name="connsiteX27" fmla="*/ 323965 w 638476"/>
              <a:gd name="connsiteY27" fmla="*/ 67638 h 169274"/>
              <a:gd name="connsiteX28" fmla="*/ 177915 w 638476"/>
              <a:gd name="connsiteY28" fmla="*/ 32713 h 169274"/>
              <a:gd name="connsiteX29" fmla="*/ 225540 w 638476"/>
              <a:gd name="connsiteY29" fmla="*/ 42238 h 169274"/>
              <a:gd name="connsiteX30" fmla="*/ 165215 w 638476"/>
              <a:gd name="connsiteY30" fmla="*/ 20013 h 169274"/>
              <a:gd name="connsiteX31" fmla="*/ 115 w 638476"/>
              <a:gd name="connsiteY31" fmla="*/ 13663 h 169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38476" h="169274">
                <a:moveTo>
                  <a:pt x="115" y="13663"/>
                </a:moveTo>
                <a:cubicBezTo>
                  <a:pt x="-4118" y="10488"/>
                  <a:pt x="109653" y="-3800"/>
                  <a:pt x="139815" y="963"/>
                </a:cubicBezTo>
                <a:cubicBezTo>
                  <a:pt x="169978" y="5725"/>
                  <a:pt x="183736" y="38534"/>
                  <a:pt x="181090" y="42238"/>
                </a:cubicBezTo>
                <a:cubicBezTo>
                  <a:pt x="178444" y="45942"/>
                  <a:pt x="116532" y="20013"/>
                  <a:pt x="123940" y="23188"/>
                </a:cubicBezTo>
                <a:cubicBezTo>
                  <a:pt x="131348" y="26363"/>
                  <a:pt x="203315" y="49646"/>
                  <a:pt x="225540" y="61288"/>
                </a:cubicBezTo>
                <a:cubicBezTo>
                  <a:pt x="247765" y="72930"/>
                  <a:pt x="250411" y="93567"/>
                  <a:pt x="257290" y="93038"/>
                </a:cubicBezTo>
                <a:cubicBezTo>
                  <a:pt x="264169" y="92509"/>
                  <a:pt x="257819" y="59171"/>
                  <a:pt x="266815" y="58113"/>
                </a:cubicBezTo>
                <a:cubicBezTo>
                  <a:pt x="275811" y="57055"/>
                  <a:pt x="302269" y="86688"/>
                  <a:pt x="311265" y="86688"/>
                </a:cubicBezTo>
                <a:cubicBezTo>
                  <a:pt x="320261" y="86688"/>
                  <a:pt x="312853" y="57055"/>
                  <a:pt x="320790" y="58113"/>
                </a:cubicBezTo>
                <a:cubicBezTo>
                  <a:pt x="328727" y="59171"/>
                  <a:pt x="346719" y="87746"/>
                  <a:pt x="358890" y="93038"/>
                </a:cubicBezTo>
                <a:cubicBezTo>
                  <a:pt x="371061" y="98330"/>
                  <a:pt x="386407" y="84042"/>
                  <a:pt x="393815" y="89863"/>
                </a:cubicBezTo>
                <a:cubicBezTo>
                  <a:pt x="401223" y="95684"/>
                  <a:pt x="405457" y="117380"/>
                  <a:pt x="403340" y="127963"/>
                </a:cubicBezTo>
                <a:cubicBezTo>
                  <a:pt x="401223" y="138546"/>
                  <a:pt x="374236" y="156009"/>
                  <a:pt x="381115" y="153363"/>
                </a:cubicBezTo>
                <a:cubicBezTo>
                  <a:pt x="387994" y="150717"/>
                  <a:pt x="419744" y="121613"/>
                  <a:pt x="444615" y="112088"/>
                </a:cubicBezTo>
                <a:cubicBezTo>
                  <a:pt x="469486" y="102563"/>
                  <a:pt x="520815" y="94096"/>
                  <a:pt x="530340" y="96213"/>
                </a:cubicBezTo>
                <a:cubicBezTo>
                  <a:pt x="539865" y="98330"/>
                  <a:pt x="510232" y="114205"/>
                  <a:pt x="501765" y="124788"/>
                </a:cubicBezTo>
                <a:cubicBezTo>
                  <a:pt x="493298" y="135371"/>
                  <a:pt x="469486" y="162359"/>
                  <a:pt x="479540" y="159713"/>
                </a:cubicBezTo>
                <a:cubicBezTo>
                  <a:pt x="489594" y="157067"/>
                  <a:pt x="546215" y="107326"/>
                  <a:pt x="562090" y="108913"/>
                </a:cubicBezTo>
                <a:cubicBezTo>
                  <a:pt x="577965" y="110501"/>
                  <a:pt x="570557" y="167651"/>
                  <a:pt x="574790" y="169238"/>
                </a:cubicBezTo>
                <a:cubicBezTo>
                  <a:pt x="579023" y="170825"/>
                  <a:pt x="584844" y="120555"/>
                  <a:pt x="587490" y="118438"/>
                </a:cubicBezTo>
                <a:cubicBezTo>
                  <a:pt x="590136" y="116321"/>
                  <a:pt x="585903" y="161300"/>
                  <a:pt x="590665" y="156538"/>
                </a:cubicBezTo>
                <a:cubicBezTo>
                  <a:pt x="595427" y="151776"/>
                  <a:pt x="608128" y="112088"/>
                  <a:pt x="616065" y="89863"/>
                </a:cubicBezTo>
                <a:cubicBezTo>
                  <a:pt x="624003" y="67638"/>
                  <a:pt x="640407" y="29538"/>
                  <a:pt x="638290" y="23188"/>
                </a:cubicBezTo>
                <a:cubicBezTo>
                  <a:pt x="636173" y="16838"/>
                  <a:pt x="637761" y="41180"/>
                  <a:pt x="603365" y="51763"/>
                </a:cubicBezTo>
                <a:cubicBezTo>
                  <a:pt x="568969" y="62346"/>
                  <a:pt x="461019" y="79809"/>
                  <a:pt x="431915" y="86688"/>
                </a:cubicBezTo>
                <a:cubicBezTo>
                  <a:pt x="402811" y="93567"/>
                  <a:pt x="447261" y="99388"/>
                  <a:pt x="428740" y="93038"/>
                </a:cubicBezTo>
                <a:cubicBezTo>
                  <a:pt x="410219" y="86688"/>
                  <a:pt x="338252" y="52821"/>
                  <a:pt x="320790" y="48588"/>
                </a:cubicBezTo>
                <a:cubicBezTo>
                  <a:pt x="303328" y="44355"/>
                  <a:pt x="347777" y="70284"/>
                  <a:pt x="323965" y="67638"/>
                </a:cubicBezTo>
                <a:cubicBezTo>
                  <a:pt x="300153" y="64992"/>
                  <a:pt x="194319" y="36946"/>
                  <a:pt x="177915" y="32713"/>
                </a:cubicBezTo>
                <a:cubicBezTo>
                  <a:pt x="161511" y="28480"/>
                  <a:pt x="227657" y="44355"/>
                  <a:pt x="225540" y="42238"/>
                </a:cubicBezTo>
                <a:cubicBezTo>
                  <a:pt x="223423" y="40121"/>
                  <a:pt x="198023" y="25834"/>
                  <a:pt x="165215" y="20013"/>
                </a:cubicBezTo>
                <a:cubicBezTo>
                  <a:pt x="132407" y="14192"/>
                  <a:pt x="4348" y="16838"/>
                  <a:pt x="115" y="136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A36EC591-2EB3-8721-45C7-5EBD0B60D626}"/>
              </a:ext>
            </a:extLst>
          </p:cNvPr>
          <p:cNvSpPr/>
          <p:nvPr/>
        </p:nvSpPr>
        <p:spPr>
          <a:xfrm>
            <a:off x="3347615" y="5127410"/>
            <a:ext cx="631761" cy="216528"/>
          </a:xfrm>
          <a:custGeom>
            <a:avLst/>
            <a:gdLst>
              <a:gd name="connsiteX0" fmla="*/ 630660 w 631761"/>
              <a:gd name="connsiteY0" fmla="*/ 215 h 216528"/>
              <a:gd name="connsiteX1" fmla="*/ 494135 w 631761"/>
              <a:gd name="connsiteY1" fmla="*/ 38315 h 216528"/>
              <a:gd name="connsiteX2" fmla="*/ 389360 w 631761"/>
              <a:gd name="connsiteY2" fmla="*/ 111340 h 216528"/>
              <a:gd name="connsiteX3" fmla="*/ 408410 w 631761"/>
              <a:gd name="connsiteY3" fmla="*/ 70065 h 216528"/>
              <a:gd name="connsiteX4" fmla="*/ 367135 w 631761"/>
              <a:gd name="connsiteY4" fmla="*/ 146265 h 216528"/>
              <a:gd name="connsiteX5" fmla="*/ 357610 w 631761"/>
              <a:gd name="connsiteY5" fmla="*/ 108165 h 216528"/>
              <a:gd name="connsiteX6" fmla="*/ 309985 w 631761"/>
              <a:gd name="connsiteY6" fmla="*/ 216115 h 216528"/>
              <a:gd name="connsiteX7" fmla="*/ 309985 w 631761"/>
              <a:gd name="connsiteY7" fmla="*/ 146265 h 216528"/>
              <a:gd name="connsiteX8" fmla="*/ 275060 w 631761"/>
              <a:gd name="connsiteY8" fmla="*/ 171665 h 216528"/>
              <a:gd name="connsiteX9" fmla="*/ 138535 w 631761"/>
              <a:gd name="connsiteY9" fmla="*/ 184365 h 216528"/>
              <a:gd name="connsiteX10" fmla="*/ 284585 w 631761"/>
              <a:gd name="connsiteY10" fmla="*/ 184365 h 216528"/>
              <a:gd name="connsiteX11" fmla="*/ 179810 w 631761"/>
              <a:gd name="connsiteY11" fmla="*/ 190715 h 216528"/>
              <a:gd name="connsiteX12" fmla="*/ 2010 w 631761"/>
              <a:gd name="connsiteY12" fmla="*/ 216115 h 216528"/>
              <a:gd name="connsiteX13" fmla="*/ 306810 w 631761"/>
              <a:gd name="connsiteY13" fmla="*/ 178015 h 216528"/>
              <a:gd name="connsiteX14" fmla="*/ 367135 w 631761"/>
              <a:gd name="connsiteY14" fmla="*/ 155790 h 216528"/>
              <a:gd name="connsiteX15" fmla="*/ 462385 w 631761"/>
              <a:gd name="connsiteY15" fmla="*/ 47840 h 216528"/>
              <a:gd name="connsiteX16" fmla="*/ 414760 w 631761"/>
              <a:gd name="connsiteY16" fmla="*/ 54190 h 216528"/>
              <a:gd name="connsiteX17" fmla="*/ 630660 w 631761"/>
              <a:gd name="connsiteY17" fmla="*/ 215 h 216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31761" h="216528">
                <a:moveTo>
                  <a:pt x="630660" y="215"/>
                </a:moveTo>
                <a:cubicBezTo>
                  <a:pt x="643889" y="-2431"/>
                  <a:pt x="534352" y="19794"/>
                  <a:pt x="494135" y="38315"/>
                </a:cubicBezTo>
                <a:cubicBezTo>
                  <a:pt x="453918" y="56836"/>
                  <a:pt x="403647" y="106048"/>
                  <a:pt x="389360" y="111340"/>
                </a:cubicBezTo>
                <a:cubicBezTo>
                  <a:pt x="375073" y="116632"/>
                  <a:pt x="412114" y="64244"/>
                  <a:pt x="408410" y="70065"/>
                </a:cubicBezTo>
                <a:cubicBezTo>
                  <a:pt x="404706" y="75886"/>
                  <a:pt x="375602" y="139915"/>
                  <a:pt x="367135" y="146265"/>
                </a:cubicBezTo>
                <a:cubicBezTo>
                  <a:pt x="358668" y="152615"/>
                  <a:pt x="367135" y="96523"/>
                  <a:pt x="357610" y="108165"/>
                </a:cubicBezTo>
                <a:cubicBezTo>
                  <a:pt x="348085" y="119807"/>
                  <a:pt x="317922" y="209765"/>
                  <a:pt x="309985" y="216115"/>
                </a:cubicBezTo>
                <a:cubicBezTo>
                  <a:pt x="302048" y="222465"/>
                  <a:pt x="315806" y="153673"/>
                  <a:pt x="309985" y="146265"/>
                </a:cubicBezTo>
                <a:cubicBezTo>
                  <a:pt x="304164" y="138857"/>
                  <a:pt x="303635" y="165315"/>
                  <a:pt x="275060" y="171665"/>
                </a:cubicBezTo>
                <a:cubicBezTo>
                  <a:pt x="246485" y="178015"/>
                  <a:pt x="136947" y="182248"/>
                  <a:pt x="138535" y="184365"/>
                </a:cubicBezTo>
                <a:cubicBezTo>
                  <a:pt x="140123" y="186482"/>
                  <a:pt x="277706" y="183307"/>
                  <a:pt x="284585" y="184365"/>
                </a:cubicBezTo>
                <a:cubicBezTo>
                  <a:pt x="291464" y="185423"/>
                  <a:pt x="226906" y="185423"/>
                  <a:pt x="179810" y="190715"/>
                </a:cubicBezTo>
                <a:cubicBezTo>
                  <a:pt x="132714" y="196007"/>
                  <a:pt x="-19157" y="218232"/>
                  <a:pt x="2010" y="216115"/>
                </a:cubicBezTo>
                <a:cubicBezTo>
                  <a:pt x="23177" y="213998"/>
                  <a:pt x="245956" y="188069"/>
                  <a:pt x="306810" y="178015"/>
                </a:cubicBezTo>
                <a:cubicBezTo>
                  <a:pt x="367664" y="167961"/>
                  <a:pt x="341206" y="177486"/>
                  <a:pt x="367135" y="155790"/>
                </a:cubicBezTo>
                <a:cubicBezTo>
                  <a:pt x="393064" y="134094"/>
                  <a:pt x="454448" y="64773"/>
                  <a:pt x="462385" y="47840"/>
                </a:cubicBezTo>
                <a:cubicBezTo>
                  <a:pt x="470322" y="30907"/>
                  <a:pt x="388831" y="63715"/>
                  <a:pt x="414760" y="54190"/>
                </a:cubicBezTo>
                <a:cubicBezTo>
                  <a:pt x="440689" y="44665"/>
                  <a:pt x="617431" y="2861"/>
                  <a:pt x="630660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129E5C21-9F2F-3B1F-5EE5-3919FCE23CB9}"/>
              </a:ext>
            </a:extLst>
          </p:cNvPr>
          <p:cNvSpPr/>
          <p:nvPr/>
        </p:nvSpPr>
        <p:spPr>
          <a:xfrm>
            <a:off x="2971592" y="5149834"/>
            <a:ext cx="626494" cy="159294"/>
          </a:xfrm>
          <a:custGeom>
            <a:avLst/>
            <a:gdLst>
              <a:gd name="connsiteX0" fmla="*/ 208 w 626494"/>
              <a:gd name="connsiteY0" fmla="*/ 16 h 159294"/>
              <a:gd name="connsiteX1" fmla="*/ 146258 w 626494"/>
              <a:gd name="connsiteY1" fmla="*/ 69866 h 159294"/>
              <a:gd name="connsiteX2" fmla="*/ 298658 w 626494"/>
              <a:gd name="connsiteY2" fmla="*/ 127016 h 159294"/>
              <a:gd name="connsiteX3" fmla="*/ 282783 w 626494"/>
              <a:gd name="connsiteY3" fmla="*/ 127016 h 159294"/>
              <a:gd name="connsiteX4" fmla="*/ 295483 w 626494"/>
              <a:gd name="connsiteY4" fmla="*/ 133366 h 159294"/>
              <a:gd name="connsiteX5" fmla="*/ 301833 w 626494"/>
              <a:gd name="connsiteY5" fmla="*/ 92091 h 159294"/>
              <a:gd name="connsiteX6" fmla="*/ 355808 w 626494"/>
              <a:gd name="connsiteY6" fmla="*/ 142891 h 159294"/>
              <a:gd name="connsiteX7" fmla="*/ 358983 w 626494"/>
              <a:gd name="connsiteY7" fmla="*/ 69866 h 159294"/>
              <a:gd name="connsiteX8" fmla="*/ 419308 w 626494"/>
              <a:gd name="connsiteY8" fmla="*/ 158766 h 159294"/>
              <a:gd name="connsiteX9" fmla="*/ 457408 w 626494"/>
              <a:gd name="connsiteY9" fmla="*/ 107966 h 159294"/>
              <a:gd name="connsiteX10" fmla="*/ 419308 w 626494"/>
              <a:gd name="connsiteY10" fmla="*/ 133366 h 159294"/>
              <a:gd name="connsiteX11" fmla="*/ 514558 w 626494"/>
              <a:gd name="connsiteY11" fmla="*/ 111141 h 159294"/>
              <a:gd name="connsiteX12" fmla="*/ 625683 w 626494"/>
              <a:gd name="connsiteY12" fmla="*/ 130191 h 159294"/>
              <a:gd name="connsiteX13" fmla="*/ 559008 w 626494"/>
              <a:gd name="connsiteY13" fmla="*/ 120666 h 159294"/>
              <a:gd name="connsiteX14" fmla="*/ 451058 w 626494"/>
              <a:gd name="connsiteY14" fmla="*/ 123841 h 159294"/>
              <a:gd name="connsiteX15" fmla="*/ 260558 w 626494"/>
              <a:gd name="connsiteY15" fmla="*/ 111141 h 159294"/>
              <a:gd name="connsiteX16" fmla="*/ 282783 w 626494"/>
              <a:gd name="connsiteY16" fmla="*/ 130191 h 159294"/>
              <a:gd name="connsiteX17" fmla="*/ 117683 w 626494"/>
              <a:gd name="connsiteY17" fmla="*/ 76216 h 159294"/>
              <a:gd name="connsiteX18" fmla="*/ 208 w 626494"/>
              <a:gd name="connsiteY18" fmla="*/ 16 h 159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26494" h="159294">
                <a:moveTo>
                  <a:pt x="208" y="16"/>
                </a:moveTo>
                <a:cubicBezTo>
                  <a:pt x="4970" y="-1042"/>
                  <a:pt x="96516" y="48699"/>
                  <a:pt x="146258" y="69866"/>
                </a:cubicBezTo>
                <a:cubicBezTo>
                  <a:pt x="196000" y="91033"/>
                  <a:pt x="275904" y="117491"/>
                  <a:pt x="298658" y="127016"/>
                </a:cubicBezTo>
                <a:cubicBezTo>
                  <a:pt x="321412" y="136541"/>
                  <a:pt x="283312" y="125958"/>
                  <a:pt x="282783" y="127016"/>
                </a:cubicBezTo>
                <a:cubicBezTo>
                  <a:pt x="282254" y="128074"/>
                  <a:pt x="292308" y="139187"/>
                  <a:pt x="295483" y="133366"/>
                </a:cubicBezTo>
                <a:cubicBezTo>
                  <a:pt x="298658" y="127545"/>
                  <a:pt x="291779" y="90504"/>
                  <a:pt x="301833" y="92091"/>
                </a:cubicBezTo>
                <a:cubicBezTo>
                  <a:pt x="311887" y="93678"/>
                  <a:pt x="346283" y="146595"/>
                  <a:pt x="355808" y="142891"/>
                </a:cubicBezTo>
                <a:cubicBezTo>
                  <a:pt x="365333" y="139187"/>
                  <a:pt x="348400" y="67220"/>
                  <a:pt x="358983" y="69866"/>
                </a:cubicBezTo>
                <a:cubicBezTo>
                  <a:pt x="369566" y="72512"/>
                  <a:pt x="402904" y="152416"/>
                  <a:pt x="419308" y="158766"/>
                </a:cubicBezTo>
                <a:cubicBezTo>
                  <a:pt x="435712" y="165116"/>
                  <a:pt x="457408" y="112199"/>
                  <a:pt x="457408" y="107966"/>
                </a:cubicBezTo>
                <a:cubicBezTo>
                  <a:pt x="457408" y="103733"/>
                  <a:pt x="409783" y="132837"/>
                  <a:pt x="419308" y="133366"/>
                </a:cubicBezTo>
                <a:cubicBezTo>
                  <a:pt x="428833" y="133895"/>
                  <a:pt x="480162" y="111670"/>
                  <a:pt x="514558" y="111141"/>
                </a:cubicBezTo>
                <a:cubicBezTo>
                  <a:pt x="548954" y="110612"/>
                  <a:pt x="618275" y="128604"/>
                  <a:pt x="625683" y="130191"/>
                </a:cubicBezTo>
                <a:cubicBezTo>
                  <a:pt x="633091" y="131778"/>
                  <a:pt x="588112" y="121724"/>
                  <a:pt x="559008" y="120666"/>
                </a:cubicBezTo>
                <a:cubicBezTo>
                  <a:pt x="529904" y="119608"/>
                  <a:pt x="500800" y="125429"/>
                  <a:pt x="451058" y="123841"/>
                </a:cubicBezTo>
                <a:cubicBezTo>
                  <a:pt x="401316" y="122254"/>
                  <a:pt x="288604" y="110083"/>
                  <a:pt x="260558" y="111141"/>
                </a:cubicBezTo>
                <a:cubicBezTo>
                  <a:pt x="232512" y="112199"/>
                  <a:pt x="306596" y="136012"/>
                  <a:pt x="282783" y="130191"/>
                </a:cubicBezTo>
                <a:cubicBezTo>
                  <a:pt x="258970" y="124370"/>
                  <a:pt x="162133" y="98970"/>
                  <a:pt x="117683" y="76216"/>
                </a:cubicBezTo>
                <a:cubicBezTo>
                  <a:pt x="73233" y="53462"/>
                  <a:pt x="-4554" y="1074"/>
                  <a:pt x="208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B2064E56-91E8-9D2D-5815-6741C09A96F7}"/>
              </a:ext>
            </a:extLst>
          </p:cNvPr>
          <p:cNvSpPr/>
          <p:nvPr/>
        </p:nvSpPr>
        <p:spPr>
          <a:xfrm>
            <a:off x="2965012" y="5191123"/>
            <a:ext cx="479817" cy="158758"/>
          </a:xfrm>
          <a:custGeom>
            <a:avLst/>
            <a:gdLst>
              <a:gd name="connsiteX0" fmla="*/ 438 w 479817"/>
              <a:gd name="connsiteY0" fmla="*/ 2 h 158758"/>
              <a:gd name="connsiteX1" fmla="*/ 203638 w 479817"/>
              <a:gd name="connsiteY1" fmla="*/ 114302 h 158758"/>
              <a:gd name="connsiteX2" fmla="*/ 63938 w 479817"/>
              <a:gd name="connsiteY2" fmla="*/ 107952 h 158758"/>
              <a:gd name="connsiteX3" fmla="*/ 197288 w 479817"/>
              <a:gd name="connsiteY3" fmla="*/ 114302 h 158758"/>
              <a:gd name="connsiteX4" fmla="*/ 473513 w 479817"/>
              <a:gd name="connsiteY4" fmla="*/ 158752 h 158758"/>
              <a:gd name="connsiteX5" fmla="*/ 378263 w 479817"/>
              <a:gd name="connsiteY5" fmla="*/ 117477 h 158758"/>
              <a:gd name="connsiteX6" fmla="*/ 235388 w 479817"/>
              <a:gd name="connsiteY6" fmla="*/ 107952 h 158758"/>
              <a:gd name="connsiteX7" fmla="*/ 270313 w 479817"/>
              <a:gd name="connsiteY7" fmla="*/ 117477 h 158758"/>
              <a:gd name="connsiteX8" fmla="*/ 438 w 479817"/>
              <a:gd name="connsiteY8" fmla="*/ 2 h 158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9817" h="158758">
                <a:moveTo>
                  <a:pt x="438" y="2"/>
                </a:moveTo>
                <a:cubicBezTo>
                  <a:pt x="-10674" y="-527"/>
                  <a:pt x="193055" y="96310"/>
                  <a:pt x="203638" y="114302"/>
                </a:cubicBezTo>
                <a:cubicBezTo>
                  <a:pt x="214221" y="132294"/>
                  <a:pt x="64996" y="107952"/>
                  <a:pt x="63938" y="107952"/>
                </a:cubicBezTo>
                <a:cubicBezTo>
                  <a:pt x="62880" y="107952"/>
                  <a:pt x="129025" y="105835"/>
                  <a:pt x="197288" y="114302"/>
                </a:cubicBezTo>
                <a:cubicBezTo>
                  <a:pt x="265551" y="122769"/>
                  <a:pt x="443351" y="158223"/>
                  <a:pt x="473513" y="158752"/>
                </a:cubicBezTo>
                <a:cubicBezTo>
                  <a:pt x="503676" y="159281"/>
                  <a:pt x="417951" y="125944"/>
                  <a:pt x="378263" y="117477"/>
                </a:cubicBezTo>
                <a:cubicBezTo>
                  <a:pt x="338576" y="109010"/>
                  <a:pt x="253380" y="107952"/>
                  <a:pt x="235388" y="107952"/>
                </a:cubicBezTo>
                <a:cubicBezTo>
                  <a:pt x="217396" y="107952"/>
                  <a:pt x="304709" y="133352"/>
                  <a:pt x="270313" y="117477"/>
                </a:cubicBezTo>
                <a:cubicBezTo>
                  <a:pt x="235917" y="101602"/>
                  <a:pt x="11550" y="531"/>
                  <a:pt x="438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84388E7C-26DE-5F0E-BD1C-A06003791B63}"/>
              </a:ext>
            </a:extLst>
          </p:cNvPr>
          <p:cNvSpPr/>
          <p:nvPr/>
        </p:nvSpPr>
        <p:spPr>
          <a:xfrm>
            <a:off x="3400360" y="4933396"/>
            <a:ext cx="366541" cy="221114"/>
          </a:xfrm>
          <a:custGeom>
            <a:avLst/>
            <a:gdLst>
              <a:gd name="connsiteX0" fmla="*/ 54040 w 366541"/>
              <a:gd name="connsiteY0" fmla="*/ 3729 h 221114"/>
              <a:gd name="connsiteX1" fmla="*/ 65 w 366541"/>
              <a:gd name="connsiteY1" fmla="*/ 89454 h 221114"/>
              <a:gd name="connsiteX2" fmla="*/ 44515 w 366541"/>
              <a:gd name="connsiteY2" fmla="*/ 200579 h 221114"/>
              <a:gd name="connsiteX3" fmla="*/ 111190 w 366541"/>
              <a:gd name="connsiteY3" fmla="*/ 213279 h 221114"/>
              <a:gd name="connsiteX4" fmla="*/ 193740 w 366541"/>
              <a:gd name="connsiteY4" fmla="*/ 219629 h 221114"/>
              <a:gd name="connsiteX5" fmla="*/ 244540 w 366541"/>
              <a:gd name="connsiteY5" fmla="*/ 184704 h 221114"/>
              <a:gd name="connsiteX6" fmla="*/ 362015 w 366541"/>
              <a:gd name="connsiteY6" fmla="*/ 76754 h 221114"/>
              <a:gd name="connsiteX7" fmla="*/ 336615 w 366541"/>
              <a:gd name="connsiteY7" fmla="*/ 45004 h 221114"/>
              <a:gd name="connsiteX8" fmla="*/ 282640 w 366541"/>
              <a:gd name="connsiteY8" fmla="*/ 19604 h 221114"/>
              <a:gd name="connsiteX9" fmla="*/ 54040 w 366541"/>
              <a:gd name="connsiteY9" fmla="*/ 3729 h 221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6541" h="221114">
                <a:moveTo>
                  <a:pt x="54040" y="3729"/>
                </a:moveTo>
                <a:cubicBezTo>
                  <a:pt x="6944" y="15371"/>
                  <a:pt x="1652" y="56646"/>
                  <a:pt x="65" y="89454"/>
                </a:cubicBezTo>
                <a:cubicBezTo>
                  <a:pt x="-1523" y="122262"/>
                  <a:pt x="25994" y="179942"/>
                  <a:pt x="44515" y="200579"/>
                </a:cubicBezTo>
                <a:cubicBezTo>
                  <a:pt x="63036" y="221216"/>
                  <a:pt x="86319" y="210104"/>
                  <a:pt x="111190" y="213279"/>
                </a:cubicBezTo>
                <a:cubicBezTo>
                  <a:pt x="136061" y="216454"/>
                  <a:pt x="171515" y="224392"/>
                  <a:pt x="193740" y="219629"/>
                </a:cubicBezTo>
                <a:cubicBezTo>
                  <a:pt x="215965" y="214867"/>
                  <a:pt x="216494" y="208517"/>
                  <a:pt x="244540" y="184704"/>
                </a:cubicBezTo>
                <a:cubicBezTo>
                  <a:pt x="272586" y="160892"/>
                  <a:pt x="346669" y="100037"/>
                  <a:pt x="362015" y="76754"/>
                </a:cubicBezTo>
                <a:cubicBezTo>
                  <a:pt x="377361" y="53471"/>
                  <a:pt x="349844" y="54529"/>
                  <a:pt x="336615" y="45004"/>
                </a:cubicBezTo>
                <a:cubicBezTo>
                  <a:pt x="323386" y="35479"/>
                  <a:pt x="323915" y="28600"/>
                  <a:pt x="282640" y="19604"/>
                </a:cubicBezTo>
                <a:cubicBezTo>
                  <a:pt x="241365" y="10608"/>
                  <a:pt x="101136" y="-7913"/>
                  <a:pt x="54040" y="372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円/楕円 1219">
            <a:extLst>
              <a:ext uri="{FF2B5EF4-FFF2-40B4-BE49-F238E27FC236}">
                <a16:creationId xmlns:a16="http://schemas.microsoft.com/office/drawing/2014/main" id="{99B69844-711F-C83C-0F96-0A543D120F65}"/>
              </a:ext>
            </a:extLst>
          </p:cNvPr>
          <p:cNvSpPr/>
          <p:nvPr/>
        </p:nvSpPr>
        <p:spPr>
          <a:xfrm>
            <a:off x="3515744" y="4994571"/>
            <a:ext cx="67886" cy="678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2820FAA3-69DA-28C9-6CEF-14E40C6D9F74}"/>
              </a:ext>
            </a:extLst>
          </p:cNvPr>
          <p:cNvSpPr/>
          <p:nvPr/>
        </p:nvSpPr>
        <p:spPr>
          <a:xfrm>
            <a:off x="2862796" y="4756027"/>
            <a:ext cx="178856" cy="429033"/>
          </a:xfrm>
          <a:custGeom>
            <a:avLst/>
            <a:gdLst>
              <a:gd name="connsiteX0" fmla="*/ 178854 w 178856"/>
              <a:gd name="connsiteY0" fmla="*/ 123 h 429033"/>
              <a:gd name="connsiteX1" fmla="*/ 51854 w 178856"/>
              <a:gd name="connsiteY1" fmla="*/ 136648 h 429033"/>
              <a:gd name="connsiteX2" fmla="*/ 13754 w 178856"/>
              <a:gd name="connsiteY2" fmla="*/ 333498 h 429033"/>
              <a:gd name="connsiteX3" fmla="*/ 23279 w 178856"/>
              <a:gd name="connsiteY3" fmla="*/ 228723 h 429033"/>
              <a:gd name="connsiteX4" fmla="*/ 32804 w 178856"/>
              <a:gd name="connsiteY4" fmla="*/ 428748 h 429033"/>
              <a:gd name="connsiteX5" fmla="*/ 32804 w 178856"/>
              <a:gd name="connsiteY5" fmla="*/ 276348 h 429033"/>
              <a:gd name="connsiteX6" fmla="*/ 32804 w 178856"/>
              <a:gd name="connsiteY6" fmla="*/ 136648 h 429033"/>
              <a:gd name="connsiteX7" fmla="*/ 1054 w 178856"/>
              <a:gd name="connsiteY7" fmla="*/ 203323 h 429033"/>
              <a:gd name="connsiteX8" fmla="*/ 77254 w 178856"/>
              <a:gd name="connsiteY8" fmla="*/ 82673 h 429033"/>
              <a:gd name="connsiteX9" fmla="*/ 48679 w 178856"/>
              <a:gd name="connsiteY9" fmla="*/ 111248 h 429033"/>
              <a:gd name="connsiteX10" fmla="*/ 178854 w 178856"/>
              <a:gd name="connsiteY10" fmla="*/ 123 h 429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8856" h="429033">
                <a:moveTo>
                  <a:pt x="178854" y="123"/>
                </a:moveTo>
                <a:cubicBezTo>
                  <a:pt x="179383" y="4356"/>
                  <a:pt x="79371" y="81085"/>
                  <a:pt x="51854" y="136648"/>
                </a:cubicBezTo>
                <a:cubicBezTo>
                  <a:pt x="24337" y="192211"/>
                  <a:pt x="18517" y="318152"/>
                  <a:pt x="13754" y="333498"/>
                </a:cubicBezTo>
                <a:cubicBezTo>
                  <a:pt x="8991" y="348844"/>
                  <a:pt x="20104" y="212848"/>
                  <a:pt x="23279" y="228723"/>
                </a:cubicBezTo>
                <a:cubicBezTo>
                  <a:pt x="26454" y="244598"/>
                  <a:pt x="31216" y="420810"/>
                  <a:pt x="32804" y="428748"/>
                </a:cubicBezTo>
                <a:cubicBezTo>
                  <a:pt x="34392" y="436686"/>
                  <a:pt x="32804" y="276348"/>
                  <a:pt x="32804" y="276348"/>
                </a:cubicBezTo>
                <a:cubicBezTo>
                  <a:pt x="32804" y="227665"/>
                  <a:pt x="38096" y="148819"/>
                  <a:pt x="32804" y="136648"/>
                </a:cubicBezTo>
                <a:cubicBezTo>
                  <a:pt x="27512" y="124477"/>
                  <a:pt x="-6354" y="212319"/>
                  <a:pt x="1054" y="203323"/>
                </a:cubicBezTo>
                <a:cubicBezTo>
                  <a:pt x="8462" y="194327"/>
                  <a:pt x="69317" y="98019"/>
                  <a:pt x="77254" y="82673"/>
                </a:cubicBezTo>
                <a:cubicBezTo>
                  <a:pt x="85191" y="67327"/>
                  <a:pt x="35979" y="120773"/>
                  <a:pt x="48679" y="111248"/>
                </a:cubicBezTo>
                <a:cubicBezTo>
                  <a:pt x="61379" y="101723"/>
                  <a:pt x="178325" y="-4110"/>
                  <a:pt x="178854" y="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691EF9D8-A60A-2A42-B2A5-29149FF1A26A}"/>
              </a:ext>
            </a:extLst>
          </p:cNvPr>
          <p:cNvSpPr/>
          <p:nvPr/>
        </p:nvSpPr>
        <p:spPr>
          <a:xfrm>
            <a:off x="2930377" y="4898794"/>
            <a:ext cx="89055" cy="261140"/>
          </a:xfrm>
          <a:custGeom>
            <a:avLst/>
            <a:gdLst>
              <a:gd name="connsiteX0" fmla="*/ 35073 w 89055"/>
              <a:gd name="connsiteY0" fmla="*/ 231 h 261140"/>
              <a:gd name="connsiteX1" fmla="*/ 12848 w 89055"/>
              <a:gd name="connsiteY1" fmla="*/ 51031 h 261140"/>
              <a:gd name="connsiteX2" fmla="*/ 44598 w 89055"/>
              <a:gd name="connsiteY2" fmla="*/ 143106 h 261140"/>
              <a:gd name="connsiteX3" fmla="*/ 54123 w 89055"/>
              <a:gd name="connsiteY3" fmla="*/ 178031 h 261140"/>
              <a:gd name="connsiteX4" fmla="*/ 9673 w 89055"/>
              <a:gd name="connsiteY4" fmla="*/ 260581 h 261140"/>
              <a:gd name="connsiteX5" fmla="*/ 47773 w 89055"/>
              <a:gd name="connsiteY5" fmla="*/ 212956 h 261140"/>
              <a:gd name="connsiteX6" fmla="*/ 89048 w 89055"/>
              <a:gd name="connsiteY6" fmla="*/ 187556 h 261140"/>
              <a:gd name="connsiteX7" fmla="*/ 50948 w 89055"/>
              <a:gd name="connsiteY7" fmla="*/ 200256 h 261140"/>
              <a:gd name="connsiteX8" fmla="*/ 19198 w 89055"/>
              <a:gd name="connsiteY8" fmla="*/ 108181 h 261140"/>
              <a:gd name="connsiteX9" fmla="*/ 148 w 89055"/>
              <a:gd name="connsiteY9" fmla="*/ 149456 h 261140"/>
              <a:gd name="connsiteX10" fmla="*/ 19198 w 89055"/>
              <a:gd name="connsiteY10" fmla="*/ 92306 h 261140"/>
              <a:gd name="connsiteX11" fmla="*/ 148 w 89055"/>
              <a:gd name="connsiteY11" fmla="*/ 70081 h 261140"/>
              <a:gd name="connsiteX12" fmla="*/ 35073 w 89055"/>
              <a:gd name="connsiteY12" fmla="*/ 231 h 261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055" h="261140">
                <a:moveTo>
                  <a:pt x="35073" y="231"/>
                </a:moveTo>
                <a:cubicBezTo>
                  <a:pt x="37190" y="-2944"/>
                  <a:pt x="11260" y="27218"/>
                  <a:pt x="12848" y="51031"/>
                </a:cubicBezTo>
                <a:cubicBezTo>
                  <a:pt x="14436" y="74844"/>
                  <a:pt x="37719" y="121940"/>
                  <a:pt x="44598" y="143106"/>
                </a:cubicBezTo>
                <a:cubicBezTo>
                  <a:pt x="51477" y="164272"/>
                  <a:pt x="59944" y="158452"/>
                  <a:pt x="54123" y="178031"/>
                </a:cubicBezTo>
                <a:cubicBezTo>
                  <a:pt x="48302" y="197610"/>
                  <a:pt x="10731" y="254760"/>
                  <a:pt x="9673" y="260581"/>
                </a:cubicBezTo>
                <a:cubicBezTo>
                  <a:pt x="8615" y="266402"/>
                  <a:pt x="34544" y="225127"/>
                  <a:pt x="47773" y="212956"/>
                </a:cubicBezTo>
                <a:cubicBezTo>
                  <a:pt x="61002" y="200785"/>
                  <a:pt x="88519" y="189673"/>
                  <a:pt x="89048" y="187556"/>
                </a:cubicBezTo>
                <a:cubicBezTo>
                  <a:pt x="89577" y="185439"/>
                  <a:pt x="62590" y="213485"/>
                  <a:pt x="50948" y="200256"/>
                </a:cubicBezTo>
                <a:cubicBezTo>
                  <a:pt x="39306" y="187027"/>
                  <a:pt x="27665" y="116648"/>
                  <a:pt x="19198" y="108181"/>
                </a:cubicBezTo>
                <a:cubicBezTo>
                  <a:pt x="10731" y="99714"/>
                  <a:pt x="148" y="152102"/>
                  <a:pt x="148" y="149456"/>
                </a:cubicBezTo>
                <a:cubicBezTo>
                  <a:pt x="148" y="146810"/>
                  <a:pt x="19198" y="105535"/>
                  <a:pt x="19198" y="92306"/>
                </a:cubicBezTo>
                <a:cubicBezTo>
                  <a:pt x="19198" y="79077"/>
                  <a:pt x="-1969" y="85427"/>
                  <a:pt x="148" y="70081"/>
                </a:cubicBezTo>
                <a:cubicBezTo>
                  <a:pt x="2265" y="54735"/>
                  <a:pt x="32956" y="3406"/>
                  <a:pt x="35073" y="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2FC42796-4F81-32B3-86A9-E063A0C1A0AE}"/>
              </a:ext>
            </a:extLst>
          </p:cNvPr>
          <p:cNvSpPr/>
          <p:nvPr/>
        </p:nvSpPr>
        <p:spPr>
          <a:xfrm>
            <a:off x="2976058" y="4748284"/>
            <a:ext cx="110077" cy="255545"/>
          </a:xfrm>
          <a:custGeom>
            <a:avLst/>
            <a:gdLst>
              <a:gd name="connsiteX0" fmla="*/ 103692 w 110077"/>
              <a:gd name="connsiteY0" fmla="*/ 1516 h 255545"/>
              <a:gd name="connsiteX1" fmla="*/ 14792 w 110077"/>
              <a:gd name="connsiteY1" fmla="*/ 109466 h 255545"/>
              <a:gd name="connsiteX2" fmla="*/ 5267 w 110077"/>
              <a:gd name="connsiteY2" fmla="*/ 138041 h 255545"/>
              <a:gd name="connsiteX3" fmla="*/ 68767 w 110077"/>
              <a:gd name="connsiteY3" fmla="*/ 179316 h 255545"/>
              <a:gd name="connsiteX4" fmla="*/ 40192 w 110077"/>
              <a:gd name="connsiteY4" fmla="*/ 255516 h 255545"/>
              <a:gd name="connsiteX5" fmla="*/ 110042 w 110077"/>
              <a:gd name="connsiteY5" fmla="*/ 188841 h 255545"/>
              <a:gd name="connsiteX6" fmla="*/ 49717 w 110077"/>
              <a:gd name="connsiteY6" fmla="*/ 226941 h 255545"/>
              <a:gd name="connsiteX7" fmla="*/ 49717 w 110077"/>
              <a:gd name="connsiteY7" fmla="*/ 192016 h 255545"/>
              <a:gd name="connsiteX8" fmla="*/ 8442 w 110077"/>
              <a:gd name="connsiteY8" fmla="*/ 163441 h 255545"/>
              <a:gd name="connsiteX9" fmla="*/ 71942 w 110077"/>
              <a:gd name="connsiteY9" fmla="*/ 52316 h 255545"/>
              <a:gd name="connsiteX10" fmla="*/ 103692 w 110077"/>
              <a:gd name="connsiteY10" fmla="*/ 1516 h 25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077" h="255545">
                <a:moveTo>
                  <a:pt x="103692" y="1516"/>
                </a:moveTo>
                <a:cubicBezTo>
                  <a:pt x="94167" y="11041"/>
                  <a:pt x="31196" y="86712"/>
                  <a:pt x="14792" y="109466"/>
                </a:cubicBezTo>
                <a:cubicBezTo>
                  <a:pt x="-1612" y="132220"/>
                  <a:pt x="-3729" y="126399"/>
                  <a:pt x="5267" y="138041"/>
                </a:cubicBezTo>
                <a:cubicBezTo>
                  <a:pt x="14263" y="149683"/>
                  <a:pt x="62946" y="159737"/>
                  <a:pt x="68767" y="179316"/>
                </a:cubicBezTo>
                <a:cubicBezTo>
                  <a:pt x="74588" y="198895"/>
                  <a:pt x="33313" y="253929"/>
                  <a:pt x="40192" y="255516"/>
                </a:cubicBezTo>
                <a:cubicBezTo>
                  <a:pt x="47071" y="257103"/>
                  <a:pt x="108455" y="193603"/>
                  <a:pt x="110042" y="188841"/>
                </a:cubicBezTo>
                <a:cubicBezTo>
                  <a:pt x="111629" y="184079"/>
                  <a:pt x="59771" y="226412"/>
                  <a:pt x="49717" y="226941"/>
                </a:cubicBezTo>
                <a:cubicBezTo>
                  <a:pt x="39663" y="227470"/>
                  <a:pt x="56596" y="202599"/>
                  <a:pt x="49717" y="192016"/>
                </a:cubicBezTo>
                <a:cubicBezTo>
                  <a:pt x="42838" y="181433"/>
                  <a:pt x="4738" y="186724"/>
                  <a:pt x="8442" y="163441"/>
                </a:cubicBezTo>
                <a:cubicBezTo>
                  <a:pt x="12146" y="140158"/>
                  <a:pt x="58184" y="75070"/>
                  <a:pt x="71942" y="52316"/>
                </a:cubicBezTo>
                <a:cubicBezTo>
                  <a:pt x="85700" y="29562"/>
                  <a:pt x="113217" y="-8009"/>
                  <a:pt x="103692" y="1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3B7116E5-4832-53C9-E7F2-CE6E572BE97A}"/>
              </a:ext>
            </a:extLst>
          </p:cNvPr>
          <p:cNvSpPr/>
          <p:nvPr/>
        </p:nvSpPr>
        <p:spPr>
          <a:xfrm>
            <a:off x="3092448" y="4743267"/>
            <a:ext cx="922383" cy="290042"/>
          </a:xfrm>
          <a:custGeom>
            <a:avLst/>
            <a:gdLst>
              <a:gd name="connsiteX0" fmla="*/ 2 w 922383"/>
              <a:gd name="connsiteY0" fmla="*/ 133533 h 290042"/>
              <a:gd name="connsiteX1" fmla="*/ 101602 w 922383"/>
              <a:gd name="connsiteY1" fmla="*/ 89083 h 290042"/>
              <a:gd name="connsiteX2" fmla="*/ 79377 w 922383"/>
              <a:gd name="connsiteY2" fmla="*/ 22408 h 290042"/>
              <a:gd name="connsiteX3" fmla="*/ 266702 w 922383"/>
              <a:gd name="connsiteY3" fmla="*/ 6533 h 290042"/>
              <a:gd name="connsiteX4" fmla="*/ 234952 w 922383"/>
              <a:gd name="connsiteY4" fmla="*/ 183 h 290042"/>
              <a:gd name="connsiteX5" fmla="*/ 441327 w 922383"/>
              <a:gd name="connsiteY5" fmla="*/ 12883 h 290042"/>
              <a:gd name="connsiteX6" fmla="*/ 422277 w 922383"/>
              <a:gd name="connsiteY6" fmla="*/ 12883 h 290042"/>
              <a:gd name="connsiteX7" fmla="*/ 587377 w 922383"/>
              <a:gd name="connsiteY7" fmla="*/ 57333 h 290042"/>
              <a:gd name="connsiteX8" fmla="*/ 581027 w 922383"/>
              <a:gd name="connsiteY8" fmla="*/ 47808 h 290042"/>
              <a:gd name="connsiteX9" fmla="*/ 638177 w 922383"/>
              <a:gd name="connsiteY9" fmla="*/ 162108 h 290042"/>
              <a:gd name="connsiteX10" fmla="*/ 669927 w 922383"/>
              <a:gd name="connsiteY10" fmla="*/ 79558 h 290042"/>
              <a:gd name="connsiteX11" fmla="*/ 647702 w 922383"/>
              <a:gd name="connsiteY11" fmla="*/ 235133 h 290042"/>
              <a:gd name="connsiteX12" fmla="*/ 698502 w 922383"/>
              <a:gd name="connsiteY12" fmla="*/ 136708 h 290042"/>
              <a:gd name="connsiteX13" fmla="*/ 749302 w 922383"/>
              <a:gd name="connsiteY13" fmla="*/ 235133 h 290042"/>
              <a:gd name="connsiteX14" fmla="*/ 920752 w 922383"/>
              <a:gd name="connsiteY14" fmla="*/ 289108 h 290042"/>
              <a:gd name="connsiteX15" fmla="*/ 822327 w 922383"/>
              <a:gd name="connsiteY15" fmla="*/ 266883 h 290042"/>
              <a:gd name="connsiteX16" fmla="*/ 606427 w 922383"/>
              <a:gd name="connsiteY16" fmla="*/ 235133 h 290042"/>
              <a:gd name="connsiteX17" fmla="*/ 698502 w 922383"/>
              <a:gd name="connsiteY17" fmla="*/ 222433 h 290042"/>
              <a:gd name="connsiteX18" fmla="*/ 673102 w 922383"/>
              <a:gd name="connsiteY18" fmla="*/ 143058 h 290042"/>
              <a:gd name="connsiteX19" fmla="*/ 444502 w 922383"/>
              <a:gd name="connsiteY19" fmla="*/ 57333 h 290042"/>
              <a:gd name="connsiteX20" fmla="*/ 581027 w 922383"/>
              <a:gd name="connsiteY20" fmla="*/ 66858 h 290042"/>
              <a:gd name="connsiteX21" fmla="*/ 419102 w 922383"/>
              <a:gd name="connsiteY21" fmla="*/ 47808 h 290042"/>
              <a:gd name="connsiteX22" fmla="*/ 279402 w 922383"/>
              <a:gd name="connsiteY22" fmla="*/ 38283 h 290042"/>
              <a:gd name="connsiteX23" fmla="*/ 377827 w 922383"/>
              <a:gd name="connsiteY23" fmla="*/ 35108 h 290042"/>
              <a:gd name="connsiteX24" fmla="*/ 228602 w 922383"/>
              <a:gd name="connsiteY24" fmla="*/ 22408 h 290042"/>
              <a:gd name="connsiteX25" fmla="*/ 146052 w 922383"/>
              <a:gd name="connsiteY25" fmla="*/ 25583 h 290042"/>
              <a:gd name="connsiteX26" fmla="*/ 168277 w 922383"/>
              <a:gd name="connsiteY26" fmla="*/ 6533 h 290042"/>
              <a:gd name="connsiteX27" fmla="*/ 139702 w 922383"/>
              <a:gd name="connsiteY27" fmla="*/ 44633 h 290042"/>
              <a:gd name="connsiteX28" fmla="*/ 104777 w 922383"/>
              <a:gd name="connsiteY28" fmla="*/ 76383 h 290042"/>
              <a:gd name="connsiteX29" fmla="*/ 2 w 922383"/>
              <a:gd name="connsiteY29" fmla="*/ 133533 h 290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22383" h="290042">
                <a:moveTo>
                  <a:pt x="2" y="133533"/>
                </a:moveTo>
                <a:cubicBezTo>
                  <a:pt x="-527" y="135650"/>
                  <a:pt x="88373" y="107604"/>
                  <a:pt x="101602" y="89083"/>
                </a:cubicBezTo>
                <a:cubicBezTo>
                  <a:pt x="114831" y="70562"/>
                  <a:pt x="51860" y="36166"/>
                  <a:pt x="79377" y="22408"/>
                </a:cubicBezTo>
                <a:cubicBezTo>
                  <a:pt x="106894" y="8650"/>
                  <a:pt x="240773" y="10237"/>
                  <a:pt x="266702" y="6533"/>
                </a:cubicBezTo>
                <a:cubicBezTo>
                  <a:pt x="292631" y="2829"/>
                  <a:pt x="205848" y="-875"/>
                  <a:pt x="234952" y="183"/>
                </a:cubicBezTo>
                <a:cubicBezTo>
                  <a:pt x="264056" y="1241"/>
                  <a:pt x="410106" y="10766"/>
                  <a:pt x="441327" y="12883"/>
                </a:cubicBezTo>
                <a:cubicBezTo>
                  <a:pt x="472548" y="15000"/>
                  <a:pt x="397935" y="5475"/>
                  <a:pt x="422277" y="12883"/>
                </a:cubicBezTo>
                <a:cubicBezTo>
                  <a:pt x="446619" y="20291"/>
                  <a:pt x="560919" y="51512"/>
                  <a:pt x="587377" y="57333"/>
                </a:cubicBezTo>
                <a:cubicBezTo>
                  <a:pt x="613835" y="63154"/>
                  <a:pt x="572560" y="30346"/>
                  <a:pt x="581027" y="47808"/>
                </a:cubicBezTo>
                <a:cubicBezTo>
                  <a:pt x="589494" y="65270"/>
                  <a:pt x="623360" y="156816"/>
                  <a:pt x="638177" y="162108"/>
                </a:cubicBezTo>
                <a:cubicBezTo>
                  <a:pt x="652994" y="167400"/>
                  <a:pt x="668340" y="67387"/>
                  <a:pt x="669927" y="79558"/>
                </a:cubicBezTo>
                <a:cubicBezTo>
                  <a:pt x="671514" y="91729"/>
                  <a:pt x="642939" y="225608"/>
                  <a:pt x="647702" y="235133"/>
                </a:cubicBezTo>
                <a:cubicBezTo>
                  <a:pt x="652465" y="244658"/>
                  <a:pt x="681569" y="136708"/>
                  <a:pt x="698502" y="136708"/>
                </a:cubicBezTo>
                <a:cubicBezTo>
                  <a:pt x="715435" y="136708"/>
                  <a:pt x="712260" y="209733"/>
                  <a:pt x="749302" y="235133"/>
                </a:cubicBezTo>
                <a:cubicBezTo>
                  <a:pt x="786344" y="260533"/>
                  <a:pt x="908581" y="283816"/>
                  <a:pt x="920752" y="289108"/>
                </a:cubicBezTo>
                <a:cubicBezTo>
                  <a:pt x="932923" y="294400"/>
                  <a:pt x="874714" y="275879"/>
                  <a:pt x="822327" y="266883"/>
                </a:cubicBezTo>
                <a:cubicBezTo>
                  <a:pt x="769940" y="257887"/>
                  <a:pt x="627064" y="242541"/>
                  <a:pt x="606427" y="235133"/>
                </a:cubicBezTo>
                <a:cubicBezTo>
                  <a:pt x="585790" y="227725"/>
                  <a:pt x="687390" y="237779"/>
                  <a:pt x="698502" y="222433"/>
                </a:cubicBezTo>
                <a:cubicBezTo>
                  <a:pt x="709614" y="207087"/>
                  <a:pt x="715435" y="170575"/>
                  <a:pt x="673102" y="143058"/>
                </a:cubicBezTo>
                <a:cubicBezTo>
                  <a:pt x="630769" y="115541"/>
                  <a:pt x="459848" y="70033"/>
                  <a:pt x="444502" y="57333"/>
                </a:cubicBezTo>
                <a:cubicBezTo>
                  <a:pt x="429156" y="44633"/>
                  <a:pt x="585260" y="68445"/>
                  <a:pt x="581027" y="66858"/>
                </a:cubicBezTo>
                <a:cubicBezTo>
                  <a:pt x="576794" y="65271"/>
                  <a:pt x="469373" y="52570"/>
                  <a:pt x="419102" y="47808"/>
                </a:cubicBezTo>
                <a:cubicBezTo>
                  <a:pt x="368831" y="43046"/>
                  <a:pt x="286281" y="40400"/>
                  <a:pt x="279402" y="38283"/>
                </a:cubicBezTo>
                <a:cubicBezTo>
                  <a:pt x="272523" y="36166"/>
                  <a:pt x="386294" y="37754"/>
                  <a:pt x="377827" y="35108"/>
                </a:cubicBezTo>
                <a:cubicBezTo>
                  <a:pt x="369360" y="32462"/>
                  <a:pt x="267231" y="23995"/>
                  <a:pt x="228602" y="22408"/>
                </a:cubicBezTo>
                <a:cubicBezTo>
                  <a:pt x="189973" y="20821"/>
                  <a:pt x="156106" y="28229"/>
                  <a:pt x="146052" y="25583"/>
                </a:cubicBezTo>
                <a:cubicBezTo>
                  <a:pt x="135998" y="22937"/>
                  <a:pt x="169335" y="3358"/>
                  <a:pt x="168277" y="6533"/>
                </a:cubicBezTo>
                <a:cubicBezTo>
                  <a:pt x="167219" y="9708"/>
                  <a:pt x="150285" y="32991"/>
                  <a:pt x="139702" y="44633"/>
                </a:cubicBezTo>
                <a:cubicBezTo>
                  <a:pt x="129119" y="56275"/>
                  <a:pt x="123827" y="63683"/>
                  <a:pt x="104777" y="76383"/>
                </a:cubicBezTo>
                <a:cubicBezTo>
                  <a:pt x="85727" y="89083"/>
                  <a:pt x="531" y="131416"/>
                  <a:pt x="2" y="1335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879EEED2-74D1-4DFC-5D90-8925C948C21E}"/>
              </a:ext>
            </a:extLst>
          </p:cNvPr>
          <p:cNvSpPr/>
          <p:nvPr/>
        </p:nvSpPr>
        <p:spPr>
          <a:xfrm>
            <a:off x="2768583" y="4616447"/>
            <a:ext cx="330218" cy="224186"/>
          </a:xfrm>
          <a:custGeom>
            <a:avLst/>
            <a:gdLst>
              <a:gd name="connsiteX0" fmla="*/ 17 w 330218"/>
              <a:gd name="connsiteY0" fmla="*/ 3 h 224186"/>
              <a:gd name="connsiteX1" fmla="*/ 130192 w 330218"/>
              <a:gd name="connsiteY1" fmla="*/ 98428 h 224186"/>
              <a:gd name="connsiteX2" fmla="*/ 130192 w 330218"/>
              <a:gd name="connsiteY2" fmla="*/ 222253 h 224186"/>
              <a:gd name="connsiteX3" fmla="*/ 149242 w 330218"/>
              <a:gd name="connsiteY3" fmla="*/ 165103 h 224186"/>
              <a:gd name="connsiteX4" fmla="*/ 330217 w 330218"/>
              <a:gd name="connsiteY4" fmla="*/ 47628 h 224186"/>
              <a:gd name="connsiteX5" fmla="*/ 152417 w 330218"/>
              <a:gd name="connsiteY5" fmla="*/ 142878 h 224186"/>
              <a:gd name="connsiteX6" fmla="*/ 161942 w 330218"/>
              <a:gd name="connsiteY6" fmla="*/ 127003 h 224186"/>
              <a:gd name="connsiteX7" fmla="*/ 146067 w 330218"/>
              <a:gd name="connsiteY7" fmla="*/ 142878 h 224186"/>
              <a:gd name="connsiteX8" fmla="*/ 101617 w 330218"/>
              <a:gd name="connsiteY8" fmla="*/ 73028 h 224186"/>
              <a:gd name="connsiteX9" fmla="*/ 120667 w 330218"/>
              <a:gd name="connsiteY9" fmla="*/ 101603 h 224186"/>
              <a:gd name="connsiteX10" fmla="*/ 17 w 330218"/>
              <a:gd name="connsiteY10" fmla="*/ 3 h 224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0218" h="224186">
                <a:moveTo>
                  <a:pt x="17" y="3"/>
                </a:moveTo>
                <a:cubicBezTo>
                  <a:pt x="1604" y="-526"/>
                  <a:pt x="108496" y="61386"/>
                  <a:pt x="130192" y="98428"/>
                </a:cubicBezTo>
                <a:cubicBezTo>
                  <a:pt x="151888" y="135470"/>
                  <a:pt x="127017" y="211140"/>
                  <a:pt x="130192" y="222253"/>
                </a:cubicBezTo>
                <a:cubicBezTo>
                  <a:pt x="133367" y="233366"/>
                  <a:pt x="115905" y="194207"/>
                  <a:pt x="149242" y="165103"/>
                </a:cubicBezTo>
                <a:cubicBezTo>
                  <a:pt x="182579" y="135999"/>
                  <a:pt x="329688" y="51332"/>
                  <a:pt x="330217" y="47628"/>
                </a:cubicBezTo>
                <a:cubicBezTo>
                  <a:pt x="330746" y="43924"/>
                  <a:pt x="180463" y="129649"/>
                  <a:pt x="152417" y="142878"/>
                </a:cubicBezTo>
                <a:cubicBezTo>
                  <a:pt x="124371" y="156107"/>
                  <a:pt x="163000" y="127003"/>
                  <a:pt x="161942" y="127003"/>
                </a:cubicBezTo>
                <a:cubicBezTo>
                  <a:pt x="160884" y="127003"/>
                  <a:pt x="156121" y="151874"/>
                  <a:pt x="146067" y="142878"/>
                </a:cubicBezTo>
                <a:cubicBezTo>
                  <a:pt x="136013" y="133882"/>
                  <a:pt x="105850" y="79907"/>
                  <a:pt x="101617" y="73028"/>
                </a:cubicBezTo>
                <a:cubicBezTo>
                  <a:pt x="97384" y="66149"/>
                  <a:pt x="134954" y="111128"/>
                  <a:pt x="120667" y="101603"/>
                </a:cubicBezTo>
                <a:cubicBezTo>
                  <a:pt x="106380" y="92078"/>
                  <a:pt x="-1570" y="532"/>
                  <a:pt x="17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63B0531F-4599-004B-3E25-FB0A36440BBE}"/>
              </a:ext>
            </a:extLst>
          </p:cNvPr>
          <p:cNvSpPr/>
          <p:nvPr/>
        </p:nvSpPr>
        <p:spPr>
          <a:xfrm>
            <a:off x="3101974" y="4556819"/>
            <a:ext cx="530939" cy="142185"/>
          </a:xfrm>
          <a:custGeom>
            <a:avLst/>
            <a:gdLst>
              <a:gd name="connsiteX0" fmla="*/ 1 w 530939"/>
              <a:gd name="connsiteY0" fmla="*/ 142181 h 142185"/>
              <a:gd name="connsiteX1" fmla="*/ 206376 w 530939"/>
              <a:gd name="connsiteY1" fmla="*/ 72331 h 142185"/>
              <a:gd name="connsiteX2" fmla="*/ 349251 w 530939"/>
              <a:gd name="connsiteY2" fmla="*/ 8831 h 142185"/>
              <a:gd name="connsiteX3" fmla="*/ 527051 w 530939"/>
              <a:gd name="connsiteY3" fmla="*/ 37406 h 142185"/>
              <a:gd name="connsiteX4" fmla="*/ 460376 w 530939"/>
              <a:gd name="connsiteY4" fmla="*/ 37406 h 142185"/>
              <a:gd name="connsiteX5" fmla="*/ 327026 w 530939"/>
              <a:gd name="connsiteY5" fmla="*/ 31056 h 142185"/>
              <a:gd name="connsiteX6" fmla="*/ 409576 w 530939"/>
              <a:gd name="connsiteY6" fmla="*/ 18356 h 142185"/>
              <a:gd name="connsiteX7" fmla="*/ 323851 w 530939"/>
              <a:gd name="connsiteY7" fmla="*/ 2481 h 142185"/>
              <a:gd name="connsiteX8" fmla="*/ 209551 w 530939"/>
              <a:gd name="connsiteY8" fmla="*/ 75506 h 142185"/>
              <a:gd name="connsiteX9" fmla="*/ 1 w 530939"/>
              <a:gd name="connsiteY9" fmla="*/ 142181 h 142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0939" h="142185">
                <a:moveTo>
                  <a:pt x="1" y="142181"/>
                </a:moveTo>
                <a:cubicBezTo>
                  <a:pt x="-528" y="141652"/>
                  <a:pt x="148168" y="94556"/>
                  <a:pt x="206376" y="72331"/>
                </a:cubicBezTo>
                <a:cubicBezTo>
                  <a:pt x="264584" y="50106"/>
                  <a:pt x="295805" y="14652"/>
                  <a:pt x="349251" y="8831"/>
                </a:cubicBezTo>
                <a:cubicBezTo>
                  <a:pt x="402697" y="3010"/>
                  <a:pt x="508530" y="32643"/>
                  <a:pt x="527051" y="37406"/>
                </a:cubicBezTo>
                <a:cubicBezTo>
                  <a:pt x="545572" y="42169"/>
                  <a:pt x="493713" y="38464"/>
                  <a:pt x="460376" y="37406"/>
                </a:cubicBezTo>
                <a:cubicBezTo>
                  <a:pt x="427039" y="36348"/>
                  <a:pt x="335493" y="34231"/>
                  <a:pt x="327026" y="31056"/>
                </a:cubicBezTo>
                <a:cubicBezTo>
                  <a:pt x="318559" y="27881"/>
                  <a:pt x="410105" y="23118"/>
                  <a:pt x="409576" y="18356"/>
                </a:cubicBezTo>
                <a:cubicBezTo>
                  <a:pt x="409047" y="13593"/>
                  <a:pt x="357189" y="-7044"/>
                  <a:pt x="323851" y="2481"/>
                </a:cubicBezTo>
                <a:cubicBezTo>
                  <a:pt x="290514" y="12006"/>
                  <a:pt x="259293" y="54869"/>
                  <a:pt x="209551" y="75506"/>
                </a:cubicBezTo>
                <a:cubicBezTo>
                  <a:pt x="159809" y="96143"/>
                  <a:pt x="530" y="142710"/>
                  <a:pt x="1" y="142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82A50BB9-B3AB-DD2A-3E19-51A2D33F07E3}"/>
              </a:ext>
            </a:extLst>
          </p:cNvPr>
          <p:cNvSpPr/>
          <p:nvPr/>
        </p:nvSpPr>
        <p:spPr>
          <a:xfrm>
            <a:off x="2908088" y="4495794"/>
            <a:ext cx="302186" cy="114851"/>
          </a:xfrm>
          <a:custGeom>
            <a:avLst/>
            <a:gdLst>
              <a:gd name="connsiteX0" fmla="*/ 212 w 302186"/>
              <a:gd name="connsiteY0" fmla="*/ 114306 h 114851"/>
              <a:gd name="connsiteX1" fmla="*/ 158962 w 302186"/>
              <a:gd name="connsiteY1" fmla="*/ 12706 h 114851"/>
              <a:gd name="connsiteX2" fmla="*/ 120862 w 302186"/>
              <a:gd name="connsiteY2" fmla="*/ 114306 h 114851"/>
              <a:gd name="connsiteX3" fmla="*/ 184362 w 302186"/>
              <a:gd name="connsiteY3" fmla="*/ 50806 h 114851"/>
              <a:gd name="connsiteX4" fmla="*/ 301837 w 302186"/>
              <a:gd name="connsiteY4" fmla="*/ 6 h 114851"/>
              <a:gd name="connsiteX5" fmla="*/ 216112 w 302186"/>
              <a:gd name="connsiteY5" fmla="*/ 47631 h 114851"/>
              <a:gd name="connsiteX6" fmla="*/ 92287 w 302186"/>
              <a:gd name="connsiteY6" fmla="*/ 107956 h 114851"/>
              <a:gd name="connsiteX7" fmla="*/ 124037 w 302186"/>
              <a:gd name="connsiteY7" fmla="*/ 44456 h 114851"/>
              <a:gd name="connsiteX8" fmla="*/ 212 w 302186"/>
              <a:gd name="connsiteY8" fmla="*/ 114306 h 11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2186" h="114851">
                <a:moveTo>
                  <a:pt x="212" y="114306"/>
                </a:moveTo>
                <a:cubicBezTo>
                  <a:pt x="6033" y="109014"/>
                  <a:pt x="138854" y="12706"/>
                  <a:pt x="158962" y="12706"/>
                </a:cubicBezTo>
                <a:cubicBezTo>
                  <a:pt x="179070" y="12706"/>
                  <a:pt x="116629" y="107956"/>
                  <a:pt x="120862" y="114306"/>
                </a:cubicBezTo>
                <a:cubicBezTo>
                  <a:pt x="125095" y="120656"/>
                  <a:pt x="154200" y="69856"/>
                  <a:pt x="184362" y="50806"/>
                </a:cubicBezTo>
                <a:cubicBezTo>
                  <a:pt x="214525" y="31756"/>
                  <a:pt x="296545" y="535"/>
                  <a:pt x="301837" y="6"/>
                </a:cubicBezTo>
                <a:cubicBezTo>
                  <a:pt x="307129" y="-523"/>
                  <a:pt x="251037" y="29639"/>
                  <a:pt x="216112" y="47631"/>
                </a:cubicBezTo>
                <a:cubicBezTo>
                  <a:pt x="181187" y="65623"/>
                  <a:pt x="107633" y="108485"/>
                  <a:pt x="92287" y="107956"/>
                </a:cubicBezTo>
                <a:cubicBezTo>
                  <a:pt x="76941" y="107427"/>
                  <a:pt x="138324" y="47102"/>
                  <a:pt x="124037" y="44456"/>
                </a:cubicBezTo>
                <a:cubicBezTo>
                  <a:pt x="109750" y="41810"/>
                  <a:pt x="-5609" y="119598"/>
                  <a:pt x="212" y="114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31EF50D8-B3ED-43B8-82F9-11D8BEB7EF1B}"/>
              </a:ext>
            </a:extLst>
          </p:cNvPr>
          <p:cNvSpPr/>
          <p:nvPr/>
        </p:nvSpPr>
        <p:spPr>
          <a:xfrm>
            <a:off x="3202897" y="4417785"/>
            <a:ext cx="646853" cy="214992"/>
          </a:xfrm>
          <a:custGeom>
            <a:avLst/>
            <a:gdLst>
              <a:gd name="connsiteX0" fmla="*/ 678 w 646853"/>
              <a:gd name="connsiteY0" fmla="*/ 214540 h 214992"/>
              <a:gd name="connsiteX1" fmla="*/ 188003 w 646853"/>
              <a:gd name="connsiteY1" fmla="*/ 71665 h 214992"/>
              <a:gd name="connsiteX2" fmla="*/ 165778 w 646853"/>
              <a:gd name="connsiteY2" fmla="*/ 58965 h 214992"/>
              <a:gd name="connsiteX3" fmla="*/ 384853 w 646853"/>
              <a:gd name="connsiteY3" fmla="*/ 1815 h 214992"/>
              <a:gd name="connsiteX4" fmla="*/ 353103 w 646853"/>
              <a:gd name="connsiteY4" fmla="*/ 17690 h 214992"/>
              <a:gd name="connsiteX5" fmla="*/ 480103 w 646853"/>
              <a:gd name="connsiteY5" fmla="*/ 52615 h 214992"/>
              <a:gd name="connsiteX6" fmla="*/ 645203 w 646853"/>
              <a:gd name="connsiteY6" fmla="*/ 135165 h 214992"/>
              <a:gd name="connsiteX7" fmla="*/ 549953 w 646853"/>
              <a:gd name="connsiteY7" fmla="*/ 84365 h 214992"/>
              <a:gd name="connsiteX8" fmla="*/ 315003 w 646853"/>
              <a:gd name="connsiteY8" fmla="*/ 30390 h 214992"/>
              <a:gd name="connsiteX9" fmla="*/ 191178 w 646853"/>
              <a:gd name="connsiteY9" fmla="*/ 39915 h 214992"/>
              <a:gd name="connsiteX10" fmla="*/ 134028 w 646853"/>
              <a:gd name="connsiteY10" fmla="*/ 74840 h 214992"/>
              <a:gd name="connsiteX11" fmla="*/ 124503 w 646853"/>
              <a:gd name="connsiteY11" fmla="*/ 116115 h 214992"/>
              <a:gd name="connsiteX12" fmla="*/ 678 w 646853"/>
              <a:gd name="connsiteY12" fmla="*/ 214540 h 214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46853" h="214992">
                <a:moveTo>
                  <a:pt x="678" y="214540"/>
                </a:moveTo>
                <a:cubicBezTo>
                  <a:pt x="11261" y="207132"/>
                  <a:pt x="160486" y="97594"/>
                  <a:pt x="188003" y="71665"/>
                </a:cubicBezTo>
                <a:cubicBezTo>
                  <a:pt x="215520" y="45736"/>
                  <a:pt x="132970" y="70607"/>
                  <a:pt x="165778" y="58965"/>
                </a:cubicBezTo>
                <a:cubicBezTo>
                  <a:pt x="198586" y="47323"/>
                  <a:pt x="353632" y="8694"/>
                  <a:pt x="384853" y="1815"/>
                </a:cubicBezTo>
                <a:cubicBezTo>
                  <a:pt x="416074" y="-5064"/>
                  <a:pt x="337228" y="9223"/>
                  <a:pt x="353103" y="17690"/>
                </a:cubicBezTo>
                <a:cubicBezTo>
                  <a:pt x="368978" y="26157"/>
                  <a:pt x="431420" y="33036"/>
                  <a:pt x="480103" y="52615"/>
                </a:cubicBezTo>
                <a:cubicBezTo>
                  <a:pt x="528786" y="72194"/>
                  <a:pt x="633561" y="129873"/>
                  <a:pt x="645203" y="135165"/>
                </a:cubicBezTo>
                <a:cubicBezTo>
                  <a:pt x="656845" y="140457"/>
                  <a:pt x="604986" y="101827"/>
                  <a:pt x="549953" y="84365"/>
                </a:cubicBezTo>
                <a:cubicBezTo>
                  <a:pt x="494920" y="66902"/>
                  <a:pt x="374799" y="37798"/>
                  <a:pt x="315003" y="30390"/>
                </a:cubicBezTo>
                <a:cubicBezTo>
                  <a:pt x="255207" y="22982"/>
                  <a:pt x="221340" y="32507"/>
                  <a:pt x="191178" y="39915"/>
                </a:cubicBezTo>
                <a:cubicBezTo>
                  <a:pt x="161016" y="47323"/>
                  <a:pt x="145140" y="62140"/>
                  <a:pt x="134028" y="74840"/>
                </a:cubicBezTo>
                <a:cubicBezTo>
                  <a:pt x="122916" y="87540"/>
                  <a:pt x="142495" y="96007"/>
                  <a:pt x="124503" y="116115"/>
                </a:cubicBezTo>
                <a:cubicBezTo>
                  <a:pt x="106511" y="136223"/>
                  <a:pt x="-9905" y="221948"/>
                  <a:pt x="678" y="214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47AC641B-CF98-5522-0BDB-061423A6D0A2}"/>
              </a:ext>
            </a:extLst>
          </p:cNvPr>
          <p:cNvSpPr/>
          <p:nvPr/>
        </p:nvSpPr>
        <p:spPr>
          <a:xfrm>
            <a:off x="3583125" y="4597547"/>
            <a:ext cx="390300" cy="145293"/>
          </a:xfrm>
          <a:custGeom>
            <a:avLst/>
            <a:gdLst>
              <a:gd name="connsiteX0" fmla="*/ 1450 w 390300"/>
              <a:gd name="connsiteY0" fmla="*/ 6203 h 145293"/>
              <a:gd name="connsiteX1" fmla="*/ 134800 w 390300"/>
              <a:gd name="connsiteY1" fmla="*/ 3028 h 145293"/>
              <a:gd name="connsiteX2" fmla="*/ 318950 w 390300"/>
              <a:gd name="connsiteY2" fmla="*/ 53828 h 145293"/>
              <a:gd name="connsiteX3" fmla="*/ 271325 w 390300"/>
              <a:gd name="connsiteY3" fmla="*/ 22078 h 145293"/>
              <a:gd name="connsiteX4" fmla="*/ 388800 w 390300"/>
              <a:gd name="connsiteY4" fmla="*/ 142728 h 145293"/>
              <a:gd name="connsiteX5" fmla="*/ 331650 w 390300"/>
              <a:gd name="connsiteY5" fmla="*/ 98278 h 145293"/>
              <a:gd name="connsiteX6" fmla="*/ 242750 w 390300"/>
              <a:gd name="connsiteY6" fmla="*/ 25253 h 145293"/>
              <a:gd name="connsiteX7" fmla="*/ 220525 w 390300"/>
              <a:gd name="connsiteY7" fmla="*/ 9378 h 145293"/>
              <a:gd name="connsiteX8" fmla="*/ 1450 w 390300"/>
              <a:gd name="connsiteY8" fmla="*/ 6203 h 145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300" h="145293">
                <a:moveTo>
                  <a:pt x="1450" y="6203"/>
                </a:moveTo>
                <a:cubicBezTo>
                  <a:pt x="-12837" y="5145"/>
                  <a:pt x="81883" y="-4910"/>
                  <a:pt x="134800" y="3028"/>
                </a:cubicBezTo>
                <a:cubicBezTo>
                  <a:pt x="187717" y="10966"/>
                  <a:pt x="296196" y="50653"/>
                  <a:pt x="318950" y="53828"/>
                </a:cubicBezTo>
                <a:cubicBezTo>
                  <a:pt x="341704" y="57003"/>
                  <a:pt x="259683" y="7262"/>
                  <a:pt x="271325" y="22078"/>
                </a:cubicBezTo>
                <a:cubicBezTo>
                  <a:pt x="282967" y="36894"/>
                  <a:pt x="378746" y="130028"/>
                  <a:pt x="388800" y="142728"/>
                </a:cubicBezTo>
                <a:cubicBezTo>
                  <a:pt x="398854" y="155428"/>
                  <a:pt x="355992" y="117857"/>
                  <a:pt x="331650" y="98278"/>
                </a:cubicBezTo>
                <a:cubicBezTo>
                  <a:pt x="307308" y="78699"/>
                  <a:pt x="261271" y="40070"/>
                  <a:pt x="242750" y="25253"/>
                </a:cubicBezTo>
                <a:cubicBezTo>
                  <a:pt x="224229" y="10436"/>
                  <a:pt x="255450" y="13611"/>
                  <a:pt x="220525" y="9378"/>
                </a:cubicBezTo>
                <a:cubicBezTo>
                  <a:pt x="185600" y="5145"/>
                  <a:pt x="15737" y="7261"/>
                  <a:pt x="1450" y="6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EAB1D011-7C10-5CF3-5B18-F972BAFD3AF0}"/>
              </a:ext>
            </a:extLst>
          </p:cNvPr>
          <p:cNvSpPr/>
          <p:nvPr/>
        </p:nvSpPr>
        <p:spPr>
          <a:xfrm>
            <a:off x="3913589" y="4593971"/>
            <a:ext cx="284375" cy="214683"/>
          </a:xfrm>
          <a:custGeom>
            <a:avLst/>
            <a:gdLst>
              <a:gd name="connsiteX0" fmla="*/ 1186 w 284375"/>
              <a:gd name="connsiteY0" fmla="*/ 254 h 214683"/>
              <a:gd name="connsiteX1" fmla="*/ 144061 w 284375"/>
              <a:gd name="connsiteY1" fmla="*/ 89154 h 214683"/>
              <a:gd name="connsiteX2" fmla="*/ 274236 w 284375"/>
              <a:gd name="connsiteY2" fmla="*/ 209804 h 214683"/>
              <a:gd name="connsiteX3" fmla="*/ 271061 w 284375"/>
              <a:gd name="connsiteY3" fmla="*/ 190754 h 214683"/>
              <a:gd name="connsiteX4" fmla="*/ 232961 w 284375"/>
              <a:gd name="connsiteY4" fmla="*/ 187579 h 214683"/>
              <a:gd name="connsiteX5" fmla="*/ 51986 w 284375"/>
              <a:gd name="connsiteY5" fmla="*/ 171704 h 214683"/>
              <a:gd name="connsiteX6" fmla="*/ 153586 w 284375"/>
              <a:gd name="connsiteY6" fmla="*/ 184404 h 214683"/>
              <a:gd name="connsiteX7" fmla="*/ 248836 w 284375"/>
              <a:gd name="connsiteY7" fmla="*/ 190754 h 214683"/>
              <a:gd name="connsiteX8" fmla="*/ 204386 w 284375"/>
              <a:gd name="connsiteY8" fmla="*/ 139954 h 214683"/>
              <a:gd name="connsiteX9" fmla="*/ 105961 w 284375"/>
              <a:gd name="connsiteY9" fmla="*/ 111379 h 214683"/>
              <a:gd name="connsiteX10" fmla="*/ 188511 w 284375"/>
              <a:gd name="connsiteY10" fmla="*/ 117729 h 214683"/>
              <a:gd name="connsiteX11" fmla="*/ 80561 w 284375"/>
              <a:gd name="connsiteY11" fmla="*/ 63754 h 214683"/>
              <a:gd name="connsiteX12" fmla="*/ 1186 w 284375"/>
              <a:gd name="connsiteY12" fmla="*/ 254 h 214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4375" h="214683">
                <a:moveTo>
                  <a:pt x="1186" y="254"/>
                </a:moveTo>
                <a:cubicBezTo>
                  <a:pt x="11769" y="4487"/>
                  <a:pt x="98553" y="54229"/>
                  <a:pt x="144061" y="89154"/>
                </a:cubicBezTo>
                <a:cubicBezTo>
                  <a:pt x="189569" y="124079"/>
                  <a:pt x="274236" y="209804"/>
                  <a:pt x="274236" y="209804"/>
                </a:cubicBezTo>
                <a:cubicBezTo>
                  <a:pt x="295403" y="226737"/>
                  <a:pt x="277940" y="194458"/>
                  <a:pt x="271061" y="190754"/>
                </a:cubicBezTo>
                <a:cubicBezTo>
                  <a:pt x="264182" y="187050"/>
                  <a:pt x="232961" y="187579"/>
                  <a:pt x="232961" y="187579"/>
                </a:cubicBezTo>
                <a:lnTo>
                  <a:pt x="51986" y="171704"/>
                </a:lnTo>
                <a:cubicBezTo>
                  <a:pt x="38757" y="171175"/>
                  <a:pt x="120778" y="181229"/>
                  <a:pt x="153586" y="184404"/>
                </a:cubicBezTo>
                <a:cubicBezTo>
                  <a:pt x="186394" y="187579"/>
                  <a:pt x="240369" y="198162"/>
                  <a:pt x="248836" y="190754"/>
                </a:cubicBezTo>
                <a:cubicBezTo>
                  <a:pt x="257303" y="183346"/>
                  <a:pt x="228198" y="153183"/>
                  <a:pt x="204386" y="139954"/>
                </a:cubicBezTo>
                <a:cubicBezTo>
                  <a:pt x="180574" y="126725"/>
                  <a:pt x="108607" y="115083"/>
                  <a:pt x="105961" y="111379"/>
                </a:cubicBezTo>
                <a:cubicBezTo>
                  <a:pt x="103315" y="107675"/>
                  <a:pt x="192744" y="125666"/>
                  <a:pt x="188511" y="117729"/>
                </a:cubicBezTo>
                <a:cubicBezTo>
                  <a:pt x="184278" y="109792"/>
                  <a:pt x="107548" y="81746"/>
                  <a:pt x="80561" y="63754"/>
                </a:cubicBezTo>
                <a:cubicBezTo>
                  <a:pt x="53574" y="45762"/>
                  <a:pt x="-9397" y="-3979"/>
                  <a:pt x="1186" y="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9415456E-4827-E33A-6C75-7A8DDB6AFAB4}"/>
              </a:ext>
            </a:extLst>
          </p:cNvPr>
          <p:cNvSpPr/>
          <p:nvPr/>
        </p:nvSpPr>
        <p:spPr>
          <a:xfrm>
            <a:off x="3635142" y="5098937"/>
            <a:ext cx="213005" cy="136838"/>
          </a:xfrm>
          <a:custGeom>
            <a:avLst/>
            <a:gdLst>
              <a:gd name="connsiteX0" fmla="*/ 212958 w 213005"/>
              <a:gd name="connsiteY0" fmla="*/ 113 h 136838"/>
              <a:gd name="connsiteX1" fmla="*/ 92308 w 213005"/>
              <a:gd name="connsiteY1" fmla="*/ 54088 h 136838"/>
              <a:gd name="connsiteX2" fmla="*/ 12933 w 213005"/>
              <a:gd name="connsiteY2" fmla="*/ 136638 h 136838"/>
              <a:gd name="connsiteX3" fmla="*/ 79608 w 213005"/>
              <a:gd name="connsiteY3" fmla="*/ 76313 h 136838"/>
              <a:gd name="connsiteX4" fmla="*/ 133583 w 213005"/>
              <a:gd name="connsiteY4" fmla="*/ 44563 h 136838"/>
              <a:gd name="connsiteX5" fmla="*/ 233 w 213005"/>
              <a:gd name="connsiteY5" fmla="*/ 95363 h 136838"/>
              <a:gd name="connsiteX6" fmla="*/ 105008 w 213005"/>
              <a:gd name="connsiteY6" fmla="*/ 41388 h 136838"/>
              <a:gd name="connsiteX7" fmla="*/ 212958 w 213005"/>
              <a:gd name="connsiteY7" fmla="*/ 113 h 13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005" h="136838">
                <a:moveTo>
                  <a:pt x="212958" y="113"/>
                </a:moveTo>
                <a:cubicBezTo>
                  <a:pt x="210841" y="2230"/>
                  <a:pt x="125645" y="31334"/>
                  <a:pt x="92308" y="54088"/>
                </a:cubicBezTo>
                <a:cubicBezTo>
                  <a:pt x="58970" y="76842"/>
                  <a:pt x="15050" y="132934"/>
                  <a:pt x="12933" y="136638"/>
                </a:cubicBezTo>
                <a:cubicBezTo>
                  <a:pt x="10816" y="140342"/>
                  <a:pt x="59500" y="91659"/>
                  <a:pt x="79608" y="76313"/>
                </a:cubicBezTo>
                <a:cubicBezTo>
                  <a:pt x="99716" y="60967"/>
                  <a:pt x="146812" y="41388"/>
                  <a:pt x="133583" y="44563"/>
                </a:cubicBezTo>
                <a:cubicBezTo>
                  <a:pt x="120354" y="47738"/>
                  <a:pt x="4995" y="95892"/>
                  <a:pt x="233" y="95363"/>
                </a:cubicBezTo>
                <a:cubicBezTo>
                  <a:pt x="-4530" y="94834"/>
                  <a:pt x="64791" y="56734"/>
                  <a:pt x="105008" y="41388"/>
                </a:cubicBezTo>
                <a:cubicBezTo>
                  <a:pt x="145225" y="26042"/>
                  <a:pt x="215075" y="-2004"/>
                  <a:pt x="212958" y="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5FA30F18-7BAB-9CB9-CC41-C8EB488271D0}"/>
              </a:ext>
            </a:extLst>
          </p:cNvPr>
          <p:cNvSpPr/>
          <p:nvPr/>
        </p:nvSpPr>
        <p:spPr>
          <a:xfrm>
            <a:off x="3161143" y="4654233"/>
            <a:ext cx="810846" cy="286163"/>
          </a:xfrm>
          <a:custGeom>
            <a:avLst/>
            <a:gdLst>
              <a:gd name="connsiteX0" fmla="*/ 1157 w 810846"/>
              <a:gd name="connsiteY0" fmla="*/ 73342 h 286163"/>
              <a:gd name="connsiteX1" fmla="*/ 178957 w 810846"/>
              <a:gd name="connsiteY1" fmla="*/ 66992 h 286163"/>
              <a:gd name="connsiteX2" fmla="*/ 369457 w 810846"/>
              <a:gd name="connsiteY2" fmla="*/ 19367 h 286163"/>
              <a:gd name="connsiteX3" fmla="*/ 331357 w 810846"/>
              <a:gd name="connsiteY3" fmla="*/ 19367 h 286163"/>
              <a:gd name="connsiteX4" fmla="*/ 471057 w 810846"/>
              <a:gd name="connsiteY4" fmla="*/ 51117 h 286163"/>
              <a:gd name="connsiteX5" fmla="*/ 642507 w 810846"/>
              <a:gd name="connsiteY5" fmla="*/ 136842 h 286163"/>
              <a:gd name="connsiteX6" fmla="*/ 623457 w 810846"/>
              <a:gd name="connsiteY6" fmla="*/ 86042 h 286163"/>
              <a:gd name="connsiteX7" fmla="*/ 756807 w 810846"/>
              <a:gd name="connsiteY7" fmla="*/ 222567 h 286163"/>
              <a:gd name="connsiteX8" fmla="*/ 810782 w 810846"/>
              <a:gd name="connsiteY8" fmla="*/ 286067 h 286163"/>
              <a:gd name="connsiteX9" fmla="*/ 759982 w 810846"/>
              <a:gd name="connsiteY9" fmla="*/ 232092 h 286163"/>
              <a:gd name="connsiteX10" fmla="*/ 512332 w 810846"/>
              <a:gd name="connsiteY10" fmla="*/ 60642 h 286163"/>
              <a:gd name="connsiteX11" fmla="*/ 340882 w 810846"/>
              <a:gd name="connsiteY11" fmla="*/ 317 h 286163"/>
              <a:gd name="connsiteX12" fmla="*/ 267857 w 810846"/>
              <a:gd name="connsiteY12" fmla="*/ 38417 h 286163"/>
              <a:gd name="connsiteX13" fmla="*/ 1157 w 810846"/>
              <a:gd name="connsiteY13" fmla="*/ 73342 h 286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10846" h="286163">
                <a:moveTo>
                  <a:pt x="1157" y="73342"/>
                </a:moveTo>
                <a:cubicBezTo>
                  <a:pt x="-13660" y="78105"/>
                  <a:pt x="117574" y="75988"/>
                  <a:pt x="178957" y="66992"/>
                </a:cubicBezTo>
                <a:cubicBezTo>
                  <a:pt x="240340" y="57996"/>
                  <a:pt x="344057" y="27304"/>
                  <a:pt x="369457" y="19367"/>
                </a:cubicBezTo>
                <a:cubicBezTo>
                  <a:pt x="394857" y="11430"/>
                  <a:pt x="314424" y="14075"/>
                  <a:pt x="331357" y="19367"/>
                </a:cubicBezTo>
                <a:cubicBezTo>
                  <a:pt x="348290" y="24659"/>
                  <a:pt x="419199" y="31538"/>
                  <a:pt x="471057" y="51117"/>
                </a:cubicBezTo>
                <a:cubicBezTo>
                  <a:pt x="522915" y="70696"/>
                  <a:pt x="617107" y="131021"/>
                  <a:pt x="642507" y="136842"/>
                </a:cubicBezTo>
                <a:cubicBezTo>
                  <a:pt x="667907" y="142663"/>
                  <a:pt x="604407" y="71754"/>
                  <a:pt x="623457" y="86042"/>
                </a:cubicBezTo>
                <a:cubicBezTo>
                  <a:pt x="642507" y="100330"/>
                  <a:pt x="725586" y="189230"/>
                  <a:pt x="756807" y="222567"/>
                </a:cubicBezTo>
                <a:cubicBezTo>
                  <a:pt x="788028" y="255904"/>
                  <a:pt x="810253" y="284480"/>
                  <a:pt x="810782" y="286067"/>
                </a:cubicBezTo>
                <a:cubicBezTo>
                  <a:pt x="811311" y="287654"/>
                  <a:pt x="809724" y="269663"/>
                  <a:pt x="759982" y="232092"/>
                </a:cubicBezTo>
                <a:cubicBezTo>
                  <a:pt x="710240" y="194521"/>
                  <a:pt x="582182" y="99271"/>
                  <a:pt x="512332" y="60642"/>
                </a:cubicBezTo>
                <a:cubicBezTo>
                  <a:pt x="442482" y="22013"/>
                  <a:pt x="381628" y="4021"/>
                  <a:pt x="340882" y="317"/>
                </a:cubicBezTo>
                <a:cubicBezTo>
                  <a:pt x="300136" y="-3387"/>
                  <a:pt x="326065" y="26246"/>
                  <a:pt x="267857" y="38417"/>
                </a:cubicBezTo>
                <a:cubicBezTo>
                  <a:pt x="209649" y="50588"/>
                  <a:pt x="15974" y="68579"/>
                  <a:pt x="1157" y="73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D8F9B4B5-3741-A131-5717-03740B7B62C4}"/>
              </a:ext>
            </a:extLst>
          </p:cNvPr>
          <p:cNvSpPr/>
          <p:nvPr/>
        </p:nvSpPr>
        <p:spPr>
          <a:xfrm>
            <a:off x="3901346" y="4989595"/>
            <a:ext cx="197591" cy="164011"/>
          </a:xfrm>
          <a:custGeom>
            <a:avLst/>
            <a:gdLst>
              <a:gd name="connsiteX0" fmla="*/ 3904 w 197591"/>
              <a:gd name="connsiteY0" fmla="*/ 163430 h 164011"/>
              <a:gd name="connsiteX1" fmla="*/ 35654 w 197591"/>
              <a:gd name="connsiteY1" fmla="*/ 103105 h 164011"/>
              <a:gd name="connsiteX2" fmla="*/ 181704 w 197591"/>
              <a:gd name="connsiteY2" fmla="*/ 1505 h 164011"/>
              <a:gd name="connsiteX3" fmla="*/ 95979 w 197591"/>
              <a:gd name="connsiteY3" fmla="*/ 39605 h 164011"/>
              <a:gd name="connsiteX4" fmla="*/ 197579 w 197591"/>
              <a:gd name="connsiteY4" fmla="*/ 1505 h 164011"/>
              <a:gd name="connsiteX5" fmla="*/ 102329 w 197591"/>
              <a:gd name="connsiteY5" fmla="*/ 68180 h 164011"/>
              <a:gd name="connsiteX6" fmla="*/ 3904 w 197591"/>
              <a:gd name="connsiteY6" fmla="*/ 163430 h 164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591" h="164011">
                <a:moveTo>
                  <a:pt x="3904" y="163430"/>
                </a:moveTo>
                <a:cubicBezTo>
                  <a:pt x="-7208" y="169251"/>
                  <a:pt x="6021" y="130092"/>
                  <a:pt x="35654" y="103105"/>
                </a:cubicBezTo>
                <a:cubicBezTo>
                  <a:pt x="65287" y="76117"/>
                  <a:pt x="171650" y="12088"/>
                  <a:pt x="181704" y="1505"/>
                </a:cubicBezTo>
                <a:cubicBezTo>
                  <a:pt x="191758" y="-9078"/>
                  <a:pt x="93333" y="39605"/>
                  <a:pt x="95979" y="39605"/>
                </a:cubicBezTo>
                <a:cubicBezTo>
                  <a:pt x="98625" y="39605"/>
                  <a:pt x="196521" y="-3257"/>
                  <a:pt x="197579" y="1505"/>
                </a:cubicBezTo>
                <a:cubicBezTo>
                  <a:pt x="198637" y="6267"/>
                  <a:pt x="133550" y="43838"/>
                  <a:pt x="102329" y="68180"/>
                </a:cubicBezTo>
                <a:cubicBezTo>
                  <a:pt x="71108" y="92522"/>
                  <a:pt x="15016" y="157609"/>
                  <a:pt x="3904" y="1634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8D8CBE1B-53BC-4047-3B93-332988E46497}"/>
              </a:ext>
            </a:extLst>
          </p:cNvPr>
          <p:cNvSpPr/>
          <p:nvPr/>
        </p:nvSpPr>
        <p:spPr>
          <a:xfrm>
            <a:off x="2760548" y="4593797"/>
            <a:ext cx="89960" cy="261923"/>
          </a:xfrm>
          <a:custGeom>
            <a:avLst/>
            <a:gdLst>
              <a:gd name="connsiteX0" fmla="*/ 62027 w 89960"/>
              <a:gd name="connsiteY0" fmla="*/ 428 h 261923"/>
              <a:gd name="connsiteX1" fmla="*/ 30277 w 89960"/>
              <a:gd name="connsiteY1" fmla="*/ 95678 h 261923"/>
              <a:gd name="connsiteX2" fmla="*/ 30277 w 89960"/>
              <a:gd name="connsiteY2" fmla="*/ 146478 h 261923"/>
              <a:gd name="connsiteX3" fmla="*/ 1702 w 89960"/>
              <a:gd name="connsiteY3" fmla="*/ 127428 h 261923"/>
              <a:gd name="connsiteX4" fmla="*/ 87427 w 89960"/>
              <a:gd name="connsiteY4" fmla="*/ 257603 h 261923"/>
              <a:gd name="connsiteX5" fmla="*/ 62027 w 89960"/>
              <a:gd name="connsiteY5" fmla="*/ 219503 h 261923"/>
              <a:gd name="connsiteX6" fmla="*/ 8052 w 89960"/>
              <a:gd name="connsiteY6" fmla="*/ 108378 h 261923"/>
              <a:gd name="connsiteX7" fmla="*/ 14402 w 89960"/>
              <a:gd name="connsiteY7" fmla="*/ 136953 h 261923"/>
              <a:gd name="connsiteX8" fmla="*/ 62027 w 89960"/>
              <a:gd name="connsiteY8" fmla="*/ 428 h 261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960" h="261923">
                <a:moveTo>
                  <a:pt x="62027" y="428"/>
                </a:moveTo>
                <a:cubicBezTo>
                  <a:pt x="64673" y="-6451"/>
                  <a:pt x="35569" y="71336"/>
                  <a:pt x="30277" y="95678"/>
                </a:cubicBezTo>
                <a:cubicBezTo>
                  <a:pt x="24985" y="120020"/>
                  <a:pt x="35039" y="141186"/>
                  <a:pt x="30277" y="146478"/>
                </a:cubicBezTo>
                <a:cubicBezTo>
                  <a:pt x="25514" y="151770"/>
                  <a:pt x="-7823" y="108907"/>
                  <a:pt x="1702" y="127428"/>
                </a:cubicBezTo>
                <a:cubicBezTo>
                  <a:pt x="11227" y="145949"/>
                  <a:pt x="77373" y="242257"/>
                  <a:pt x="87427" y="257603"/>
                </a:cubicBezTo>
                <a:cubicBezTo>
                  <a:pt x="97481" y="272949"/>
                  <a:pt x="75256" y="244374"/>
                  <a:pt x="62027" y="219503"/>
                </a:cubicBezTo>
                <a:cubicBezTo>
                  <a:pt x="48798" y="194632"/>
                  <a:pt x="15989" y="122136"/>
                  <a:pt x="8052" y="108378"/>
                </a:cubicBezTo>
                <a:cubicBezTo>
                  <a:pt x="114" y="94620"/>
                  <a:pt x="6994" y="150182"/>
                  <a:pt x="14402" y="136953"/>
                </a:cubicBezTo>
                <a:cubicBezTo>
                  <a:pt x="21810" y="123724"/>
                  <a:pt x="59381" y="7307"/>
                  <a:pt x="62027" y="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00CBD5DC-8CAD-8AD9-26E0-B793D3E8626A}"/>
              </a:ext>
            </a:extLst>
          </p:cNvPr>
          <p:cNvSpPr/>
          <p:nvPr/>
        </p:nvSpPr>
        <p:spPr>
          <a:xfrm>
            <a:off x="1945092" y="4648193"/>
            <a:ext cx="496569" cy="362561"/>
          </a:xfrm>
          <a:custGeom>
            <a:avLst/>
            <a:gdLst>
              <a:gd name="connsiteX0" fmla="*/ 496483 w 496569"/>
              <a:gd name="connsiteY0" fmla="*/ 361957 h 362561"/>
              <a:gd name="connsiteX1" fmla="*/ 410758 w 496569"/>
              <a:gd name="connsiteY1" fmla="*/ 307982 h 362561"/>
              <a:gd name="connsiteX2" fmla="*/ 318683 w 496569"/>
              <a:gd name="connsiteY2" fmla="*/ 228607 h 362561"/>
              <a:gd name="connsiteX3" fmla="*/ 188508 w 496569"/>
              <a:gd name="connsiteY3" fmla="*/ 209557 h 362561"/>
              <a:gd name="connsiteX4" fmla="*/ 1183 w 496569"/>
              <a:gd name="connsiteY4" fmla="*/ 250832 h 362561"/>
              <a:gd name="connsiteX5" fmla="*/ 105958 w 496569"/>
              <a:gd name="connsiteY5" fmla="*/ 203207 h 362561"/>
              <a:gd name="connsiteX6" fmla="*/ 48808 w 496569"/>
              <a:gd name="connsiteY6" fmla="*/ 222257 h 362561"/>
              <a:gd name="connsiteX7" fmla="*/ 4358 w 496569"/>
              <a:gd name="connsiteY7" fmla="*/ 34932 h 362561"/>
              <a:gd name="connsiteX8" fmla="*/ 77383 w 496569"/>
              <a:gd name="connsiteY8" fmla="*/ 180982 h 362561"/>
              <a:gd name="connsiteX9" fmla="*/ 64683 w 496569"/>
              <a:gd name="connsiteY9" fmla="*/ 174632 h 362561"/>
              <a:gd name="connsiteX10" fmla="*/ 90083 w 496569"/>
              <a:gd name="connsiteY10" fmla="*/ 57157 h 362561"/>
              <a:gd name="connsiteX11" fmla="*/ 134533 w 496569"/>
              <a:gd name="connsiteY11" fmla="*/ 7 h 362561"/>
              <a:gd name="connsiteX12" fmla="*/ 115483 w 496569"/>
              <a:gd name="connsiteY12" fmla="*/ 60332 h 362561"/>
              <a:gd name="connsiteX13" fmla="*/ 159933 w 496569"/>
              <a:gd name="connsiteY13" fmla="*/ 146057 h 362561"/>
              <a:gd name="connsiteX14" fmla="*/ 166283 w 496569"/>
              <a:gd name="connsiteY14" fmla="*/ 136532 h 362561"/>
              <a:gd name="connsiteX15" fmla="*/ 198033 w 496569"/>
              <a:gd name="connsiteY15" fmla="*/ 180982 h 362561"/>
              <a:gd name="connsiteX16" fmla="*/ 194858 w 496569"/>
              <a:gd name="connsiteY16" fmla="*/ 104782 h 362561"/>
              <a:gd name="connsiteX17" fmla="*/ 204383 w 496569"/>
              <a:gd name="connsiteY17" fmla="*/ 34932 h 362561"/>
              <a:gd name="connsiteX18" fmla="*/ 204383 w 496569"/>
              <a:gd name="connsiteY18" fmla="*/ 187332 h 362561"/>
              <a:gd name="connsiteX19" fmla="*/ 236133 w 496569"/>
              <a:gd name="connsiteY19" fmla="*/ 180982 h 362561"/>
              <a:gd name="connsiteX20" fmla="*/ 242483 w 496569"/>
              <a:gd name="connsiteY20" fmla="*/ 57157 h 362561"/>
              <a:gd name="connsiteX21" fmla="*/ 261533 w 496569"/>
              <a:gd name="connsiteY21" fmla="*/ 177807 h 362561"/>
              <a:gd name="connsiteX22" fmla="*/ 321858 w 496569"/>
              <a:gd name="connsiteY22" fmla="*/ 222257 h 362561"/>
              <a:gd name="connsiteX23" fmla="*/ 312333 w 496569"/>
              <a:gd name="connsiteY23" fmla="*/ 203207 h 362561"/>
              <a:gd name="connsiteX24" fmla="*/ 344083 w 496569"/>
              <a:gd name="connsiteY24" fmla="*/ 244482 h 362561"/>
              <a:gd name="connsiteX25" fmla="*/ 394883 w 496569"/>
              <a:gd name="connsiteY25" fmla="*/ 273057 h 362561"/>
              <a:gd name="connsiteX26" fmla="*/ 496483 w 496569"/>
              <a:gd name="connsiteY26" fmla="*/ 361957 h 362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96569" h="362561">
                <a:moveTo>
                  <a:pt x="496483" y="361957"/>
                </a:moveTo>
                <a:cubicBezTo>
                  <a:pt x="499129" y="367778"/>
                  <a:pt x="440391" y="330207"/>
                  <a:pt x="410758" y="307982"/>
                </a:cubicBezTo>
                <a:cubicBezTo>
                  <a:pt x="381125" y="285757"/>
                  <a:pt x="355725" y="245011"/>
                  <a:pt x="318683" y="228607"/>
                </a:cubicBezTo>
                <a:cubicBezTo>
                  <a:pt x="281641" y="212203"/>
                  <a:pt x="241425" y="205853"/>
                  <a:pt x="188508" y="209557"/>
                </a:cubicBezTo>
                <a:cubicBezTo>
                  <a:pt x="135591" y="213261"/>
                  <a:pt x="14941" y="251890"/>
                  <a:pt x="1183" y="250832"/>
                </a:cubicBezTo>
                <a:cubicBezTo>
                  <a:pt x="-12575" y="249774"/>
                  <a:pt x="98020" y="207969"/>
                  <a:pt x="105958" y="203207"/>
                </a:cubicBezTo>
                <a:cubicBezTo>
                  <a:pt x="113895" y="198444"/>
                  <a:pt x="65741" y="250303"/>
                  <a:pt x="48808" y="222257"/>
                </a:cubicBezTo>
                <a:cubicBezTo>
                  <a:pt x="31875" y="194211"/>
                  <a:pt x="-404" y="41811"/>
                  <a:pt x="4358" y="34932"/>
                </a:cubicBezTo>
                <a:cubicBezTo>
                  <a:pt x="9120" y="28053"/>
                  <a:pt x="77383" y="180982"/>
                  <a:pt x="77383" y="180982"/>
                </a:cubicBezTo>
                <a:cubicBezTo>
                  <a:pt x="87437" y="204265"/>
                  <a:pt x="62566" y="195269"/>
                  <a:pt x="64683" y="174632"/>
                </a:cubicBezTo>
                <a:cubicBezTo>
                  <a:pt x="66800" y="153995"/>
                  <a:pt x="78441" y="86261"/>
                  <a:pt x="90083" y="57157"/>
                </a:cubicBezTo>
                <a:cubicBezTo>
                  <a:pt x="101725" y="28053"/>
                  <a:pt x="130300" y="-522"/>
                  <a:pt x="134533" y="7"/>
                </a:cubicBezTo>
                <a:cubicBezTo>
                  <a:pt x="138766" y="536"/>
                  <a:pt x="111250" y="35990"/>
                  <a:pt x="115483" y="60332"/>
                </a:cubicBezTo>
                <a:cubicBezTo>
                  <a:pt x="119716" y="84674"/>
                  <a:pt x="151466" y="133357"/>
                  <a:pt x="159933" y="146057"/>
                </a:cubicBezTo>
                <a:cubicBezTo>
                  <a:pt x="168400" y="158757"/>
                  <a:pt x="159933" y="130711"/>
                  <a:pt x="166283" y="136532"/>
                </a:cubicBezTo>
                <a:cubicBezTo>
                  <a:pt x="172633" y="142353"/>
                  <a:pt x="193270" y="186274"/>
                  <a:pt x="198033" y="180982"/>
                </a:cubicBezTo>
                <a:cubicBezTo>
                  <a:pt x="202795" y="175690"/>
                  <a:pt x="193800" y="129124"/>
                  <a:pt x="194858" y="104782"/>
                </a:cubicBezTo>
                <a:cubicBezTo>
                  <a:pt x="195916" y="80440"/>
                  <a:pt x="202796" y="21174"/>
                  <a:pt x="204383" y="34932"/>
                </a:cubicBezTo>
                <a:cubicBezTo>
                  <a:pt x="205970" y="48690"/>
                  <a:pt x="199091" y="162990"/>
                  <a:pt x="204383" y="187332"/>
                </a:cubicBezTo>
                <a:cubicBezTo>
                  <a:pt x="209675" y="211674"/>
                  <a:pt x="229783" y="202678"/>
                  <a:pt x="236133" y="180982"/>
                </a:cubicBezTo>
                <a:cubicBezTo>
                  <a:pt x="242483" y="159286"/>
                  <a:pt x="238250" y="57686"/>
                  <a:pt x="242483" y="57157"/>
                </a:cubicBezTo>
                <a:cubicBezTo>
                  <a:pt x="246716" y="56628"/>
                  <a:pt x="248304" y="150290"/>
                  <a:pt x="261533" y="177807"/>
                </a:cubicBezTo>
                <a:cubicBezTo>
                  <a:pt x="274762" y="205324"/>
                  <a:pt x="313391" y="218024"/>
                  <a:pt x="321858" y="222257"/>
                </a:cubicBezTo>
                <a:cubicBezTo>
                  <a:pt x="330325" y="226490"/>
                  <a:pt x="308629" y="199503"/>
                  <a:pt x="312333" y="203207"/>
                </a:cubicBezTo>
                <a:cubicBezTo>
                  <a:pt x="316037" y="206911"/>
                  <a:pt x="330325" y="232840"/>
                  <a:pt x="344083" y="244482"/>
                </a:cubicBezTo>
                <a:cubicBezTo>
                  <a:pt x="357841" y="256124"/>
                  <a:pt x="372129" y="257711"/>
                  <a:pt x="394883" y="273057"/>
                </a:cubicBezTo>
                <a:cubicBezTo>
                  <a:pt x="417637" y="288403"/>
                  <a:pt x="493837" y="356136"/>
                  <a:pt x="496483" y="3619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5C0C24E2-7B96-B0B3-E235-CE7A8100E27F}"/>
              </a:ext>
            </a:extLst>
          </p:cNvPr>
          <p:cNvSpPr/>
          <p:nvPr/>
        </p:nvSpPr>
        <p:spPr>
          <a:xfrm>
            <a:off x="1951746" y="5038533"/>
            <a:ext cx="307294" cy="90385"/>
          </a:xfrm>
          <a:custGeom>
            <a:avLst/>
            <a:gdLst>
              <a:gd name="connsiteX0" fmla="*/ 879 w 307294"/>
              <a:gd name="connsiteY0" fmla="*/ 192 h 90385"/>
              <a:gd name="connsiteX1" fmla="*/ 112004 w 307294"/>
              <a:gd name="connsiteY1" fmla="*/ 57342 h 90385"/>
              <a:gd name="connsiteX2" fmla="*/ 305679 w 307294"/>
              <a:gd name="connsiteY2" fmla="*/ 60517 h 90385"/>
              <a:gd name="connsiteX3" fmla="*/ 197729 w 307294"/>
              <a:gd name="connsiteY3" fmla="*/ 66867 h 90385"/>
              <a:gd name="connsiteX4" fmla="*/ 77079 w 307294"/>
              <a:gd name="connsiteY4" fmla="*/ 89092 h 90385"/>
              <a:gd name="connsiteX5" fmla="*/ 169154 w 307294"/>
              <a:gd name="connsiteY5" fmla="*/ 79567 h 90385"/>
              <a:gd name="connsiteX6" fmla="*/ 879 w 307294"/>
              <a:gd name="connsiteY6" fmla="*/ 192 h 90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7294" h="90385">
                <a:moveTo>
                  <a:pt x="879" y="192"/>
                </a:moveTo>
                <a:cubicBezTo>
                  <a:pt x="-8646" y="-3512"/>
                  <a:pt x="61204" y="47288"/>
                  <a:pt x="112004" y="57342"/>
                </a:cubicBezTo>
                <a:cubicBezTo>
                  <a:pt x="162804" y="67396"/>
                  <a:pt x="291392" y="58930"/>
                  <a:pt x="305679" y="60517"/>
                </a:cubicBezTo>
                <a:cubicBezTo>
                  <a:pt x="319966" y="62104"/>
                  <a:pt x="235829" y="62105"/>
                  <a:pt x="197729" y="66867"/>
                </a:cubicBezTo>
                <a:cubicBezTo>
                  <a:pt x="159629" y="71630"/>
                  <a:pt x="81841" y="86975"/>
                  <a:pt x="77079" y="89092"/>
                </a:cubicBezTo>
                <a:cubicBezTo>
                  <a:pt x="72317" y="91209"/>
                  <a:pt x="177621" y="92267"/>
                  <a:pt x="169154" y="79567"/>
                </a:cubicBezTo>
                <a:cubicBezTo>
                  <a:pt x="160687" y="66867"/>
                  <a:pt x="10404" y="3896"/>
                  <a:pt x="879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2FA2592B-D2E7-84B3-5346-0FF6A64098C4}"/>
              </a:ext>
            </a:extLst>
          </p:cNvPr>
          <p:cNvSpPr/>
          <p:nvPr/>
        </p:nvSpPr>
        <p:spPr>
          <a:xfrm>
            <a:off x="2148940" y="5070453"/>
            <a:ext cx="285006" cy="35000"/>
          </a:xfrm>
          <a:custGeom>
            <a:avLst/>
            <a:gdLst>
              <a:gd name="connsiteX0" fmla="*/ 535 w 285006"/>
              <a:gd name="connsiteY0" fmla="*/ 22247 h 35000"/>
              <a:gd name="connsiteX1" fmla="*/ 181510 w 285006"/>
              <a:gd name="connsiteY1" fmla="*/ 19072 h 35000"/>
              <a:gd name="connsiteX2" fmla="*/ 283110 w 285006"/>
              <a:gd name="connsiteY2" fmla="*/ 34947 h 35000"/>
              <a:gd name="connsiteX3" fmla="*/ 241835 w 285006"/>
              <a:gd name="connsiteY3" fmla="*/ 12722 h 35000"/>
              <a:gd name="connsiteX4" fmla="*/ 168810 w 285006"/>
              <a:gd name="connsiteY4" fmla="*/ 22 h 35000"/>
              <a:gd name="connsiteX5" fmla="*/ 197385 w 285006"/>
              <a:gd name="connsiteY5" fmla="*/ 9547 h 35000"/>
              <a:gd name="connsiteX6" fmla="*/ 127535 w 285006"/>
              <a:gd name="connsiteY6" fmla="*/ 6372 h 35000"/>
              <a:gd name="connsiteX7" fmla="*/ 535 w 285006"/>
              <a:gd name="connsiteY7" fmla="*/ 22247 h 3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006" h="35000">
                <a:moveTo>
                  <a:pt x="535" y="22247"/>
                </a:moveTo>
                <a:cubicBezTo>
                  <a:pt x="9531" y="24364"/>
                  <a:pt x="134414" y="16955"/>
                  <a:pt x="181510" y="19072"/>
                </a:cubicBezTo>
                <a:cubicBezTo>
                  <a:pt x="228606" y="21189"/>
                  <a:pt x="273056" y="36005"/>
                  <a:pt x="283110" y="34947"/>
                </a:cubicBezTo>
                <a:cubicBezTo>
                  <a:pt x="293164" y="33889"/>
                  <a:pt x="260885" y="18543"/>
                  <a:pt x="241835" y="12722"/>
                </a:cubicBezTo>
                <a:cubicBezTo>
                  <a:pt x="222785" y="6901"/>
                  <a:pt x="176218" y="551"/>
                  <a:pt x="168810" y="22"/>
                </a:cubicBezTo>
                <a:cubicBezTo>
                  <a:pt x="161402" y="-507"/>
                  <a:pt x="204264" y="8489"/>
                  <a:pt x="197385" y="9547"/>
                </a:cubicBezTo>
                <a:cubicBezTo>
                  <a:pt x="190506" y="10605"/>
                  <a:pt x="156639" y="4255"/>
                  <a:pt x="127535" y="6372"/>
                </a:cubicBezTo>
                <a:cubicBezTo>
                  <a:pt x="98431" y="8489"/>
                  <a:pt x="-8461" y="20130"/>
                  <a:pt x="535" y="222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28C81C8A-4725-BBFA-2E80-9C018EC34666}"/>
              </a:ext>
            </a:extLst>
          </p:cNvPr>
          <p:cNvSpPr/>
          <p:nvPr/>
        </p:nvSpPr>
        <p:spPr>
          <a:xfrm>
            <a:off x="1955654" y="5073269"/>
            <a:ext cx="201252" cy="74585"/>
          </a:xfrm>
          <a:custGeom>
            <a:avLst/>
            <a:gdLst>
              <a:gd name="connsiteX0" fmla="*/ 146 w 201252"/>
              <a:gd name="connsiteY0" fmla="*/ 381 h 74585"/>
              <a:gd name="connsiteX1" fmla="*/ 79521 w 201252"/>
              <a:gd name="connsiteY1" fmla="*/ 44831 h 74585"/>
              <a:gd name="connsiteX2" fmla="*/ 200171 w 201252"/>
              <a:gd name="connsiteY2" fmla="*/ 48006 h 74585"/>
              <a:gd name="connsiteX3" fmla="*/ 136671 w 201252"/>
              <a:gd name="connsiteY3" fmla="*/ 54356 h 74585"/>
              <a:gd name="connsiteX4" fmla="*/ 98571 w 201252"/>
              <a:gd name="connsiteY4" fmla="*/ 73406 h 74585"/>
              <a:gd name="connsiteX5" fmla="*/ 146 w 201252"/>
              <a:gd name="connsiteY5" fmla="*/ 381 h 74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252" h="74585">
                <a:moveTo>
                  <a:pt x="146" y="381"/>
                </a:moveTo>
                <a:cubicBezTo>
                  <a:pt x="-3029" y="-4381"/>
                  <a:pt x="46184" y="36894"/>
                  <a:pt x="79521" y="44831"/>
                </a:cubicBezTo>
                <a:cubicBezTo>
                  <a:pt x="112858" y="52768"/>
                  <a:pt x="190646" y="46419"/>
                  <a:pt x="200171" y="48006"/>
                </a:cubicBezTo>
                <a:cubicBezTo>
                  <a:pt x="209696" y="49594"/>
                  <a:pt x="153604" y="50123"/>
                  <a:pt x="136671" y="54356"/>
                </a:cubicBezTo>
                <a:cubicBezTo>
                  <a:pt x="119738" y="58589"/>
                  <a:pt x="121854" y="79756"/>
                  <a:pt x="98571" y="73406"/>
                </a:cubicBezTo>
                <a:cubicBezTo>
                  <a:pt x="75288" y="67056"/>
                  <a:pt x="3321" y="5143"/>
                  <a:pt x="146" y="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D4AE41F5-1F48-545E-CA2C-144212B6EEA3}"/>
              </a:ext>
            </a:extLst>
          </p:cNvPr>
          <p:cNvSpPr/>
          <p:nvPr/>
        </p:nvSpPr>
        <p:spPr>
          <a:xfrm>
            <a:off x="1936215" y="5099041"/>
            <a:ext cx="546646" cy="50926"/>
          </a:xfrm>
          <a:custGeom>
            <a:avLst/>
            <a:gdLst>
              <a:gd name="connsiteX0" fmla="*/ 535 w 546646"/>
              <a:gd name="connsiteY0" fmla="*/ 3184 h 50926"/>
              <a:gd name="connsiteX1" fmla="*/ 98960 w 546646"/>
              <a:gd name="connsiteY1" fmla="*/ 47634 h 50926"/>
              <a:gd name="connsiteX2" fmla="*/ 83085 w 546646"/>
              <a:gd name="connsiteY2" fmla="*/ 47634 h 50926"/>
              <a:gd name="connsiteX3" fmla="*/ 232310 w 546646"/>
              <a:gd name="connsiteY3" fmla="*/ 47634 h 50926"/>
              <a:gd name="connsiteX4" fmla="*/ 168810 w 546646"/>
              <a:gd name="connsiteY4" fmla="*/ 34934 h 50926"/>
              <a:gd name="connsiteX5" fmla="*/ 248185 w 546646"/>
              <a:gd name="connsiteY5" fmla="*/ 44459 h 50926"/>
              <a:gd name="connsiteX6" fmla="*/ 394235 w 546646"/>
              <a:gd name="connsiteY6" fmla="*/ 28584 h 50926"/>
              <a:gd name="connsiteX7" fmla="*/ 356135 w 546646"/>
              <a:gd name="connsiteY7" fmla="*/ 22234 h 50926"/>
              <a:gd name="connsiteX8" fmla="*/ 425985 w 546646"/>
              <a:gd name="connsiteY8" fmla="*/ 9 h 50926"/>
              <a:gd name="connsiteX9" fmla="*/ 546635 w 546646"/>
              <a:gd name="connsiteY9" fmla="*/ 22234 h 50926"/>
              <a:gd name="connsiteX10" fmla="*/ 432335 w 546646"/>
              <a:gd name="connsiteY10" fmla="*/ 9 h 50926"/>
              <a:gd name="connsiteX11" fmla="*/ 295810 w 546646"/>
              <a:gd name="connsiteY11" fmla="*/ 25409 h 50926"/>
              <a:gd name="connsiteX12" fmla="*/ 152935 w 546646"/>
              <a:gd name="connsiteY12" fmla="*/ 31759 h 50926"/>
              <a:gd name="connsiteX13" fmla="*/ 251360 w 546646"/>
              <a:gd name="connsiteY13" fmla="*/ 38109 h 50926"/>
              <a:gd name="connsiteX14" fmla="*/ 152935 w 546646"/>
              <a:gd name="connsiteY14" fmla="*/ 41284 h 50926"/>
              <a:gd name="connsiteX15" fmla="*/ 535 w 546646"/>
              <a:gd name="connsiteY15" fmla="*/ 3184 h 50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6646" h="50926">
                <a:moveTo>
                  <a:pt x="535" y="3184"/>
                </a:moveTo>
                <a:cubicBezTo>
                  <a:pt x="-8461" y="4242"/>
                  <a:pt x="98960" y="47634"/>
                  <a:pt x="98960" y="47634"/>
                </a:cubicBezTo>
                <a:cubicBezTo>
                  <a:pt x="112718" y="55042"/>
                  <a:pt x="83085" y="47634"/>
                  <a:pt x="83085" y="47634"/>
                </a:cubicBezTo>
                <a:cubicBezTo>
                  <a:pt x="105310" y="47634"/>
                  <a:pt x="218023" y="49751"/>
                  <a:pt x="232310" y="47634"/>
                </a:cubicBezTo>
                <a:cubicBezTo>
                  <a:pt x="246598" y="45517"/>
                  <a:pt x="166164" y="35463"/>
                  <a:pt x="168810" y="34934"/>
                </a:cubicBezTo>
                <a:cubicBezTo>
                  <a:pt x="171456" y="34405"/>
                  <a:pt x="210614" y="45517"/>
                  <a:pt x="248185" y="44459"/>
                </a:cubicBezTo>
                <a:cubicBezTo>
                  <a:pt x="285756" y="43401"/>
                  <a:pt x="376243" y="32288"/>
                  <a:pt x="394235" y="28584"/>
                </a:cubicBezTo>
                <a:cubicBezTo>
                  <a:pt x="412227" y="24880"/>
                  <a:pt x="350843" y="26997"/>
                  <a:pt x="356135" y="22234"/>
                </a:cubicBezTo>
                <a:cubicBezTo>
                  <a:pt x="361427" y="17472"/>
                  <a:pt x="394235" y="9"/>
                  <a:pt x="425985" y="9"/>
                </a:cubicBezTo>
                <a:cubicBezTo>
                  <a:pt x="457735" y="9"/>
                  <a:pt x="545577" y="22234"/>
                  <a:pt x="546635" y="22234"/>
                </a:cubicBezTo>
                <a:cubicBezTo>
                  <a:pt x="547693" y="22234"/>
                  <a:pt x="474139" y="-520"/>
                  <a:pt x="432335" y="9"/>
                </a:cubicBezTo>
                <a:cubicBezTo>
                  <a:pt x="390531" y="538"/>
                  <a:pt x="342377" y="20117"/>
                  <a:pt x="295810" y="25409"/>
                </a:cubicBezTo>
                <a:cubicBezTo>
                  <a:pt x="249243" y="30701"/>
                  <a:pt x="160343" y="29642"/>
                  <a:pt x="152935" y="31759"/>
                </a:cubicBezTo>
                <a:cubicBezTo>
                  <a:pt x="145527" y="33876"/>
                  <a:pt x="251360" y="36522"/>
                  <a:pt x="251360" y="38109"/>
                </a:cubicBezTo>
                <a:cubicBezTo>
                  <a:pt x="251360" y="39696"/>
                  <a:pt x="191035" y="45517"/>
                  <a:pt x="152935" y="41284"/>
                </a:cubicBezTo>
                <a:cubicBezTo>
                  <a:pt x="114835" y="37051"/>
                  <a:pt x="9531" y="2126"/>
                  <a:pt x="535" y="3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6751EF75-B3BC-725A-EF0B-CD70608C7C6C}"/>
              </a:ext>
            </a:extLst>
          </p:cNvPr>
          <p:cNvSpPr/>
          <p:nvPr/>
        </p:nvSpPr>
        <p:spPr>
          <a:xfrm>
            <a:off x="1908175" y="4673887"/>
            <a:ext cx="549334" cy="350451"/>
          </a:xfrm>
          <a:custGeom>
            <a:avLst/>
            <a:gdLst>
              <a:gd name="connsiteX0" fmla="*/ 0 w 549334"/>
              <a:gd name="connsiteY0" fmla="*/ 66388 h 350451"/>
              <a:gd name="connsiteX1" fmla="*/ 174625 w 549334"/>
              <a:gd name="connsiteY1" fmla="*/ 12413 h 350451"/>
              <a:gd name="connsiteX2" fmla="*/ 101600 w 549334"/>
              <a:gd name="connsiteY2" fmla="*/ 6063 h 350451"/>
              <a:gd name="connsiteX3" fmla="*/ 238125 w 549334"/>
              <a:gd name="connsiteY3" fmla="*/ 2888 h 350451"/>
              <a:gd name="connsiteX4" fmla="*/ 342900 w 549334"/>
              <a:gd name="connsiteY4" fmla="*/ 50513 h 350451"/>
              <a:gd name="connsiteX5" fmla="*/ 333375 w 549334"/>
              <a:gd name="connsiteY5" fmla="*/ 47338 h 350451"/>
              <a:gd name="connsiteX6" fmla="*/ 447675 w 549334"/>
              <a:gd name="connsiteY6" fmla="*/ 107663 h 350451"/>
              <a:gd name="connsiteX7" fmla="*/ 473075 w 549334"/>
              <a:gd name="connsiteY7" fmla="*/ 107663 h 350451"/>
              <a:gd name="connsiteX8" fmla="*/ 488950 w 549334"/>
              <a:gd name="connsiteY8" fmla="*/ 136238 h 350451"/>
              <a:gd name="connsiteX9" fmla="*/ 527050 w 549334"/>
              <a:gd name="connsiteY9" fmla="*/ 237838 h 350451"/>
              <a:gd name="connsiteX10" fmla="*/ 533400 w 549334"/>
              <a:gd name="connsiteY10" fmla="*/ 317213 h 350451"/>
              <a:gd name="connsiteX11" fmla="*/ 517525 w 549334"/>
              <a:gd name="connsiteY11" fmla="*/ 294988 h 350451"/>
              <a:gd name="connsiteX12" fmla="*/ 549275 w 549334"/>
              <a:gd name="connsiteY12" fmla="*/ 348963 h 350451"/>
              <a:gd name="connsiteX13" fmla="*/ 508000 w 549334"/>
              <a:gd name="connsiteY13" fmla="*/ 225138 h 350451"/>
              <a:gd name="connsiteX14" fmla="*/ 431800 w 549334"/>
              <a:gd name="connsiteY14" fmla="*/ 158463 h 350451"/>
              <a:gd name="connsiteX15" fmla="*/ 520700 w 549334"/>
              <a:gd name="connsiteY15" fmla="*/ 269588 h 350451"/>
              <a:gd name="connsiteX16" fmla="*/ 466725 w 549334"/>
              <a:gd name="connsiteY16" fmla="*/ 215613 h 350451"/>
              <a:gd name="connsiteX17" fmla="*/ 339725 w 549334"/>
              <a:gd name="connsiteY17" fmla="*/ 107663 h 350451"/>
              <a:gd name="connsiteX18" fmla="*/ 361950 w 549334"/>
              <a:gd name="connsiteY18" fmla="*/ 126713 h 350451"/>
              <a:gd name="connsiteX19" fmla="*/ 231775 w 549334"/>
              <a:gd name="connsiteY19" fmla="*/ 44163 h 350451"/>
              <a:gd name="connsiteX20" fmla="*/ 158750 w 549334"/>
              <a:gd name="connsiteY20" fmla="*/ 44163 h 350451"/>
              <a:gd name="connsiteX21" fmla="*/ 266700 w 549334"/>
              <a:gd name="connsiteY21" fmla="*/ 44163 h 350451"/>
              <a:gd name="connsiteX22" fmla="*/ 0 w 549334"/>
              <a:gd name="connsiteY22" fmla="*/ 66388 h 350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49334" h="350451">
                <a:moveTo>
                  <a:pt x="0" y="66388"/>
                </a:moveTo>
                <a:cubicBezTo>
                  <a:pt x="78846" y="44427"/>
                  <a:pt x="157692" y="22467"/>
                  <a:pt x="174625" y="12413"/>
                </a:cubicBezTo>
                <a:cubicBezTo>
                  <a:pt x="191558" y="2359"/>
                  <a:pt x="91017" y="7650"/>
                  <a:pt x="101600" y="6063"/>
                </a:cubicBezTo>
                <a:cubicBezTo>
                  <a:pt x="112183" y="4475"/>
                  <a:pt x="197908" y="-4520"/>
                  <a:pt x="238125" y="2888"/>
                </a:cubicBezTo>
                <a:cubicBezTo>
                  <a:pt x="278342" y="10296"/>
                  <a:pt x="342900" y="50513"/>
                  <a:pt x="342900" y="50513"/>
                </a:cubicBezTo>
                <a:cubicBezTo>
                  <a:pt x="358775" y="57921"/>
                  <a:pt x="315913" y="37813"/>
                  <a:pt x="333375" y="47338"/>
                </a:cubicBezTo>
                <a:cubicBezTo>
                  <a:pt x="350838" y="56863"/>
                  <a:pt x="424392" y="97609"/>
                  <a:pt x="447675" y="107663"/>
                </a:cubicBezTo>
                <a:cubicBezTo>
                  <a:pt x="470958" y="117717"/>
                  <a:pt x="466196" y="102901"/>
                  <a:pt x="473075" y="107663"/>
                </a:cubicBezTo>
                <a:cubicBezTo>
                  <a:pt x="479954" y="112425"/>
                  <a:pt x="479954" y="114542"/>
                  <a:pt x="488950" y="136238"/>
                </a:cubicBezTo>
                <a:cubicBezTo>
                  <a:pt x="497946" y="157934"/>
                  <a:pt x="519642" y="207676"/>
                  <a:pt x="527050" y="237838"/>
                </a:cubicBezTo>
                <a:cubicBezTo>
                  <a:pt x="534458" y="268000"/>
                  <a:pt x="534988" y="307688"/>
                  <a:pt x="533400" y="317213"/>
                </a:cubicBezTo>
                <a:cubicBezTo>
                  <a:pt x="531813" y="326738"/>
                  <a:pt x="514879" y="289696"/>
                  <a:pt x="517525" y="294988"/>
                </a:cubicBezTo>
                <a:cubicBezTo>
                  <a:pt x="520171" y="300280"/>
                  <a:pt x="550862" y="360605"/>
                  <a:pt x="549275" y="348963"/>
                </a:cubicBezTo>
                <a:cubicBezTo>
                  <a:pt x="547688" y="337321"/>
                  <a:pt x="527579" y="256888"/>
                  <a:pt x="508000" y="225138"/>
                </a:cubicBezTo>
                <a:cubicBezTo>
                  <a:pt x="488421" y="193388"/>
                  <a:pt x="429683" y="151055"/>
                  <a:pt x="431800" y="158463"/>
                </a:cubicBezTo>
                <a:cubicBezTo>
                  <a:pt x="433917" y="165871"/>
                  <a:pt x="514879" y="260063"/>
                  <a:pt x="520700" y="269588"/>
                </a:cubicBezTo>
                <a:cubicBezTo>
                  <a:pt x="526521" y="279113"/>
                  <a:pt x="496888" y="242601"/>
                  <a:pt x="466725" y="215613"/>
                </a:cubicBezTo>
                <a:cubicBezTo>
                  <a:pt x="436563" y="188626"/>
                  <a:pt x="357187" y="122480"/>
                  <a:pt x="339725" y="107663"/>
                </a:cubicBezTo>
                <a:cubicBezTo>
                  <a:pt x="322263" y="92846"/>
                  <a:pt x="379942" y="137296"/>
                  <a:pt x="361950" y="126713"/>
                </a:cubicBezTo>
                <a:cubicBezTo>
                  <a:pt x="343958" y="116130"/>
                  <a:pt x="265642" y="57921"/>
                  <a:pt x="231775" y="44163"/>
                </a:cubicBezTo>
                <a:cubicBezTo>
                  <a:pt x="197908" y="30405"/>
                  <a:pt x="158750" y="44163"/>
                  <a:pt x="158750" y="44163"/>
                </a:cubicBezTo>
                <a:lnTo>
                  <a:pt x="266700" y="44163"/>
                </a:lnTo>
                <a:lnTo>
                  <a:pt x="0" y="6638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7471E1A7-E88A-E8B2-5C72-9EE0CD682474}"/>
              </a:ext>
            </a:extLst>
          </p:cNvPr>
          <p:cNvSpPr/>
          <p:nvPr/>
        </p:nvSpPr>
        <p:spPr>
          <a:xfrm>
            <a:off x="2000237" y="4823637"/>
            <a:ext cx="414647" cy="272693"/>
          </a:xfrm>
          <a:custGeom>
            <a:avLst/>
            <a:gdLst>
              <a:gd name="connsiteX0" fmla="*/ 13 w 414647"/>
              <a:gd name="connsiteY0" fmla="*/ 49988 h 272693"/>
              <a:gd name="connsiteX1" fmla="*/ 180988 w 414647"/>
              <a:gd name="connsiteY1" fmla="*/ 59513 h 272693"/>
              <a:gd name="connsiteX2" fmla="*/ 146063 w 414647"/>
              <a:gd name="connsiteY2" fmla="*/ 88088 h 272693"/>
              <a:gd name="connsiteX3" fmla="*/ 142888 w 414647"/>
              <a:gd name="connsiteY3" fmla="*/ 167463 h 272693"/>
              <a:gd name="connsiteX4" fmla="*/ 174638 w 414647"/>
              <a:gd name="connsiteY4" fmla="*/ 243663 h 272693"/>
              <a:gd name="connsiteX5" fmla="*/ 250838 w 414647"/>
              <a:gd name="connsiteY5" fmla="*/ 256363 h 272693"/>
              <a:gd name="connsiteX6" fmla="*/ 377838 w 414647"/>
              <a:gd name="connsiteY6" fmla="*/ 272238 h 272693"/>
              <a:gd name="connsiteX7" fmla="*/ 412763 w 414647"/>
              <a:gd name="connsiteY7" fmla="*/ 237313 h 272693"/>
              <a:gd name="connsiteX8" fmla="*/ 396888 w 414647"/>
              <a:gd name="connsiteY8" fmla="*/ 157938 h 272693"/>
              <a:gd name="connsiteX9" fmla="*/ 288938 w 414647"/>
              <a:gd name="connsiteY9" fmla="*/ 49988 h 272693"/>
              <a:gd name="connsiteX10" fmla="*/ 228613 w 414647"/>
              <a:gd name="connsiteY10" fmla="*/ 34113 h 272693"/>
              <a:gd name="connsiteX11" fmla="*/ 206388 w 414647"/>
              <a:gd name="connsiteY11" fmla="*/ 30938 h 272693"/>
              <a:gd name="connsiteX12" fmla="*/ 190513 w 414647"/>
              <a:gd name="connsiteY12" fmla="*/ 8713 h 272693"/>
              <a:gd name="connsiteX13" fmla="*/ 171463 w 414647"/>
              <a:gd name="connsiteY13" fmla="*/ 2363 h 272693"/>
              <a:gd name="connsiteX14" fmla="*/ 13 w 414647"/>
              <a:gd name="connsiteY14" fmla="*/ 49988 h 27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4647" h="272693">
                <a:moveTo>
                  <a:pt x="13" y="49988"/>
                </a:moveTo>
                <a:cubicBezTo>
                  <a:pt x="1601" y="59513"/>
                  <a:pt x="156646" y="53163"/>
                  <a:pt x="180988" y="59513"/>
                </a:cubicBezTo>
                <a:cubicBezTo>
                  <a:pt x="205330" y="65863"/>
                  <a:pt x="152413" y="70096"/>
                  <a:pt x="146063" y="88088"/>
                </a:cubicBezTo>
                <a:cubicBezTo>
                  <a:pt x="139713" y="106080"/>
                  <a:pt x="138126" y="141534"/>
                  <a:pt x="142888" y="167463"/>
                </a:cubicBezTo>
                <a:cubicBezTo>
                  <a:pt x="147650" y="193392"/>
                  <a:pt x="156646" y="228846"/>
                  <a:pt x="174638" y="243663"/>
                </a:cubicBezTo>
                <a:cubicBezTo>
                  <a:pt x="192630" y="258480"/>
                  <a:pt x="216971" y="251601"/>
                  <a:pt x="250838" y="256363"/>
                </a:cubicBezTo>
                <a:cubicBezTo>
                  <a:pt x="284705" y="261125"/>
                  <a:pt x="350850" y="275413"/>
                  <a:pt x="377838" y="272238"/>
                </a:cubicBezTo>
                <a:cubicBezTo>
                  <a:pt x="404826" y="269063"/>
                  <a:pt x="409588" y="256363"/>
                  <a:pt x="412763" y="237313"/>
                </a:cubicBezTo>
                <a:cubicBezTo>
                  <a:pt x="415938" y="218263"/>
                  <a:pt x="417525" y="189159"/>
                  <a:pt x="396888" y="157938"/>
                </a:cubicBezTo>
                <a:cubicBezTo>
                  <a:pt x="376251" y="126717"/>
                  <a:pt x="316984" y="70626"/>
                  <a:pt x="288938" y="49988"/>
                </a:cubicBezTo>
                <a:cubicBezTo>
                  <a:pt x="260892" y="29350"/>
                  <a:pt x="242371" y="37288"/>
                  <a:pt x="228613" y="34113"/>
                </a:cubicBezTo>
                <a:cubicBezTo>
                  <a:pt x="214855" y="30938"/>
                  <a:pt x="212738" y="35171"/>
                  <a:pt x="206388" y="30938"/>
                </a:cubicBezTo>
                <a:cubicBezTo>
                  <a:pt x="200038" y="26705"/>
                  <a:pt x="190513" y="8713"/>
                  <a:pt x="190513" y="8713"/>
                </a:cubicBezTo>
                <a:cubicBezTo>
                  <a:pt x="184692" y="3951"/>
                  <a:pt x="203742" y="-3987"/>
                  <a:pt x="171463" y="2363"/>
                </a:cubicBezTo>
                <a:cubicBezTo>
                  <a:pt x="139184" y="8713"/>
                  <a:pt x="-1575" y="40463"/>
                  <a:pt x="13" y="4998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円/楕円 1242">
            <a:extLst>
              <a:ext uri="{FF2B5EF4-FFF2-40B4-BE49-F238E27FC236}">
                <a16:creationId xmlns:a16="http://schemas.microsoft.com/office/drawing/2014/main" id="{32F15C88-A044-647B-24B6-6A7E458C91E6}"/>
              </a:ext>
            </a:extLst>
          </p:cNvPr>
          <p:cNvSpPr/>
          <p:nvPr/>
        </p:nvSpPr>
        <p:spPr>
          <a:xfrm>
            <a:off x="2257500" y="4940396"/>
            <a:ext cx="67886" cy="678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4690BB2A-BE3A-F83F-501E-D4BB586FF28F}"/>
              </a:ext>
            </a:extLst>
          </p:cNvPr>
          <p:cNvSpPr/>
          <p:nvPr/>
        </p:nvSpPr>
        <p:spPr>
          <a:xfrm>
            <a:off x="1974629" y="5165722"/>
            <a:ext cx="423110" cy="101623"/>
          </a:xfrm>
          <a:custGeom>
            <a:avLst/>
            <a:gdLst>
              <a:gd name="connsiteX0" fmla="*/ 422496 w 423110"/>
              <a:gd name="connsiteY0" fmla="*/ 3 h 101623"/>
              <a:gd name="connsiteX1" fmla="*/ 139921 w 423110"/>
              <a:gd name="connsiteY1" fmla="*/ 60328 h 101623"/>
              <a:gd name="connsiteX2" fmla="*/ 292321 w 423110"/>
              <a:gd name="connsiteY2" fmla="*/ 44453 h 101623"/>
              <a:gd name="connsiteX3" fmla="*/ 130396 w 423110"/>
              <a:gd name="connsiteY3" fmla="*/ 82553 h 101623"/>
              <a:gd name="connsiteX4" fmla="*/ 171671 w 423110"/>
              <a:gd name="connsiteY4" fmla="*/ 101603 h 101623"/>
              <a:gd name="connsiteX5" fmla="*/ 114521 w 423110"/>
              <a:gd name="connsiteY5" fmla="*/ 79378 h 101623"/>
              <a:gd name="connsiteX6" fmla="*/ 221 w 423110"/>
              <a:gd name="connsiteY6" fmla="*/ 28578 h 101623"/>
              <a:gd name="connsiteX7" fmla="*/ 146271 w 423110"/>
              <a:gd name="connsiteY7" fmla="*/ 73028 h 101623"/>
              <a:gd name="connsiteX8" fmla="*/ 206596 w 423110"/>
              <a:gd name="connsiteY8" fmla="*/ 73028 h 101623"/>
              <a:gd name="connsiteX9" fmla="*/ 98646 w 423110"/>
              <a:gd name="connsiteY9" fmla="*/ 82553 h 101623"/>
              <a:gd name="connsiteX10" fmla="*/ 212946 w 423110"/>
              <a:gd name="connsiteY10" fmla="*/ 63503 h 101623"/>
              <a:gd name="connsiteX11" fmla="*/ 422496 w 423110"/>
              <a:gd name="connsiteY11" fmla="*/ 3 h 101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3110" h="101623">
                <a:moveTo>
                  <a:pt x="422496" y="3"/>
                </a:moveTo>
                <a:cubicBezTo>
                  <a:pt x="410325" y="-526"/>
                  <a:pt x="161617" y="52920"/>
                  <a:pt x="139921" y="60328"/>
                </a:cubicBezTo>
                <a:cubicBezTo>
                  <a:pt x="118225" y="67736"/>
                  <a:pt x="293908" y="40749"/>
                  <a:pt x="292321" y="44453"/>
                </a:cubicBezTo>
                <a:cubicBezTo>
                  <a:pt x="290734" y="48157"/>
                  <a:pt x="150504" y="73028"/>
                  <a:pt x="130396" y="82553"/>
                </a:cubicBezTo>
                <a:cubicBezTo>
                  <a:pt x="110288" y="92078"/>
                  <a:pt x="174317" y="102132"/>
                  <a:pt x="171671" y="101603"/>
                </a:cubicBezTo>
                <a:cubicBezTo>
                  <a:pt x="169025" y="101074"/>
                  <a:pt x="143096" y="91549"/>
                  <a:pt x="114521" y="79378"/>
                </a:cubicBezTo>
                <a:cubicBezTo>
                  <a:pt x="85946" y="67207"/>
                  <a:pt x="-5070" y="29636"/>
                  <a:pt x="221" y="28578"/>
                </a:cubicBezTo>
                <a:cubicBezTo>
                  <a:pt x="5512" y="27520"/>
                  <a:pt x="111875" y="65620"/>
                  <a:pt x="146271" y="73028"/>
                </a:cubicBezTo>
                <a:cubicBezTo>
                  <a:pt x="180667" y="80436"/>
                  <a:pt x="214534" y="71440"/>
                  <a:pt x="206596" y="73028"/>
                </a:cubicBezTo>
                <a:cubicBezTo>
                  <a:pt x="198658" y="74616"/>
                  <a:pt x="97588" y="84141"/>
                  <a:pt x="98646" y="82553"/>
                </a:cubicBezTo>
                <a:cubicBezTo>
                  <a:pt x="99704" y="80965"/>
                  <a:pt x="163204" y="77261"/>
                  <a:pt x="212946" y="63503"/>
                </a:cubicBezTo>
                <a:cubicBezTo>
                  <a:pt x="262688" y="49745"/>
                  <a:pt x="434667" y="532"/>
                  <a:pt x="422496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0F73E7CF-912E-D062-E6F8-54DDD0086EDC}"/>
              </a:ext>
            </a:extLst>
          </p:cNvPr>
          <p:cNvSpPr/>
          <p:nvPr/>
        </p:nvSpPr>
        <p:spPr>
          <a:xfrm>
            <a:off x="1955723" y="5156200"/>
            <a:ext cx="463627" cy="138440"/>
          </a:xfrm>
          <a:custGeom>
            <a:avLst/>
            <a:gdLst>
              <a:gd name="connsiteX0" fmla="*/ 463627 w 463627"/>
              <a:gd name="connsiteY0" fmla="*/ 0 h 138440"/>
              <a:gd name="connsiteX1" fmla="*/ 276302 w 463627"/>
              <a:gd name="connsiteY1" fmla="*/ 69850 h 138440"/>
              <a:gd name="connsiteX2" fmla="*/ 114377 w 463627"/>
              <a:gd name="connsiteY2" fmla="*/ 136525 h 138440"/>
              <a:gd name="connsiteX3" fmla="*/ 190577 w 463627"/>
              <a:gd name="connsiteY3" fmla="*/ 120650 h 138440"/>
              <a:gd name="connsiteX4" fmla="*/ 95327 w 463627"/>
              <a:gd name="connsiteY4" fmla="*/ 123825 h 138440"/>
              <a:gd name="connsiteX5" fmla="*/ 77 w 463627"/>
              <a:gd name="connsiteY5" fmla="*/ 28575 h 138440"/>
              <a:gd name="connsiteX6" fmla="*/ 111202 w 463627"/>
              <a:gd name="connsiteY6" fmla="*/ 111125 h 138440"/>
              <a:gd name="connsiteX7" fmla="*/ 206452 w 463627"/>
              <a:gd name="connsiteY7" fmla="*/ 104775 h 138440"/>
              <a:gd name="connsiteX8" fmla="*/ 168352 w 463627"/>
              <a:gd name="connsiteY8" fmla="*/ 117475 h 138440"/>
              <a:gd name="connsiteX9" fmla="*/ 463627 w 463627"/>
              <a:gd name="connsiteY9" fmla="*/ 0 h 13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3627" h="138440">
                <a:moveTo>
                  <a:pt x="463627" y="0"/>
                </a:moveTo>
                <a:lnTo>
                  <a:pt x="276302" y="69850"/>
                </a:lnTo>
                <a:cubicBezTo>
                  <a:pt x="218094" y="92604"/>
                  <a:pt x="128665" y="128058"/>
                  <a:pt x="114377" y="136525"/>
                </a:cubicBezTo>
                <a:cubicBezTo>
                  <a:pt x="100089" y="144992"/>
                  <a:pt x="193752" y="122767"/>
                  <a:pt x="190577" y="120650"/>
                </a:cubicBezTo>
                <a:cubicBezTo>
                  <a:pt x="187402" y="118533"/>
                  <a:pt x="127077" y="139171"/>
                  <a:pt x="95327" y="123825"/>
                </a:cubicBezTo>
                <a:cubicBezTo>
                  <a:pt x="63577" y="108479"/>
                  <a:pt x="-2569" y="30692"/>
                  <a:pt x="77" y="28575"/>
                </a:cubicBezTo>
                <a:cubicBezTo>
                  <a:pt x="2723" y="26458"/>
                  <a:pt x="76806" y="98425"/>
                  <a:pt x="111202" y="111125"/>
                </a:cubicBezTo>
                <a:cubicBezTo>
                  <a:pt x="145598" y="123825"/>
                  <a:pt x="196927" y="103717"/>
                  <a:pt x="206452" y="104775"/>
                </a:cubicBezTo>
                <a:cubicBezTo>
                  <a:pt x="215977" y="105833"/>
                  <a:pt x="168352" y="117475"/>
                  <a:pt x="168352" y="117475"/>
                </a:cubicBezTo>
                <a:lnTo>
                  <a:pt x="463627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60A2DDA3-9F82-FDFC-DA05-D79B11B575E6}"/>
              </a:ext>
            </a:extLst>
          </p:cNvPr>
          <p:cNvSpPr/>
          <p:nvPr/>
        </p:nvSpPr>
        <p:spPr>
          <a:xfrm>
            <a:off x="1805765" y="4302125"/>
            <a:ext cx="391709" cy="375311"/>
          </a:xfrm>
          <a:custGeom>
            <a:avLst/>
            <a:gdLst>
              <a:gd name="connsiteX0" fmla="*/ 118285 w 391709"/>
              <a:gd name="connsiteY0" fmla="*/ 0 h 375311"/>
              <a:gd name="connsiteX1" fmla="*/ 810 w 391709"/>
              <a:gd name="connsiteY1" fmla="*/ 177800 h 375311"/>
              <a:gd name="connsiteX2" fmla="*/ 70660 w 391709"/>
              <a:gd name="connsiteY2" fmla="*/ 196850 h 375311"/>
              <a:gd name="connsiteX3" fmla="*/ 153210 w 391709"/>
              <a:gd name="connsiteY3" fmla="*/ 225425 h 375311"/>
              <a:gd name="connsiteX4" fmla="*/ 102410 w 391709"/>
              <a:gd name="connsiteY4" fmla="*/ 238125 h 375311"/>
              <a:gd name="connsiteX5" fmla="*/ 235760 w 391709"/>
              <a:gd name="connsiteY5" fmla="*/ 263525 h 375311"/>
              <a:gd name="connsiteX6" fmla="*/ 296085 w 391709"/>
              <a:gd name="connsiteY6" fmla="*/ 323850 h 375311"/>
              <a:gd name="connsiteX7" fmla="*/ 388160 w 391709"/>
              <a:gd name="connsiteY7" fmla="*/ 374650 h 375311"/>
              <a:gd name="connsiteX8" fmla="*/ 353235 w 391709"/>
              <a:gd name="connsiteY8" fmla="*/ 346075 h 375311"/>
              <a:gd name="connsiteX9" fmla="*/ 175435 w 391709"/>
              <a:gd name="connsiteY9" fmla="*/ 254000 h 375311"/>
              <a:gd name="connsiteX10" fmla="*/ 194485 w 391709"/>
              <a:gd name="connsiteY10" fmla="*/ 263525 h 375311"/>
              <a:gd name="connsiteX11" fmla="*/ 48435 w 391709"/>
              <a:gd name="connsiteY11" fmla="*/ 193675 h 375311"/>
              <a:gd name="connsiteX12" fmla="*/ 19860 w 391709"/>
              <a:gd name="connsiteY12" fmla="*/ 177800 h 375311"/>
              <a:gd name="connsiteX13" fmla="*/ 118285 w 391709"/>
              <a:gd name="connsiteY13" fmla="*/ 0 h 375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1709" h="375311">
                <a:moveTo>
                  <a:pt x="118285" y="0"/>
                </a:moveTo>
                <a:cubicBezTo>
                  <a:pt x="115110" y="0"/>
                  <a:pt x="8747" y="144992"/>
                  <a:pt x="810" y="177800"/>
                </a:cubicBezTo>
                <a:cubicBezTo>
                  <a:pt x="-7127" y="210608"/>
                  <a:pt x="45260" y="188913"/>
                  <a:pt x="70660" y="196850"/>
                </a:cubicBezTo>
                <a:cubicBezTo>
                  <a:pt x="96060" y="204787"/>
                  <a:pt x="147918" y="218546"/>
                  <a:pt x="153210" y="225425"/>
                </a:cubicBezTo>
                <a:cubicBezTo>
                  <a:pt x="158502" y="232304"/>
                  <a:pt x="88652" y="231775"/>
                  <a:pt x="102410" y="238125"/>
                </a:cubicBezTo>
                <a:cubicBezTo>
                  <a:pt x="116168" y="244475"/>
                  <a:pt x="203481" y="249238"/>
                  <a:pt x="235760" y="263525"/>
                </a:cubicBezTo>
                <a:cubicBezTo>
                  <a:pt x="268039" y="277813"/>
                  <a:pt x="270685" y="305329"/>
                  <a:pt x="296085" y="323850"/>
                </a:cubicBezTo>
                <a:cubicBezTo>
                  <a:pt x="321485" y="342371"/>
                  <a:pt x="378635" y="370946"/>
                  <a:pt x="388160" y="374650"/>
                </a:cubicBezTo>
                <a:cubicBezTo>
                  <a:pt x="397685" y="378354"/>
                  <a:pt x="388689" y="366183"/>
                  <a:pt x="353235" y="346075"/>
                </a:cubicBezTo>
                <a:cubicBezTo>
                  <a:pt x="317781" y="325967"/>
                  <a:pt x="175435" y="254000"/>
                  <a:pt x="175435" y="254000"/>
                </a:cubicBezTo>
                <a:cubicBezTo>
                  <a:pt x="148977" y="240242"/>
                  <a:pt x="194485" y="263525"/>
                  <a:pt x="194485" y="263525"/>
                </a:cubicBezTo>
                <a:lnTo>
                  <a:pt x="48435" y="193675"/>
                </a:lnTo>
                <a:cubicBezTo>
                  <a:pt x="19331" y="179388"/>
                  <a:pt x="6631" y="205846"/>
                  <a:pt x="19860" y="177800"/>
                </a:cubicBezTo>
                <a:cubicBezTo>
                  <a:pt x="33089" y="149754"/>
                  <a:pt x="121460" y="0"/>
                  <a:pt x="11828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FC07963B-B199-568C-0503-93C9C4347284}"/>
              </a:ext>
            </a:extLst>
          </p:cNvPr>
          <p:cNvSpPr/>
          <p:nvPr/>
        </p:nvSpPr>
        <p:spPr>
          <a:xfrm>
            <a:off x="1925870" y="4332847"/>
            <a:ext cx="181933" cy="196306"/>
          </a:xfrm>
          <a:custGeom>
            <a:avLst/>
            <a:gdLst>
              <a:gd name="connsiteX0" fmla="*/ 1355 w 181933"/>
              <a:gd name="connsiteY0" fmla="*/ 1028 h 196306"/>
              <a:gd name="connsiteX1" fmla="*/ 29930 w 181933"/>
              <a:gd name="connsiteY1" fmla="*/ 58178 h 196306"/>
              <a:gd name="connsiteX2" fmla="*/ 109305 w 181933"/>
              <a:gd name="connsiteY2" fmla="*/ 118503 h 196306"/>
              <a:gd name="connsiteX3" fmla="*/ 172805 w 181933"/>
              <a:gd name="connsiteY3" fmla="*/ 194703 h 196306"/>
              <a:gd name="connsiteX4" fmla="*/ 163280 w 181933"/>
              <a:gd name="connsiteY4" fmla="*/ 162953 h 196306"/>
              <a:gd name="connsiteX5" fmla="*/ 4530 w 181933"/>
              <a:gd name="connsiteY5" fmla="*/ 77228 h 196306"/>
              <a:gd name="connsiteX6" fmla="*/ 39455 w 181933"/>
              <a:gd name="connsiteY6" fmla="*/ 108978 h 196306"/>
              <a:gd name="connsiteX7" fmla="*/ 1355 w 181933"/>
              <a:gd name="connsiteY7" fmla="*/ 1028 h 19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1933" h="196306">
                <a:moveTo>
                  <a:pt x="1355" y="1028"/>
                </a:moveTo>
                <a:cubicBezTo>
                  <a:pt x="-232" y="-7439"/>
                  <a:pt x="11938" y="38599"/>
                  <a:pt x="29930" y="58178"/>
                </a:cubicBezTo>
                <a:cubicBezTo>
                  <a:pt x="47922" y="77757"/>
                  <a:pt x="85493" y="95749"/>
                  <a:pt x="109305" y="118503"/>
                </a:cubicBezTo>
                <a:cubicBezTo>
                  <a:pt x="133117" y="141257"/>
                  <a:pt x="163809" y="187295"/>
                  <a:pt x="172805" y="194703"/>
                </a:cubicBezTo>
                <a:cubicBezTo>
                  <a:pt x="181801" y="202111"/>
                  <a:pt x="191326" y="182532"/>
                  <a:pt x="163280" y="162953"/>
                </a:cubicBezTo>
                <a:cubicBezTo>
                  <a:pt x="135234" y="143374"/>
                  <a:pt x="25168" y="86224"/>
                  <a:pt x="4530" y="77228"/>
                </a:cubicBezTo>
                <a:cubicBezTo>
                  <a:pt x="-16108" y="68232"/>
                  <a:pt x="40513" y="119032"/>
                  <a:pt x="39455" y="108978"/>
                </a:cubicBezTo>
                <a:cubicBezTo>
                  <a:pt x="38397" y="98924"/>
                  <a:pt x="2942" y="9495"/>
                  <a:pt x="1355" y="10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88A344AD-E415-C725-1A5E-F6440E5ECA8F}"/>
              </a:ext>
            </a:extLst>
          </p:cNvPr>
          <p:cNvSpPr/>
          <p:nvPr/>
        </p:nvSpPr>
        <p:spPr>
          <a:xfrm>
            <a:off x="2070084" y="4514043"/>
            <a:ext cx="310292" cy="221926"/>
          </a:xfrm>
          <a:custGeom>
            <a:avLst/>
            <a:gdLst>
              <a:gd name="connsiteX0" fmla="*/ 16 w 310292"/>
              <a:gd name="connsiteY0" fmla="*/ 807 h 221926"/>
              <a:gd name="connsiteX1" fmla="*/ 127016 w 310292"/>
              <a:gd name="connsiteY1" fmla="*/ 10332 h 221926"/>
              <a:gd name="connsiteX2" fmla="*/ 98441 w 310292"/>
              <a:gd name="connsiteY2" fmla="*/ 19857 h 221926"/>
              <a:gd name="connsiteX3" fmla="*/ 161941 w 310292"/>
              <a:gd name="connsiteY3" fmla="*/ 54782 h 221926"/>
              <a:gd name="connsiteX4" fmla="*/ 149241 w 310292"/>
              <a:gd name="connsiteY4" fmla="*/ 77007 h 221926"/>
              <a:gd name="connsiteX5" fmla="*/ 200041 w 310292"/>
              <a:gd name="connsiteY5" fmla="*/ 89707 h 221926"/>
              <a:gd name="connsiteX6" fmla="*/ 177816 w 310292"/>
              <a:gd name="connsiteY6" fmla="*/ 111932 h 221926"/>
              <a:gd name="connsiteX7" fmla="*/ 304816 w 310292"/>
              <a:gd name="connsiteY7" fmla="*/ 216707 h 221926"/>
              <a:gd name="connsiteX8" fmla="*/ 288941 w 310292"/>
              <a:gd name="connsiteY8" fmla="*/ 207182 h 221926"/>
              <a:gd name="connsiteX9" fmla="*/ 158766 w 310292"/>
              <a:gd name="connsiteY9" fmla="*/ 124632 h 221926"/>
              <a:gd name="connsiteX10" fmla="*/ 203216 w 310292"/>
              <a:gd name="connsiteY10" fmla="*/ 127807 h 221926"/>
              <a:gd name="connsiteX11" fmla="*/ 136541 w 310292"/>
              <a:gd name="connsiteY11" fmla="*/ 32557 h 221926"/>
              <a:gd name="connsiteX12" fmla="*/ 16 w 310292"/>
              <a:gd name="connsiteY12" fmla="*/ 807 h 221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0292" h="221926">
                <a:moveTo>
                  <a:pt x="16" y="807"/>
                </a:moveTo>
                <a:cubicBezTo>
                  <a:pt x="-1571" y="-2897"/>
                  <a:pt x="110612" y="7157"/>
                  <a:pt x="127016" y="10332"/>
                </a:cubicBezTo>
                <a:cubicBezTo>
                  <a:pt x="143420" y="13507"/>
                  <a:pt x="92620" y="12449"/>
                  <a:pt x="98441" y="19857"/>
                </a:cubicBezTo>
                <a:cubicBezTo>
                  <a:pt x="104262" y="27265"/>
                  <a:pt x="153474" y="45257"/>
                  <a:pt x="161941" y="54782"/>
                </a:cubicBezTo>
                <a:cubicBezTo>
                  <a:pt x="170408" y="64307"/>
                  <a:pt x="142891" y="71186"/>
                  <a:pt x="149241" y="77007"/>
                </a:cubicBezTo>
                <a:cubicBezTo>
                  <a:pt x="155591" y="82828"/>
                  <a:pt x="195279" y="83886"/>
                  <a:pt x="200041" y="89707"/>
                </a:cubicBezTo>
                <a:cubicBezTo>
                  <a:pt x="204803" y="95528"/>
                  <a:pt x="160354" y="90765"/>
                  <a:pt x="177816" y="111932"/>
                </a:cubicBezTo>
                <a:cubicBezTo>
                  <a:pt x="195278" y="133099"/>
                  <a:pt x="304816" y="216707"/>
                  <a:pt x="304816" y="216707"/>
                </a:cubicBezTo>
                <a:cubicBezTo>
                  <a:pt x="323337" y="232582"/>
                  <a:pt x="288941" y="207182"/>
                  <a:pt x="288941" y="207182"/>
                </a:cubicBezTo>
                <a:cubicBezTo>
                  <a:pt x="264599" y="191836"/>
                  <a:pt x="173054" y="137861"/>
                  <a:pt x="158766" y="124632"/>
                </a:cubicBezTo>
                <a:cubicBezTo>
                  <a:pt x="144479" y="111403"/>
                  <a:pt x="206920" y="143153"/>
                  <a:pt x="203216" y="127807"/>
                </a:cubicBezTo>
                <a:cubicBezTo>
                  <a:pt x="199512" y="112461"/>
                  <a:pt x="167233" y="53194"/>
                  <a:pt x="136541" y="32557"/>
                </a:cubicBezTo>
                <a:cubicBezTo>
                  <a:pt x="105849" y="11920"/>
                  <a:pt x="1603" y="4511"/>
                  <a:pt x="16" y="8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A1BADE89-32B7-E9C3-A2B6-F66A085C43DF}"/>
              </a:ext>
            </a:extLst>
          </p:cNvPr>
          <p:cNvSpPr/>
          <p:nvPr/>
        </p:nvSpPr>
        <p:spPr>
          <a:xfrm>
            <a:off x="3685503" y="4749777"/>
            <a:ext cx="344031" cy="370139"/>
          </a:xfrm>
          <a:custGeom>
            <a:avLst/>
            <a:gdLst>
              <a:gd name="connsiteX0" fmla="*/ 672 w 344031"/>
              <a:gd name="connsiteY0" fmla="*/ 23 h 370139"/>
              <a:gd name="connsiteX1" fmla="*/ 134022 w 344031"/>
              <a:gd name="connsiteY1" fmla="*/ 165123 h 370139"/>
              <a:gd name="connsiteX2" fmla="*/ 165772 w 344031"/>
              <a:gd name="connsiteY2" fmla="*/ 193698 h 370139"/>
              <a:gd name="connsiteX3" fmla="*/ 146722 w 344031"/>
              <a:gd name="connsiteY3" fmla="*/ 196873 h 370139"/>
              <a:gd name="connsiteX4" fmla="*/ 337222 w 344031"/>
              <a:gd name="connsiteY4" fmla="*/ 288948 h 370139"/>
              <a:gd name="connsiteX5" fmla="*/ 286422 w 344031"/>
              <a:gd name="connsiteY5" fmla="*/ 269898 h 370139"/>
              <a:gd name="connsiteX6" fmla="*/ 140372 w 344031"/>
              <a:gd name="connsiteY6" fmla="*/ 304823 h 370139"/>
              <a:gd name="connsiteX7" fmla="*/ 273722 w 344031"/>
              <a:gd name="connsiteY7" fmla="*/ 361973 h 370139"/>
              <a:gd name="connsiteX8" fmla="*/ 187997 w 344031"/>
              <a:gd name="connsiteY8" fmla="*/ 361973 h 370139"/>
              <a:gd name="connsiteX9" fmla="*/ 13372 w 344031"/>
              <a:gd name="connsiteY9" fmla="*/ 288948 h 370139"/>
              <a:gd name="connsiteX10" fmla="*/ 114972 w 344031"/>
              <a:gd name="connsiteY10" fmla="*/ 279423 h 370139"/>
              <a:gd name="connsiteX11" fmla="*/ 83222 w 344031"/>
              <a:gd name="connsiteY11" fmla="*/ 136548 h 370139"/>
              <a:gd name="connsiteX12" fmla="*/ 143547 w 344031"/>
              <a:gd name="connsiteY12" fmla="*/ 180998 h 370139"/>
              <a:gd name="connsiteX13" fmla="*/ 35597 w 344031"/>
              <a:gd name="connsiteY13" fmla="*/ 101623 h 370139"/>
              <a:gd name="connsiteX14" fmla="*/ 80047 w 344031"/>
              <a:gd name="connsiteY14" fmla="*/ 152423 h 370139"/>
              <a:gd name="connsiteX15" fmla="*/ 672 w 344031"/>
              <a:gd name="connsiteY15" fmla="*/ 23 h 370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44031" h="370139">
                <a:moveTo>
                  <a:pt x="672" y="23"/>
                </a:moveTo>
                <a:cubicBezTo>
                  <a:pt x="9668" y="2140"/>
                  <a:pt x="106505" y="132844"/>
                  <a:pt x="134022" y="165123"/>
                </a:cubicBezTo>
                <a:cubicBezTo>
                  <a:pt x="161539" y="197402"/>
                  <a:pt x="163655" y="188406"/>
                  <a:pt x="165772" y="193698"/>
                </a:cubicBezTo>
                <a:cubicBezTo>
                  <a:pt x="167889" y="198990"/>
                  <a:pt x="118147" y="180998"/>
                  <a:pt x="146722" y="196873"/>
                </a:cubicBezTo>
                <a:cubicBezTo>
                  <a:pt x="175297" y="212748"/>
                  <a:pt x="313939" y="276777"/>
                  <a:pt x="337222" y="288948"/>
                </a:cubicBezTo>
                <a:cubicBezTo>
                  <a:pt x="360505" y="301119"/>
                  <a:pt x="319230" y="267252"/>
                  <a:pt x="286422" y="269898"/>
                </a:cubicBezTo>
                <a:cubicBezTo>
                  <a:pt x="253614" y="272544"/>
                  <a:pt x="142489" y="289477"/>
                  <a:pt x="140372" y="304823"/>
                </a:cubicBezTo>
                <a:cubicBezTo>
                  <a:pt x="138255" y="320169"/>
                  <a:pt x="265785" y="352448"/>
                  <a:pt x="273722" y="361973"/>
                </a:cubicBezTo>
                <a:cubicBezTo>
                  <a:pt x="281659" y="371498"/>
                  <a:pt x="231389" y="374144"/>
                  <a:pt x="187997" y="361973"/>
                </a:cubicBezTo>
                <a:cubicBezTo>
                  <a:pt x="144605" y="349802"/>
                  <a:pt x="25543" y="302706"/>
                  <a:pt x="13372" y="288948"/>
                </a:cubicBezTo>
                <a:cubicBezTo>
                  <a:pt x="1201" y="275190"/>
                  <a:pt x="103330" y="304823"/>
                  <a:pt x="114972" y="279423"/>
                </a:cubicBezTo>
                <a:cubicBezTo>
                  <a:pt x="126614" y="254023"/>
                  <a:pt x="78459" y="152952"/>
                  <a:pt x="83222" y="136548"/>
                </a:cubicBezTo>
                <a:cubicBezTo>
                  <a:pt x="87985" y="120144"/>
                  <a:pt x="143547" y="180998"/>
                  <a:pt x="143547" y="180998"/>
                </a:cubicBezTo>
                <a:cubicBezTo>
                  <a:pt x="135610" y="175177"/>
                  <a:pt x="46180" y="106386"/>
                  <a:pt x="35597" y="101623"/>
                </a:cubicBezTo>
                <a:cubicBezTo>
                  <a:pt x="25014" y="96861"/>
                  <a:pt x="84280" y="165123"/>
                  <a:pt x="80047" y="152423"/>
                </a:cubicBezTo>
                <a:cubicBezTo>
                  <a:pt x="75814" y="139723"/>
                  <a:pt x="-8324" y="-2094"/>
                  <a:pt x="672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3D84BE27-64EE-482C-3C83-2E614D21E4C9}"/>
              </a:ext>
            </a:extLst>
          </p:cNvPr>
          <p:cNvSpPr/>
          <p:nvPr/>
        </p:nvSpPr>
        <p:spPr>
          <a:xfrm>
            <a:off x="3070185" y="4475418"/>
            <a:ext cx="292803" cy="150578"/>
          </a:xfrm>
          <a:custGeom>
            <a:avLst/>
            <a:gdLst>
              <a:gd name="connsiteX0" fmla="*/ 40 w 292803"/>
              <a:gd name="connsiteY0" fmla="*/ 150557 h 150578"/>
              <a:gd name="connsiteX1" fmla="*/ 139740 w 292803"/>
              <a:gd name="connsiteY1" fmla="*/ 33082 h 150578"/>
              <a:gd name="connsiteX2" fmla="*/ 95290 w 292803"/>
              <a:gd name="connsiteY2" fmla="*/ 26732 h 150578"/>
              <a:gd name="connsiteX3" fmla="*/ 288965 w 292803"/>
              <a:gd name="connsiteY3" fmla="*/ 1332 h 150578"/>
              <a:gd name="connsiteX4" fmla="*/ 219115 w 292803"/>
              <a:gd name="connsiteY4" fmla="*/ 7682 h 150578"/>
              <a:gd name="connsiteX5" fmla="*/ 155615 w 292803"/>
              <a:gd name="connsiteY5" fmla="*/ 42607 h 150578"/>
              <a:gd name="connsiteX6" fmla="*/ 40 w 292803"/>
              <a:gd name="connsiteY6" fmla="*/ 150557 h 150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2803" h="150578">
                <a:moveTo>
                  <a:pt x="40" y="150557"/>
                </a:moveTo>
                <a:cubicBezTo>
                  <a:pt x="-2606" y="148969"/>
                  <a:pt x="123865" y="53719"/>
                  <a:pt x="139740" y="33082"/>
                </a:cubicBezTo>
                <a:cubicBezTo>
                  <a:pt x="155615" y="12444"/>
                  <a:pt x="70419" y="32024"/>
                  <a:pt x="95290" y="26732"/>
                </a:cubicBezTo>
                <a:cubicBezTo>
                  <a:pt x="120161" y="21440"/>
                  <a:pt x="268328" y="4507"/>
                  <a:pt x="288965" y="1332"/>
                </a:cubicBezTo>
                <a:cubicBezTo>
                  <a:pt x="309603" y="-1843"/>
                  <a:pt x="241340" y="803"/>
                  <a:pt x="219115" y="7682"/>
                </a:cubicBezTo>
                <a:cubicBezTo>
                  <a:pt x="196890" y="14561"/>
                  <a:pt x="190011" y="19853"/>
                  <a:pt x="155615" y="42607"/>
                </a:cubicBezTo>
                <a:cubicBezTo>
                  <a:pt x="121219" y="65361"/>
                  <a:pt x="2686" y="152145"/>
                  <a:pt x="40" y="1505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C6BCC0DD-61B3-606E-A2FC-C1ED38522113}"/>
              </a:ext>
            </a:extLst>
          </p:cNvPr>
          <p:cNvSpPr/>
          <p:nvPr/>
        </p:nvSpPr>
        <p:spPr>
          <a:xfrm>
            <a:off x="1935755" y="4825735"/>
            <a:ext cx="118479" cy="275894"/>
          </a:xfrm>
          <a:custGeom>
            <a:avLst/>
            <a:gdLst>
              <a:gd name="connsiteX0" fmla="*/ 118470 w 118479"/>
              <a:gd name="connsiteY0" fmla="*/ 265 h 275894"/>
              <a:gd name="connsiteX1" fmla="*/ 16870 w 118479"/>
              <a:gd name="connsiteY1" fmla="*/ 174890 h 275894"/>
              <a:gd name="connsiteX2" fmla="*/ 32745 w 118479"/>
              <a:gd name="connsiteY2" fmla="*/ 143140 h 275894"/>
              <a:gd name="connsiteX3" fmla="*/ 995 w 118479"/>
              <a:gd name="connsiteY3" fmla="*/ 270140 h 275894"/>
              <a:gd name="connsiteX4" fmla="*/ 10520 w 118479"/>
              <a:gd name="connsiteY4" fmla="*/ 238390 h 275894"/>
              <a:gd name="connsiteX5" fmla="*/ 35920 w 118479"/>
              <a:gd name="connsiteY5" fmla="*/ 98690 h 275894"/>
              <a:gd name="connsiteX6" fmla="*/ 10520 w 118479"/>
              <a:gd name="connsiteY6" fmla="*/ 133615 h 275894"/>
              <a:gd name="connsiteX7" fmla="*/ 118470 w 118479"/>
              <a:gd name="connsiteY7" fmla="*/ 265 h 275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479" h="275894">
                <a:moveTo>
                  <a:pt x="118470" y="265"/>
                </a:moveTo>
                <a:cubicBezTo>
                  <a:pt x="119528" y="7144"/>
                  <a:pt x="31157" y="151078"/>
                  <a:pt x="16870" y="174890"/>
                </a:cubicBezTo>
                <a:cubicBezTo>
                  <a:pt x="2583" y="198702"/>
                  <a:pt x="35391" y="127265"/>
                  <a:pt x="32745" y="143140"/>
                </a:cubicBezTo>
                <a:cubicBezTo>
                  <a:pt x="30099" y="159015"/>
                  <a:pt x="4699" y="254265"/>
                  <a:pt x="995" y="270140"/>
                </a:cubicBezTo>
                <a:cubicBezTo>
                  <a:pt x="-2709" y="286015"/>
                  <a:pt x="4699" y="266965"/>
                  <a:pt x="10520" y="238390"/>
                </a:cubicBezTo>
                <a:cubicBezTo>
                  <a:pt x="16341" y="209815"/>
                  <a:pt x="35920" y="116152"/>
                  <a:pt x="35920" y="98690"/>
                </a:cubicBezTo>
                <a:cubicBezTo>
                  <a:pt x="35920" y="81228"/>
                  <a:pt x="-592" y="144727"/>
                  <a:pt x="10520" y="133615"/>
                </a:cubicBezTo>
                <a:cubicBezTo>
                  <a:pt x="21632" y="122503"/>
                  <a:pt x="117412" y="-6614"/>
                  <a:pt x="118470" y="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208D03AA-FE16-C3EF-4FC3-573688E0BFBC}"/>
              </a:ext>
            </a:extLst>
          </p:cNvPr>
          <p:cNvSpPr/>
          <p:nvPr/>
        </p:nvSpPr>
        <p:spPr>
          <a:xfrm>
            <a:off x="2353049" y="4727442"/>
            <a:ext cx="149361" cy="737975"/>
          </a:xfrm>
          <a:custGeom>
            <a:avLst/>
            <a:gdLst>
              <a:gd name="connsiteX0" fmla="*/ 34551 w 149361"/>
              <a:gd name="connsiteY0" fmla="*/ 133 h 737975"/>
              <a:gd name="connsiteX1" fmla="*/ 136151 w 149361"/>
              <a:gd name="connsiteY1" fmla="*/ 254133 h 737975"/>
              <a:gd name="connsiteX2" fmla="*/ 139326 w 149361"/>
              <a:gd name="connsiteY2" fmla="*/ 235083 h 737975"/>
              <a:gd name="connsiteX3" fmla="*/ 85351 w 149361"/>
              <a:gd name="connsiteY3" fmla="*/ 403358 h 737975"/>
              <a:gd name="connsiteX4" fmla="*/ 113926 w 149361"/>
              <a:gd name="connsiteY4" fmla="*/ 368433 h 737975"/>
              <a:gd name="connsiteX5" fmla="*/ 5976 w 149361"/>
              <a:gd name="connsiteY5" fmla="*/ 717683 h 737975"/>
              <a:gd name="connsiteX6" fmla="*/ 21851 w 149361"/>
              <a:gd name="connsiteY6" fmla="*/ 666883 h 737975"/>
              <a:gd name="connsiteX7" fmla="*/ 88526 w 149361"/>
              <a:gd name="connsiteY7" fmla="*/ 422408 h 737975"/>
              <a:gd name="connsiteX8" fmla="*/ 88526 w 149361"/>
              <a:gd name="connsiteY8" fmla="*/ 485908 h 737975"/>
              <a:gd name="connsiteX9" fmla="*/ 136151 w 149361"/>
              <a:gd name="connsiteY9" fmla="*/ 317633 h 737975"/>
              <a:gd name="connsiteX10" fmla="*/ 126626 w 149361"/>
              <a:gd name="connsiteY10" fmla="*/ 238258 h 737975"/>
              <a:gd name="connsiteX11" fmla="*/ 145676 w 149361"/>
              <a:gd name="connsiteY11" fmla="*/ 295408 h 737975"/>
              <a:gd name="connsiteX12" fmla="*/ 34551 w 149361"/>
              <a:gd name="connsiteY12" fmla="*/ 133 h 737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9361" h="737975">
                <a:moveTo>
                  <a:pt x="34551" y="133"/>
                </a:moveTo>
                <a:cubicBezTo>
                  <a:pt x="32964" y="-6746"/>
                  <a:pt x="136151" y="254133"/>
                  <a:pt x="136151" y="254133"/>
                </a:cubicBezTo>
                <a:cubicBezTo>
                  <a:pt x="153613" y="293291"/>
                  <a:pt x="147793" y="210212"/>
                  <a:pt x="139326" y="235083"/>
                </a:cubicBezTo>
                <a:cubicBezTo>
                  <a:pt x="130859" y="259954"/>
                  <a:pt x="89584" y="381133"/>
                  <a:pt x="85351" y="403358"/>
                </a:cubicBezTo>
                <a:cubicBezTo>
                  <a:pt x="81118" y="425583"/>
                  <a:pt x="127155" y="316046"/>
                  <a:pt x="113926" y="368433"/>
                </a:cubicBezTo>
                <a:cubicBezTo>
                  <a:pt x="100697" y="420821"/>
                  <a:pt x="21322" y="667941"/>
                  <a:pt x="5976" y="717683"/>
                </a:cubicBezTo>
                <a:cubicBezTo>
                  <a:pt x="-9370" y="767425"/>
                  <a:pt x="8093" y="716095"/>
                  <a:pt x="21851" y="666883"/>
                </a:cubicBezTo>
                <a:cubicBezTo>
                  <a:pt x="35609" y="617671"/>
                  <a:pt x="77414" y="452570"/>
                  <a:pt x="88526" y="422408"/>
                </a:cubicBezTo>
                <a:cubicBezTo>
                  <a:pt x="99638" y="392246"/>
                  <a:pt x="80589" y="503370"/>
                  <a:pt x="88526" y="485908"/>
                </a:cubicBezTo>
                <a:cubicBezTo>
                  <a:pt x="96463" y="468446"/>
                  <a:pt x="129801" y="358908"/>
                  <a:pt x="136151" y="317633"/>
                </a:cubicBezTo>
                <a:cubicBezTo>
                  <a:pt x="142501" y="276358"/>
                  <a:pt x="125039" y="241962"/>
                  <a:pt x="126626" y="238258"/>
                </a:cubicBezTo>
                <a:cubicBezTo>
                  <a:pt x="128213" y="234554"/>
                  <a:pt x="159964" y="332979"/>
                  <a:pt x="145676" y="295408"/>
                </a:cubicBezTo>
                <a:cubicBezTo>
                  <a:pt x="131388" y="257837"/>
                  <a:pt x="36138" y="7012"/>
                  <a:pt x="34551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29AD35D9-6BDD-3C6C-9F4D-9E3CDBBD44DE}"/>
              </a:ext>
            </a:extLst>
          </p:cNvPr>
          <p:cNvSpPr/>
          <p:nvPr/>
        </p:nvSpPr>
        <p:spPr>
          <a:xfrm>
            <a:off x="2205807" y="5483099"/>
            <a:ext cx="135695" cy="476378"/>
          </a:xfrm>
          <a:custGeom>
            <a:avLst/>
            <a:gdLst>
              <a:gd name="connsiteX0" fmla="*/ 134168 w 135695"/>
              <a:gd name="connsiteY0" fmla="*/ 3301 h 476378"/>
              <a:gd name="connsiteX1" fmla="*/ 35743 w 135695"/>
              <a:gd name="connsiteY1" fmla="*/ 320801 h 476378"/>
              <a:gd name="connsiteX2" fmla="*/ 42093 w 135695"/>
              <a:gd name="connsiteY2" fmla="*/ 463676 h 476378"/>
              <a:gd name="connsiteX3" fmla="*/ 32568 w 135695"/>
              <a:gd name="connsiteY3" fmla="*/ 397001 h 476378"/>
              <a:gd name="connsiteX4" fmla="*/ 7168 w 135695"/>
              <a:gd name="connsiteY4" fmla="*/ 476376 h 476378"/>
              <a:gd name="connsiteX5" fmla="*/ 7168 w 135695"/>
              <a:gd name="connsiteY5" fmla="*/ 393826 h 476378"/>
              <a:gd name="connsiteX6" fmla="*/ 89718 w 135695"/>
              <a:gd name="connsiteY6" fmla="*/ 168401 h 476378"/>
              <a:gd name="connsiteX7" fmla="*/ 134168 w 135695"/>
              <a:gd name="connsiteY7" fmla="*/ 3301 h 476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695" h="476378">
                <a:moveTo>
                  <a:pt x="134168" y="3301"/>
                </a:moveTo>
                <a:cubicBezTo>
                  <a:pt x="125172" y="28701"/>
                  <a:pt x="51089" y="244072"/>
                  <a:pt x="35743" y="320801"/>
                </a:cubicBezTo>
                <a:cubicBezTo>
                  <a:pt x="20397" y="397530"/>
                  <a:pt x="42622" y="450976"/>
                  <a:pt x="42093" y="463676"/>
                </a:cubicBezTo>
                <a:cubicBezTo>
                  <a:pt x="41564" y="476376"/>
                  <a:pt x="38389" y="394884"/>
                  <a:pt x="32568" y="397001"/>
                </a:cubicBezTo>
                <a:cubicBezTo>
                  <a:pt x="26747" y="399118"/>
                  <a:pt x="11401" y="476905"/>
                  <a:pt x="7168" y="476376"/>
                </a:cubicBezTo>
                <a:cubicBezTo>
                  <a:pt x="2935" y="475847"/>
                  <a:pt x="-6590" y="445155"/>
                  <a:pt x="7168" y="393826"/>
                </a:cubicBezTo>
                <a:cubicBezTo>
                  <a:pt x="20926" y="342497"/>
                  <a:pt x="69080" y="231372"/>
                  <a:pt x="89718" y="168401"/>
                </a:cubicBezTo>
                <a:cubicBezTo>
                  <a:pt x="110355" y="105430"/>
                  <a:pt x="143164" y="-22099"/>
                  <a:pt x="134168" y="3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85058527-7847-6B2D-A9D6-72FD37BAC615}"/>
              </a:ext>
            </a:extLst>
          </p:cNvPr>
          <p:cNvSpPr/>
          <p:nvPr/>
        </p:nvSpPr>
        <p:spPr>
          <a:xfrm>
            <a:off x="2263670" y="5932610"/>
            <a:ext cx="241463" cy="100050"/>
          </a:xfrm>
          <a:custGeom>
            <a:avLst/>
            <a:gdLst>
              <a:gd name="connsiteX0" fmla="*/ 105 w 241463"/>
              <a:gd name="connsiteY0" fmla="*/ 39565 h 100050"/>
              <a:gd name="connsiteX1" fmla="*/ 44555 w 241463"/>
              <a:gd name="connsiteY1" fmla="*/ 99890 h 100050"/>
              <a:gd name="connsiteX2" fmla="*/ 98530 w 241463"/>
              <a:gd name="connsiteY2" fmla="*/ 55440 h 100050"/>
              <a:gd name="connsiteX3" fmla="*/ 241405 w 241463"/>
              <a:gd name="connsiteY3" fmla="*/ 1465 h 100050"/>
              <a:gd name="connsiteX4" fmla="*/ 117580 w 241463"/>
              <a:gd name="connsiteY4" fmla="*/ 14165 h 100050"/>
              <a:gd name="connsiteX5" fmla="*/ 130280 w 241463"/>
              <a:gd name="connsiteY5" fmla="*/ 17340 h 100050"/>
              <a:gd name="connsiteX6" fmla="*/ 57255 w 241463"/>
              <a:gd name="connsiteY6" fmla="*/ 74490 h 100050"/>
              <a:gd name="connsiteX7" fmla="*/ 105 w 241463"/>
              <a:gd name="connsiteY7" fmla="*/ 39565 h 1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1463" h="100050">
                <a:moveTo>
                  <a:pt x="105" y="39565"/>
                </a:moveTo>
                <a:cubicBezTo>
                  <a:pt x="-2012" y="43798"/>
                  <a:pt x="28151" y="97244"/>
                  <a:pt x="44555" y="99890"/>
                </a:cubicBezTo>
                <a:cubicBezTo>
                  <a:pt x="60959" y="102536"/>
                  <a:pt x="65722" y="71844"/>
                  <a:pt x="98530" y="55440"/>
                </a:cubicBezTo>
                <a:cubicBezTo>
                  <a:pt x="131338" y="39036"/>
                  <a:pt x="238230" y="8344"/>
                  <a:pt x="241405" y="1465"/>
                </a:cubicBezTo>
                <a:cubicBezTo>
                  <a:pt x="244580" y="-5414"/>
                  <a:pt x="117580" y="14165"/>
                  <a:pt x="117580" y="14165"/>
                </a:cubicBezTo>
                <a:cubicBezTo>
                  <a:pt x="99059" y="16811"/>
                  <a:pt x="140334" y="7286"/>
                  <a:pt x="130280" y="17340"/>
                </a:cubicBezTo>
                <a:cubicBezTo>
                  <a:pt x="120226" y="27394"/>
                  <a:pt x="74188" y="70257"/>
                  <a:pt x="57255" y="74490"/>
                </a:cubicBezTo>
                <a:cubicBezTo>
                  <a:pt x="40322" y="78723"/>
                  <a:pt x="2222" y="35332"/>
                  <a:pt x="105" y="39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4C002EBF-8ACB-51F4-1014-3429007B1478}"/>
              </a:ext>
            </a:extLst>
          </p:cNvPr>
          <p:cNvSpPr/>
          <p:nvPr/>
        </p:nvSpPr>
        <p:spPr>
          <a:xfrm>
            <a:off x="2822225" y="5879921"/>
            <a:ext cx="133912" cy="203379"/>
          </a:xfrm>
          <a:custGeom>
            <a:avLst/>
            <a:gdLst>
              <a:gd name="connsiteX0" fmla="*/ 86075 w 133912"/>
              <a:gd name="connsiteY0" fmla="*/ 179 h 203379"/>
              <a:gd name="connsiteX1" fmla="*/ 133700 w 133912"/>
              <a:gd name="connsiteY1" fmla="*/ 117654 h 203379"/>
              <a:gd name="connsiteX2" fmla="*/ 101950 w 133912"/>
              <a:gd name="connsiteY2" fmla="*/ 184329 h 203379"/>
              <a:gd name="connsiteX3" fmla="*/ 63850 w 133912"/>
              <a:gd name="connsiteY3" fmla="*/ 203379 h 203379"/>
              <a:gd name="connsiteX4" fmla="*/ 86075 w 133912"/>
              <a:gd name="connsiteY4" fmla="*/ 184329 h 203379"/>
              <a:gd name="connsiteX5" fmla="*/ 350 w 133912"/>
              <a:gd name="connsiteY5" fmla="*/ 184329 h 203379"/>
              <a:gd name="connsiteX6" fmla="*/ 57500 w 133912"/>
              <a:gd name="connsiteY6" fmla="*/ 200204 h 203379"/>
              <a:gd name="connsiteX7" fmla="*/ 101950 w 133912"/>
              <a:gd name="connsiteY7" fmla="*/ 174804 h 203379"/>
              <a:gd name="connsiteX8" fmla="*/ 124175 w 133912"/>
              <a:gd name="connsiteY8" fmla="*/ 146229 h 203379"/>
              <a:gd name="connsiteX9" fmla="*/ 86075 w 133912"/>
              <a:gd name="connsiteY9" fmla="*/ 179 h 203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3912" h="203379">
                <a:moveTo>
                  <a:pt x="86075" y="179"/>
                </a:moveTo>
                <a:cubicBezTo>
                  <a:pt x="87662" y="-4583"/>
                  <a:pt x="131054" y="86962"/>
                  <a:pt x="133700" y="117654"/>
                </a:cubicBezTo>
                <a:cubicBezTo>
                  <a:pt x="136346" y="148346"/>
                  <a:pt x="113592" y="170042"/>
                  <a:pt x="101950" y="184329"/>
                </a:cubicBezTo>
                <a:cubicBezTo>
                  <a:pt x="90308" y="198616"/>
                  <a:pt x="66496" y="203379"/>
                  <a:pt x="63850" y="203379"/>
                </a:cubicBezTo>
                <a:cubicBezTo>
                  <a:pt x="61204" y="203379"/>
                  <a:pt x="96658" y="187504"/>
                  <a:pt x="86075" y="184329"/>
                </a:cubicBezTo>
                <a:cubicBezTo>
                  <a:pt x="75492" y="181154"/>
                  <a:pt x="5112" y="181683"/>
                  <a:pt x="350" y="184329"/>
                </a:cubicBezTo>
                <a:cubicBezTo>
                  <a:pt x="-4412" y="186975"/>
                  <a:pt x="40567" y="201792"/>
                  <a:pt x="57500" y="200204"/>
                </a:cubicBezTo>
                <a:cubicBezTo>
                  <a:pt x="74433" y="198617"/>
                  <a:pt x="90838" y="183800"/>
                  <a:pt x="101950" y="174804"/>
                </a:cubicBezTo>
                <a:cubicBezTo>
                  <a:pt x="113062" y="165808"/>
                  <a:pt x="127879" y="172158"/>
                  <a:pt x="124175" y="146229"/>
                </a:cubicBezTo>
                <a:cubicBezTo>
                  <a:pt x="120471" y="120300"/>
                  <a:pt x="84488" y="4941"/>
                  <a:pt x="86075" y="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E8FE9A37-6A78-D1DF-F363-2E4458A55BC7}"/>
              </a:ext>
            </a:extLst>
          </p:cNvPr>
          <p:cNvSpPr/>
          <p:nvPr/>
        </p:nvSpPr>
        <p:spPr>
          <a:xfrm>
            <a:off x="2167683" y="5787902"/>
            <a:ext cx="75366" cy="253536"/>
          </a:xfrm>
          <a:custGeom>
            <a:avLst/>
            <a:gdLst>
              <a:gd name="connsiteX0" fmla="*/ 54817 w 75366"/>
              <a:gd name="connsiteY0" fmla="*/ 123 h 253536"/>
              <a:gd name="connsiteX1" fmla="*/ 10367 w 75366"/>
              <a:gd name="connsiteY1" fmla="*/ 127123 h 253536"/>
              <a:gd name="connsiteX2" fmla="*/ 26242 w 75366"/>
              <a:gd name="connsiteY2" fmla="*/ 155698 h 253536"/>
              <a:gd name="connsiteX3" fmla="*/ 73867 w 75366"/>
              <a:gd name="connsiteY3" fmla="*/ 250948 h 253536"/>
              <a:gd name="connsiteX4" fmla="*/ 57992 w 75366"/>
              <a:gd name="connsiteY4" fmla="*/ 222373 h 253536"/>
              <a:gd name="connsiteX5" fmla="*/ 4017 w 75366"/>
              <a:gd name="connsiteY5" fmla="*/ 177923 h 253536"/>
              <a:gd name="connsiteX6" fmla="*/ 13542 w 75366"/>
              <a:gd name="connsiteY6" fmla="*/ 104898 h 253536"/>
              <a:gd name="connsiteX7" fmla="*/ 54817 w 75366"/>
              <a:gd name="connsiteY7" fmla="*/ 123 h 253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366" h="253536">
                <a:moveTo>
                  <a:pt x="54817" y="123"/>
                </a:moveTo>
                <a:cubicBezTo>
                  <a:pt x="54288" y="3827"/>
                  <a:pt x="15129" y="101194"/>
                  <a:pt x="10367" y="127123"/>
                </a:cubicBezTo>
                <a:cubicBezTo>
                  <a:pt x="5605" y="153052"/>
                  <a:pt x="15659" y="135061"/>
                  <a:pt x="26242" y="155698"/>
                </a:cubicBezTo>
                <a:cubicBezTo>
                  <a:pt x="36825" y="176336"/>
                  <a:pt x="68575" y="239836"/>
                  <a:pt x="73867" y="250948"/>
                </a:cubicBezTo>
                <a:cubicBezTo>
                  <a:pt x="79159" y="262061"/>
                  <a:pt x="69634" y="234544"/>
                  <a:pt x="57992" y="222373"/>
                </a:cubicBezTo>
                <a:cubicBezTo>
                  <a:pt x="46350" y="210202"/>
                  <a:pt x="11425" y="197502"/>
                  <a:pt x="4017" y="177923"/>
                </a:cubicBezTo>
                <a:cubicBezTo>
                  <a:pt x="-3391" y="158344"/>
                  <a:pt x="-746" y="132415"/>
                  <a:pt x="13542" y="104898"/>
                </a:cubicBezTo>
                <a:cubicBezTo>
                  <a:pt x="27829" y="77381"/>
                  <a:pt x="55346" y="-3581"/>
                  <a:pt x="54817" y="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B0801258-57BA-0BD1-7FE7-4693D036F8F7}"/>
              </a:ext>
            </a:extLst>
          </p:cNvPr>
          <p:cNvSpPr/>
          <p:nvPr/>
        </p:nvSpPr>
        <p:spPr>
          <a:xfrm>
            <a:off x="2282691" y="6041677"/>
            <a:ext cx="133754" cy="111572"/>
          </a:xfrm>
          <a:custGeom>
            <a:avLst/>
            <a:gdLst>
              <a:gd name="connsiteX0" fmla="*/ 134 w 133754"/>
              <a:gd name="connsiteY0" fmla="*/ 348 h 111572"/>
              <a:gd name="connsiteX1" fmla="*/ 73159 w 133754"/>
              <a:gd name="connsiteY1" fmla="*/ 44798 h 111572"/>
              <a:gd name="connsiteX2" fmla="*/ 133484 w 133754"/>
              <a:gd name="connsiteY2" fmla="*/ 111473 h 111572"/>
              <a:gd name="connsiteX3" fmla="*/ 92209 w 133754"/>
              <a:gd name="connsiteY3" fmla="*/ 28923 h 111572"/>
              <a:gd name="connsiteX4" fmla="*/ 134 w 133754"/>
              <a:gd name="connsiteY4" fmla="*/ 348 h 111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754" h="111572">
                <a:moveTo>
                  <a:pt x="134" y="348"/>
                </a:moveTo>
                <a:cubicBezTo>
                  <a:pt x="-3041" y="2994"/>
                  <a:pt x="50934" y="26277"/>
                  <a:pt x="73159" y="44798"/>
                </a:cubicBezTo>
                <a:cubicBezTo>
                  <a:pt x="95384" y="63319"/>
                  <a:pt x="130309" y="114119"/>
                  <a:pt x="133484" y="111473"/>
                </a:cubicBezTo>
                <a:cubicBezTo>
                  <a:pt x="136659" y="108827"/>
                  <a:pt x="111259" y="47444"/>
                  <a:pt x="92209" y="28923"/>
                </a:cubicBezTo>
                <a:cubicBezTo>
                  <a:pt x="73159" y="10402"/>
                  <a:pt x="3309" y="-2298"/>
                  <a:pt x="134" y="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CDBBFAE8-D6FD-2A51-3FB2-00F8CEF8E2B5}"/>
              </a:ext>
            </a:extLst>
          </p:cNvPr>
          <p:cNvSpPr/>
          <p:nvPr/>
        </p:nvSpPr>
        <p:spPr>
          <a:xfrm>
            <a:off x="2501623" y="5867068"/>
            <a:ext cx="397152" cy="146451"/>
          </a:xfrm>
          <a:custGeom>
            <a:avLst/>
            <a:gdLst>
              <a:gd name="connsiteX0" fmla="*/ 277 w 397152"/>
              <a:gd name="connsiteY0" fmla="*/ 332 h 146451"/>
              <a:gd name="connsiteX1" fmla="*/ 98702 w 397152"/>
              <a:gd name="connsiteY1" fmla="*/ 67007 h 146451"/>
              <a:gd name="connsiteX2" fmla="*/ 190777 w 397152"/>
              <a:gd name="connsiteY2" fmla="*/ 130507 h 146451"/>
              <a:gd name="connsiteX3" fmla="*/ 305077 w 397152"/>
              <a:gd name="connsiteY3" fmla="*/ 95582 h 146451"/>
              <a:gd name="connsiteX4" fmla="*/ 397152 w 397152"/>
              <a:gd name="connsiteY4" fmla="*/ 89232 h 146451"/>
              <a:gd name="connsiteX5" fmla="*/ 305077 w 397152"/>
              <a:gd name="connsiteY5" fmla="*/ 92407 h 146451"/>
              <a:gd name="connsiteX6" fmla="*/ 187602 w 397152"/>
              <a:gd name="connsiteY6" fmla="*/ 146382 h 146451"/>
              <a:gd name="connsiteX7" fmla="*/ 136802 w 397152"/>
              <a:gd name="connsiteY7" fmla="*/ 101932 h 146451"/>
              <a:gd name="connsiteX8" fmla="*/ 277 w 397152"/>
              <a:gd name="connsiteY8" fmla="*/ 332 h 146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7152" h="146451">
                <a:moveTo>
                  <a:pt x="277" y="332"/>
                </a:moveTo>
                <a:cubicBezTo>
                  <a:pt x="-6073" y="-5489"/>
                  <a:pt x="98702" y="67007"/>
                  <a:pt x="98702" y="67007"/>
                </a:cubicBezTo>
                <a:cubicBezTo>
                  <a:pt x="130452" y="88703"/>
                  <a:pt x="156381" y="125745"/>
                  <a:pt x="190777" y="130507"/>
                </a:cubicBezTo>
                <a:cubicBezTo>
                  <a:pt x="225173" y="135269"/>
                  <a:pt x="270681" y="102461"/>
                  <a:pt x="305077" y="95582"/>
                </a:cubicBezTo>
                <a:cubicBezTo>
                  <a:pt x="339473" y="88703"/>
                  <a:pt x="397152" y="89761"/>
                  <a:pt x="397152" y="89232"/>
                </a:cubicBezTo>
                <a:cubicBezTo>
                  <a:pt x="397152" y="88703"/>
                  <a:pt x="340002" y="82882"/>
                  <a:pt x="305077" y="92407"/>
                </a:cubicBezTo>
                <a:cubicBezTo>
                  <a:pt x="270152" y="101932"/>
                  <a:pt x="215648" y="144795"/>
                  <a:pt x="187602" y="146382"/>
                </a:cubicBezTo>
                <a:cubicBezTo>
                  <a:pt x="159556" y="147969"/>
                  <a:pt x="166435" y="122040"/>
                  <a:pt x="136802" y="101932"/>
                </a:cubicBezTo>
                <a:cubicBezTo>
                  <a:pt x="107169" y="81824"/>
                  <a:pt x="6627" y="6153"/>
                  <a:pt x="277" y="3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4FAB30DF-5855-F129-0B85-9D0A5E3E77A8}"/>
              </a:ext>
            </a:extLst>
          </p:cNvPr>
          <p:cNvSpPr/>
          <p:nvPr/>
        </p:nvSpPr>
        <p:spPr>
          <a:xfrm>
            <a:off x="2463800" y="6025928"/>
            <a:ext cx="320547" cy="70072"/>
          </a:xfrm>
          <a:custGeom>
            <a:avLst/>
            <a:gdLst>
              <a:gd name="connsiteX0" fmla="*/ 0 w 320547"/>
              <a:gd name="connsiteY0" fmla="*/ 70072 h 70072"/>
              <a:gd name="connsiteX1" fmla="*/ 117475 w 320547"/>
              <a:gd name="connsiteY1" fmla="*/ 19272 h 70072"/>
              <a:gd name="connsiteX2" fmla="*/ 314325 w 320547"/>
              <a:gd name="connsiteY2" fmla="*/ 38322 h 70072"/>
              <a:gd name="connsiteX3" fmla="*/ 263525 w 320547"/>
              <a:gd name="connsiteY3" fmla="*/ 35147 h 70072"/>
              <a:gd name="connsiteX4" fmla="*/ 184150 w 320547"/>
              <a:gd name="connsiteY4" fmla="*/ 222 h 70072"/>
              <a:gd name="connsiteX5" fmla="*/ 0 w 320547"/>
              <a:gd name="connsiteY5" fmla="*/ 70072 h 70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547" h="70072">
                <a:moveTo>
                  <a:pt x="0" y="70072"/>
                </a:moveTo>
                <a:cubicBezTo>
                  <a:pt x="32544" y="47318"/>
                  <a:pt x="65088" y="24564"/>
                  <a:pt x="117475" y="19272"/>
                </a:cubicBezTo>
                <a:lnTo>
                  <a:pt x="314325" y="38322"/>
                </a:lnTo>
                <a:cubicBezTo>
                  <a:pt x="338667" y="40968"/>
                  <a:pt x="285221" y="41497"/>
                  <a:pt x="263525" y="35147"/>
                </a:cubicBezTo>
                <a:cubicBezTo>
                  <a:pt x="241829" y="28797"/>
                  <a:pt x="223837" y="-2953"/>
                  <a:pt x="184150" y="222"/>
                </a:cubicBezTo>
                <a:cubicBezTo>
                  <a:pt x="144463" y="3397"/>
                  <a:pt x="84931" y="28797"/>
                  <a:pt x="0" y="700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D58A4D19-F7B4-C9F1-B026-5B84531BD3CC}"/>
              </a:ext>
            </a:extLst>
          </p:cNvPr>
          <p:cNvSpPr/>
          <p:nvPr/>
        </p:nvSpPr>
        <p:spPr>
          <a:xfrm>
            <a:off x="2453579" y="5076495"/>
            <a:ext cx="118395" cy="702877"/>
          </a:xfrm>
          <a:custGeom>
            <a:avLst/>
            <a:gdLst>
              <a:gd name="connsiteX0" fmla="*/ 108646 w 118395"/>
              <a:gd name="connsiteY0" fmla="*/ 330 h 702877"/>
              <a:gd name="connsiteX1" fmla="*/ 19746 w 118395"/>
              <a:gd name="connsiteY1" fmla="*/ 403555 h 702877"/>
              <a:gd name="connsiteX2" fmla="*/ 57846 w 118395"/>
              <a:gd name="connsiteY2" fmla="*/ 495630 h 702877"/>
              <a:gd name="connsiteX3" fmla="*/ 114996 w 118395"/>
              <a:gd name="connsiteY3" fmla="*/ 590880 h 702877"/>
              <a:gd name="connsiteX4" fmla="*/ 111821 w 118395"/>
              <a:gd name="connsiteY4" fmla="*/ 702005 h 702877"/>
              <a:gd name="connsiteX5" fmla="*/ 111821 w 118395"/>
              <a:gd name="connsiteY5" fmla="*/ 635330 h 702877"/>
              <a:gd name="connsiteX6" fmla="*/ 83246 w 118395"/>
              <a:gd name="connsiteY6" fmla="*/ 505155 h 702877"/>
              <a:gd name="connsiteX7" fmla="*/ 26096 w 118395"/>
              <a:gd name="connsiteY7" fmla="*/ 451180 h 702877"/>
              <a:gd name="connsiteX8" fmla="*/ 696 w 118395"/>
              <a:gd name="connsiteY8" fmla="*/ 359105 h 702877"/>
              <a:gd name="connsiteX9" fmla="*/ 51496 w 118395"/>
              <a:gd name="connsiteY9" fmla="*/ 295605 h 702877"/>
              <a:gd name="connsiteX10" fmla="*/ 45146 w 118395"/>
              <a:gd name="connsiteY10" fmla="*/ 333705 h 702877"/>
              <a:gd name="connsiteX11" fmla="*/ 108646 w 118395"/>
              <a:gd name="connsiteY11" fmla="*/ 330 h 702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395" h="702877">
                <a:moveTo>
                  <a:pt x="108646" y="330"/>
                </a:moveTo>
                <a:cubicBezTo>
                  <a:pt x="104413" y="11972"/>
                  <a:pt x="28213" y="321005"/>
                  <a:pt x="19746" y="403555"/>
                </a:cubicBezTo>
                <a:cubicBezTo>
                  <a:pt x="11279" y="486105"/>
                  <a:pt x="41971" y="464409"/>
                  <a:pt x="57846" y="495630"/>
                </a:cubicBezTo>
                <a:cubicBezTo>
                  <a:pt x="73721" y="526851"/>
                  <a:pt x="106000" y="556484"/>
                  <a:pt x="114996" y="590880"/>
                </a:cubicBezTo>
                <a:cubicBezTo>
                  <a:pt x="123992" y="625276"/>
                  <a:pt x="112350" y="694597"/>
                  <a:pt x="111821" y="702005"/>
                </a:cubicBezTo>
                <a:cubicBezTo>
                  <a:pt x="111292" y="709413"/>
                  <a:pt x="116584" y="668138"/>
                  <a:pt x="111821" y="635330"/>
                </a:cubicBezTo>
                <a:cubicBezTo>
                  <a:pt x="107058" y="602522"/>
                  <a:pt x="97533" y="535847"/>
                  <a:pt x="83246" y="505155"/>
                </a:cubicBezTo>
                <a:cubicBezTo>
                  <a:pt x="68959" y="474463"/>
                  <a:pt x="39854" y="475522"/>
                  <a:pt x="26096" y="451180"/>
                </a:cubicBezTo>
                <a:cubicBezTo>
                  <a:pt x="12338" y="426838"/>
                  <a:pt x="-3537" y="385034"/>
                  <a:pt x="696" y="359105"/>
                </a:cubicBezTo>
                <a:cubicBezTo>
                  <a:pt x="4929" y="333176"/>
                  <a:pt x="44088" y="299838"/>
                  <a:pt x="51496" y="295605"/>
                </a:cubicBezTo>
                <a:cubicBezTo>
                  <a:pt x="58904" y="291372"/>
                  <a:pt x="36150" y="379213"/>
                  <a:pt x="45146" y="333705"/>
                </a:cubicBezTo>
                <a:cubicBezTo>
                  <a:pt x="54142" y="288197"/>
                  <a:pt x="112879" y="-11312"/>
                  <a:pt x="108646" y="330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BCD93EC1-022A-A25F-202E-F1020096EA53}"/>
              </a:ext>
            </a:extLst>
          </p:cNvPr>
          <p:cNvSpPr/>
          <p:nvPr/>
        </p:nvSpPr>
        <p:spPr>
          <a:xfrm>
            <a:off x="2412812" y="5587987"/>
            <a:ext cx="70038" cy="323865"/>
          </a:xfrm>
          <a:custGeom>
            <a:avLst/>
            <a:gdLst>
              <a:gd name="connsiteX0" fmla="*/ 16063 w 70038"/>
              <a:gd name="connsiteY0" fmla="*/ 13 h 323865"/>
              <a:gd name="connsiteX1" fmla="*/ 9713 w 70038"/>
              <a:gd name="connsiteY1" fmla="*/ 92088 h 323865"/>
              <a:gd name="connsiteX2" fmla="*/ 57338 w 70038"/>
              <a:gd name="connsiteY2" fmla="*/ 190513 h 323865"/>
              <a:gd name="connsiteX3" fmla="*/ 22413 w 70038"/>
              <a:gd name="connsiteY3" fmla="*/ 323863 h 323865"/>
              <a:gd name="connsiteX4" fmla="*/ 70038 w 70038"/>
              <a:gd name="connsiteY4" fmla="*/ 193688 h 323865"/>
              <a:gd name="connsiteX5" fmla="*/ 22413 w 70038"/>
              <a:gd name="connsiteY5" fmla="*/ 149238 h 323865"/>
              <a:gd name="connsiteX6" fmla="*/ 188 w 70038"/>
              <a:gd name="connsiteY6" fmla="*/ 98438 h 323865"/>
              <a:gd name="connsiteX7" fmla="*/ 16063 w 70038"/>
              <a:gd name="connsiteY7" fmla="*/ 13 h 32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038" h="323865">
                <a:moveTo>
                  <a:pt x="16063" y="13"/>
                </a:moveTo>
                <a:cubicBezTo>
                  <a:pt x="17651" y="-1045"/>
                  <a:pt x="2834" y="60338"/>
                  <a:pt x="9713" y="92088"/>
                </a:cubicBezTo>
                <a:cubicBezTo>
                  <a:pt x="16592" y="123838"/>
                  <a:pt x="55221" y="151884"/>
                  <a:pt x="57338" y="190513"/>
                </a:cubicBezTo>
                <a:cubicBezTo>
                  <a:pt x="59455" y="229142"/>
                  <a:pt x="20296" y="323334"/>
                  <a:pt x="22413" y="323863"/>
                </a:cubicBezTo>
                <a:cubicBezTo>
                  <a:pt x="24530" y="324392"/>
                  <a:pt x="70038" y="222792"/>
                  <a:pt x="70038" y="193688"/>
                </a:cubicBezTo>
                <a:cubicBezTo>
                  <a:pt x="70038" y="164584"/>
                  <a:pt x="34055" y="165113"/>
                  <a:pt x="22413" y="149238"/>
                </a:cubicBezTo>
                <a:cubicBezTo>
                  <a:pt x="10771" y="133363"/>
                  <a:pt x="2305" y="116430"/>
                  <a:pt x="188" y="98438"/>
                </a:cubicBezTo>
                <a:cubicBezTo>
                  <a:pt x="-1929" y="80446"/>
                  <a:pt x="14475" y="1071"/>
                  <a:pt x="16063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8A14C6CA-4E3A-557F-0CBB-86AC8AC4F212}"/>
              </a:ext>
            </a:extLst>
          </p:cNvPr>
          <p:cNvSpPr/>
          <p:nvPr/>
        </p:nvSpPr>
        <p:spPr>
          <a:xfrm>
            <a:off x="2349437" y="5543452"/>
            <a:ext cx="69496" cy="350384"/>
          </a:xfrm>
          <a:custGeom>
            <a:avLst/>
            <a:gdLst>
              <a:gd name="connsiteX0" fmla="*/ 41338 w 69496"/>
              <a:gd name="connsiteY0" fmla="*/ 98 h 350384"/>
              <a:gd name="connsiteX1" fmla="*/ 28638 w 69496"/>
              <a:gd name="connsiteY1" fmla="*/ 181073 h 350384"/>
              <a:gd name="connsiteX2" fmla="*/ 54038 w 69496"/>
              <a:gd name="connsiteY2" fmla="*/ 314423 h 350384"/>
              <a:gd name="connsiteX3" fmla="*/ 66738 w 69496"/>
              <a:gd name="connsiteY3" fmla="*/ 349348 h 350384"/>
              <a:gd name="connsiteX4" fmla="*/ 63 w 69496"/>
              <a:gd name="connsiteY4" fmla="*/ 285848 h 350384"/>
              <a:gd name="connsiteX5" fmla="*/ 54038 w 69496"/>
              <a:gd name="connsiteY5" fmla="*/ 301723 h 350384"/>
              <a:gd name="connsiteX6" fmla="*/ 25463 w 69496"/>
              <a:gd name="connsiteY6" fmla="*/ 235048 h 350384"/>
              <a:gd name="connsiteX7" fmla="*/ 15938 w 69496"/>
              <a:gd name="connsiteY7" fmla="*/ 206473 h 350384"/>
              <a:gd name="connsiteX8" fmla="*/ 41338 w 69496"/>
              <a:gd name="connsiteY8" fmla="*/ 98 h 350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496" h="350384">
                <a:moveTo>
                  <a:pt x="41338" y="98"/>
                </a:moveTo>
                <a:cubicBezTo>
                  <a:pt x="43455" y="-4135"/>
                  <a:pt x="26521" y="128686"/>
                  <a:pt x="28638" y="181073"/>
                </a:cubicBezTo>
                <a:cubicBezTo>
                  <a:pt x="30755" y="233460"/>
                  <a:pt x="47688" y="286377"/>
                  <a:pt x="54038" y="314423"/>
                </a:cubicBezTo>
                <a:cubicBezTo>
                  <a:pt x="60388" y="342469"/>
                  <a:pt x="75734" y="354110"/>
                  <a:pt x="66738" y="349348"/>
                </a:cubicBezTo>
                <a:cubicBezTo>
                  <a:pt x="57742" y="344586"/>
                  <a:pt x="2180" y="293785"/>
                  <a:pt x="63" y="285848"/>
                </a:cubicBezTo>
                <a:cubicBezTo>
                  <a:pt x="-2054" y="277911"/>
                  <a:pt x="49805" y="310190"/>
                  <a:pt x="54038" y="301723"/>
                </a:cubicBezTo>
                <a:cubicBezTo>
                  <a:pt x="58271" y="293256"/>
                  <a:pt x="31813" y="250923"/>
                  <a:pt x="25463" y="235048"/>
                </a:cubicBezTo>
                <a:cubicBezTo>
                  <a:pt x="19113" y="219173"/>
                  <a:pt x="12234" y="245102"/>
                  <a:pt x="15938" y="206473"/>
                </a:cubicBezTo>
                <a:cubicBezTo>
                  <a:pt x="19642" y="167844"/>
                  <a:pt x="39221" y="4331"/>
                  <a:pt x="41338" y="98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44F780AA-3B82-F44A-5A44-9F0C066AC553}"/>
              </a:ext>
            </a:extLst>
          </p:cNvPr>
          <p:cNvSpPr/>
          <p:nvPr/>
        </p:nvSpPr>
        <p:spPr>
          <a:xfrm>
            <a:off x="2733672" y="5755273"/>
            <a:ext cx="196012" cy="78155"/>
          </a:xfrm>
          <a:custGeom>
            <a:avLst/>
            <a:gdLst>
              <a:gd name="connsiteX0" fmla="*/ 3 w 196012"/>
              <a:gd name="connsiteY0" fmla="*/ 32752 h 78155"/>
              <a:gd name="connsiteX1" fmla="*/ 95253 w 196012"/>
              <a:gd name="connsiteY1" fmla="*/ 1002 h 78155"/>
              <a:gd name="connsiteX2" fmla="*/ 190503 w 196012"/>
              <a:gd name="connsiteY2" fmla="*/ 77202 h 78155"/>
              <a:gd name="connsiteX3" fmla="*/ 174628 w 196012"/>
              <a:gd name="connsiteY3" fmla="*/ 42277 h 78155"/>
              <a:gd name="connsiteX4" fmla="*/ 92078 w 196012"/>
              <a:gd name="connsiteY4" fmla="*/ 20052 h 78155"/>
              <a:gd name="connsiteX5" fmla="*/ 3 w 196012"/>
              <a:gd name="connsiteY5" fmla="*/ 32752 h 78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012" h="78155">
                <a:moveTo>
                  <a:pt x="3" y="32752"/>
                </a:moveTo>
                <a:cubicBezTo>
                  <a:pt x="532" y="29577"/>
                  <a:pt x="63503" y="-6406"/>
                  <a:pt x="95253" y="1002"/>
                </a:cubicBezTo>
                <a:cubicBezTo>
                  <a:pt x="127003" y="8410"/>
                  <a:pt x="177274" y="70323"/>
                  <a:pt x="190503" y="77202"/>
                </a:cubicBezTo>
                <a:cubicBezTo>
                  <a:pt x="203732" y="84081"/>
                  <a:pt x="191032" y="51802"/>
                  <a:pt x="174628" y="42277"/>
                </a:cubicBezTo>
                <a:cubicBezTo>
                  <a:pt x="158224" y="32752"/>
                  <a:pt x="127532" y="22698"/>
                  <a:pt x="92078" y="20052"/>
                </a:cubicBezTo>
                <a:cubicBezTo>
                  <a:pt x="56624" y="17406"/>
                  <a:pt x="-526" y="35927"/>
                  <a:pt x="3" y="327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37D94AA0-381E-9152-8940-E37EAF8B3C0E}"/>
              </a:ext>
            </a:extLst>
          </p:cNvPr>
          <p:cNvSpPr/>
          <p:nvPr/>
        </p:nvSpPr>
        <p:spPr>
          <a:xfrm>
            <a:off x="2656452" y="5041895"/>
            <a:ext cx="73657" cy="477348"/>
          </a:xfrm>
          <a:custGeom>
            <a:avLst/>
            <a:gdLst>
              <a:gd name="connsiteX0" fmla="*/ 10548 w 73657"/>
              <a:gd name="connsiteY0" fmla="*/ 5 h 477348"/>
              <a:gd name="connsiteX1" fmla="*/ 48648 w 73657"/>
              <a:gd name="connsiteY1" fmla="*/ 215905 h 477348"/>
              <a:gd name="connsiteX2" fmla="*/ 42298 w 73657"/>
              <a:gd name="connsiteY2" fmla="*/ 323855 h 477348"/>
              <a:gd name="connsiteX3" fmla="*/ 54998 w 73657"/>
              <a:gd name="connsiteY3" fmla="*/ 298455 h 477348"/>
              <a:gd name="connsiteX4" fmla="*/ 1023 w 73657"/>
              <a:gd name="connsiteY4" fmla="*/ 476255 h 477348"/>
              <a:gd name="connsiteX5" fmla="*/ 23248 w 73657"/>
              <a:gd name="connsiteY5" fmla="*/ 365130 h 477348"/>
              <a:gd name="connsiteX6" fmla="*/ 67698 w 73657"/>
              <a:gd name="connsiteY6" fmla="*/ 200030 h 477348"/>
              <a:gd name="connsiteX7" fmla="*/ 67698 w 73657"/>
              <a:gd name="connsiteY7" fmla="*/ 222255 h 477348"/>
              <a:gd name="connsiteX8" fmla="*/ 10548 w 73657"/>
              <a:gd name="connsiteY8" fmla="*/ 5 h 477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657" h="477348">
                <a:moveTo>
                  <a:pt x="10548" y="5"/>
                </a:moveTo>
                <a:cubicBezTo>
                  <a:pt x="7373" y="-1053"/>
                  <a:pt x="43356" y="161930"/>
                  <a:pt x="48648" y="215905"/>
                </a:cubicBezTo>
                <a:cubicBezTo>
                  <a:pt x="53940" y="269880"/>
                  <a:pt x="41240" y="310097"/>
                  <a:pt x="42298" y="323855"/>
                </a:cubicBezTo>
                <a:cubicBezTo>
                  <a:pt x="43356" y="337613"/>
                  <a:pt x="61877" y="273055"/>
                  <a:pt x="54998" y="298455"/>
                </a:cubicBezTo>
                <a:cubicBezTo>
                  <a:pt x="48119" y="323855"/>
                  <a:pt x="6315" y="465143"/>
                  <a:pt x="1023" y="476255"/>
                </a:cubicBezTo>
                <a:cubicBezTo>
                  <a:pt x="-4269" y="487368"/>
                  <a:pt x="12136" y="411167"/>
                  <a:pt x="23248" y="365130"/>
                </a:cubicBezTo>
                <a:cubicBezTo>
                  <a:pt x="34360" y="319093"/>
                  <a:pt x="60290" y="223843"/>
                  <a:pt x="67698" y="200030"/>
                </a:cubicBezTo>
                <a:cubicBezTo>
                  <a:pt x="75106" y="176218"/>
                  <a:pt x="76165" y="252418"/>
                  <a:pt x="67698" y="222255"/>
                </a:cubicBezTo>
                <a:cubicBezTo>
                  <a:pt x="59231" y="192093"/>
                  <a:pt x="13723" y="1063"/>
                  <a:pt x="10548" y="5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AB99C053-EDE4-BC4A-B4C1-E072E11D102F}"/>
              </a:ext>
            </a:extLst>
          </p:cNvPr>
          <p:cNvSpPr/>
          <p:nvPr/>
        </p:nvSpPr>
        <p:spPr>
          <a:xfrm>
            <a:off x="2673105" y="5587633"/>
            <a:ext cx="250993" cy="73518"/>
          </a:xfrm>
          <a:custGeom>
            <a:avLst/>
            <a:gdLst>
              <a:gd name="connsiteX0" fmla="*/ 245 w 250993"/>
              <a:gd name="connsiteY0" fmla="*/ 73392 h 73518"/>
              <a:gd name="connsiteX1" fmla="*/ 117720 w 250993"/>
              <a:gd name="connsiteY1" fmla="*/ 35292 h 73518"/>
              <a:gd name="connsiteX2" fmla="*/ 247895 w 250993"/>
              <a:gd name="connsiteY2" fmla="*/ 67042 h 73518"/>
              <a:gd name="connsiteX3" fmla="*/ 203445 w 250993"/>
              <a:gd name="connsiteY3" fmla="*/ 35292 h 73518"/>
              <a:gd name="connsiteX4" fmla="*/ 127245 w 250993"/>
              <a:gd name="connsiteY4" fmla="*/ 367 h 73518"/>
              <a:gd name="connsiteX5" fmla="*/ 149470 w 250993"/>
              <a:gd name="connsiteY5" fmla="*/ 19417 h 73518"/>
              <a:gd name="connsiteX6" fmla="*/ 245 w 250993"/>
              <a:gd name="connsiteY6" fmla="*/ 73392 h 73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993" h="73518">
                <a:moveTo>
                  <a:pt x="245" y="73392"/>
                </a:moveTo>
                <a:cubicBezTo>
                  <a:pt x="-5047" y="76038"/>
                  <a:pt x="76445" y="36350"/>
                  <a:pt x="117720" y="35292"/>
                </a:cubicBezTo>
                <a:cubicBezTo>
                  <a:pt x="158995" y="34234"/>
                  <a:pt x="233608" y="67042"/>
                  <a:pt x="247895" y="67042"/>
                </a:cubicBezTo>
                <a:cubicBezTo>
                  <a:pt x="262182" y="67042"/>
                  <a:pt x="223553" y="46404"/>
                  <a:pt x="203445" y="35292"/>
                </a:cubicBezTo>
                <a:cubicBezTo>
                  <a:pt x="183337" y="24180"/>
                  <a:pt x="136241" y="3013"/>
                  <a:pt x="127245" y="367"/>
                </a:cubicBezTo>
                <a:cubicBezTo>
                  <a:pt x="118249" y="-2279"/>
                  <a:pt x="169578" y="9892"/>
                  <a:pt x="149470" y="19417"/>
                </a:cubicBezTo>
                <a:cubicBezTo>
                  <a:pt x="129362" y="28942"/>
                  <a:pt x="5537" y="70746"/>
                  <a:pt x="245" y="73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B7549D83-3C43-E001-A5F7-37EC8C6DD1C4}"/>
              </a:ext>
            </a:extLst>
          </p:cNvPr>
          <p:cNvSpPr/>
          <p:nvPr/>
        </p:nvSpPr>
        <p:spPr>
          <a:xfrm>
            <a:off x="2238375" y="6426129"/>
            <a:ext cx="265223" cy="54304"/>
          </a:xfrm>
          <a:custGeom>
            <a:avLst/>
            <a:gdLst>
              <a:gd name="connsiteX0" fmla="*/ 0 w 265223"/>
              <a:gd name="connsiteY0" fmla="*/ 38171 h 54304"/>
              <a:gd name="connsiteX1" fmla="*/ 168275 w 265223"/>
              <a:gd name="connsiteY1" fmla="*/ 22296 h 54304"/>
              <a:gd name="connsiteX2" fmla="*/ 263525 w 265223"/>
              <a:gd name="connsiteY2" fmla="*/ 54046 h 54304"/>
              <a:gd name="connsiteX3" fmla="*/ 231775 w 265223"/>
              <a:gd name="connsiteY3" fmla="*/ 38171 h 54304"/>
              <a:gd name="connsiteX4" fmla="*/ 155575 w 265223"/>
              <a:gd name="connsiteY4" fmla="*/ 71 h 54304"/>
              <a:gd name="connsiteX5" fmla="*/ 168275 w 265223"/>
              <a:gd name="connsiteY5" fmla="*/ 28646 h 54304"/>
              <a:gd name="connsiteX6" fmla="*/ 0 w 265223"/>
              <a:gd name="connsiteY6" fmla="*/ 38171 h 54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223" h="54304">
                <a:moveTo>
                  <a:pt x="0" y="38171"/>
                </a:moveTo>
                <a:cubicBezTo>
                  <a:pt x="0" y="37113"/>
                  <a:pt x="124354" y="19650"/>
                  <a:pt x="168275" y="22296"/>
                </a:cubicBezTo>
                <a:cubicBezTo>
                  <a:pt x="212196" y="24942"/>
                  <a:pt x="252942" y="51400"/>
                  <a:pt x="263525" y="54046"/>
                </a:cubicBezTo>
                <a:cubicBezTo>
                  <a:pt x="274108" y="56692"/>
                  <a:pt x="231775" y="38171"/>
                  <a:pt x="231775" y="38171"/>
                </a:cubicBezTo>
                <a:cubicBezTo>
                  <a:pt x="213783" y="29175"/>
                  <a:pt x="166158" y="1658"/>
                  <a:pt x="155575" y="71"/>
                </a:cubicBezTo>
                <a:cubicBezTo>
                  <a:pt x="144992" y="-1517"/>
                  <a:pt x="194204" y="23884"/>
                  <a:pt x="168275" y="28646"/>
                </a:cubicBezTo>
                <a:cubicBezTo>
                  <a:pt x="142346" y="33408"/>
                  <a:pt x="0" y="39229"/>
                  <a:pt x="0" y="38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2649FA1F-EED3-67CB-09C9-2453752D3E44}"/>
              </a:ext>
            </a:extLst>
          </p:cNvPr>
          <p:cNvSpPr/>
          <p:nvPr/>
        </p:nvSpPr>
        <p:spPr>
          <a:xfrm>
            <a:off x="2441338" y="6444806"/>
            <a:ext cx="895097" cy="109389"/>
          </a:xfrm>
          <a:custGeom>
            <a:avLst/>
            <a:gdLst>
              <a:gd name="connsiteX0" fmla="*/ 237 w 895097"/>
              <a:gd name="connsiteY0" fmla="*/ 32194 h 109389"/>
              <a:gd name="connsiteX1" fmla="*/ 266937 w 895097"/>
              <a:gd name="connsiteY1" fmla="*/ 19494 h 109389"/>
              <a:gd name="connsiteX2" fmla="*/ 222487 w 895097"/>
              <a:gd name="connsiteY2" fmla="*/ 22669 h 109389"/>
              <a:gd name="connsiteX3" fmla="*/ 451087 w 895097"/>
              <a:gd name="connsiteY3" fmla="*/ 32194 h 109389"/>
              <a:gd name="connsiteX4" fmla="*/ 428862 w 895097"/>
              <a:gd name="connsiteY4" fmla="*/ 29019 h 109389"/>
              <a:gd name="connsiteX5" fmla="*/ 644762 w 895097"/>
              <a:gd name="connsiteY5" fmla="*/ 76644 h 109389"/>
              <a:gd name="connsiteX6" fmla="*/ 619362 w 895097"/>
              <a:gd name="connsiteY6" fmla="*/ 67119 h 109389"/>
              <a:gd name="connsiteX7" fmla="*/ 774937 w 895097"/>
              <a:gd name="connsiteY7" fmla="*/ 105219 h 109389"/>
              <a:gd name="connsiteX8" fmla="*/ 892412 w 895097"/>
              <a:gd name="connsiteY8" fmla="*/ 108394 h 109389"/>
              <a:gd name="connsiteX9" fmla="*/ 851137 w 895097"/>
              <a:gd name="connsiteY9" fmla="*/ 105219 h 109389"/>
              <a:gd name="connsiteX10" fmla="*/ 781287 w 895097"/>
              <a:gd name="connsiteY10" fmla="*/ 92519 h 109389"/>
              <a:gd name="connsiteX11" fmla="*/ 543162 w 895097"/>
              <a:gd name="connsiteY11" fmla="*/ 35369 h 109389"/>
              <a:gd name="connsiteX12" fmla="*/ 581262 w 895097"/>
              <a:gd name="connsiteY12" fmla="*/ 60769 h 109389"/>
              <a:gd name="connsiteX13" fmla="*/ 308212 w 895097"/>
              <a:gd name="connsiteY13" fmla="*/ 6794 h 109389"/>
              <a:gd name="connsiteX14" fmla="*/ 203437 w 895097"/>
              <a:gd name="connsiteY14" fmla="*/ 444 h 109389"/>
              <a:gd name="connsiteX15" fmla="*/ 238362 w 895097"/>
              <a:gd name="connsiteY15" fmla="*/ 3619 h 109389"/>
              <a:gd name="connsiteX16" fmla="*/ 235187 w 895097"/>
              <a:gd name="connsiteY16" fmla="*/ 6794 h 109389"/>
              <a:gd name="connsiteX17" fmla="*/ 219312 w 895097"/>
              <a:gd name="connsiteY17" fmla="*/ 9969 h 109389"/>
              <a:gd name="connsiteX18" fmla="*/ 237 w 895097"/>
              <a:gd name="connsiteY18" fmla="*/ 32194 h 109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95097" h="109389">
                <a:moveTo>
                  <a:pt x="237" y="32194"/>
                </a:moveTo>
                <a:cubicBezTo>
                  <a:pt x="8175" y="33782"/>
                  <a:pt x="229895" y="21081"/>
                  <a:pt x="266937" y="19494"/>
                </a:cubicBezTo>
                <a:cubicBezTo>
                  <a:pt x="303979" y="17906"/>
                  <a:pt x="191795" y="20552"/>
                  <a:pt x="222487" y="22669"/>
                </a:cubicBezTo>
                <a:cubicBezTo>
                  <a:pt x="253179" y="24786"/>
                  <a:pt x="416691" y="31136"/>
                  <a:pt x="451087" y="32194"/>
                </a:cubicBezTo>
                <a:cubicBezTo>
                  <a:pt x="485483" y="33252"/>
                  <a:pt x="428862" y="29019"/>
                  <a:pt x="428862" y="29019"/>
                </a:cubicBezTo>
                <a:lnTo>
                  <a:pt x="644762" y="76644"/>
                </a:lnTo>
                <a:cubicBezTo>
                  <a:pt x="676512" y="82994"/>
                  <a:pt x="597666" y="62357"/>
                  <a:pt x="619362" y="67119"/>
                </a:cubicBezTo>
                <a:cubicBezTo>
                  <a:pt x="641058" y="71881"/>
                  <a:pt x="729429" y="98340"/>
                  <a:pt x="774937" y="105219"/>
                </a:cubicBezTo>
                <a:cubicBezTo>
                  <a:pt x="820445" y="112098"/>
                  <a:pt x="879712" y="108394"/>
                  <a:pt x="892412" y="108394"/>
                </a:cubicBezTo>
                <a:cubicBezTo>
                  <a:pt x="905112" y="108394"/>
                  <a:pt x="869658" y="107865"/>
                  <a:pt x="851137" y="105219"/>
                </a:cubicBezTo>
                <a:cubicBezTo>
                  <a:pt x="832616" y="102573"/>
                  <a:pt x="832616" y="104161"/>
                  <a:pt x="781287" y="92519"/>
                </a:cubicBezTo>
                <a:cubicBezTo>
                  <a:pt x="729958" y="80877"/>
                  <a:pt x="576499" y="40661"/>
                  <a:pt x="543162" y="35369"/>
                </a:cubicBezTo>
                <a:cubicBezTo>
                  <a:pt x="509825" y="30077"/>
                  <a:pt x="620420" y="65532"/>
                  <a:pt x="581262" y="60769"/>
                </a:cubicBezTo>
                <a:cubicBezTo>
                  <a:pt x="542104" y="56007"/>
                  <a:pt x="371183" y="16848"/>
                  <a:pt x="308212" y="6794"/>
                </a:cubicBezTo>
                <a:cubicBezTo>
                  <a:pt x="245241" y="-3260"/>
                  <a:pt x="215079" y="973"/>
                  <a:pt x="203437" y="444"/>
                </a:cubicBezTo>
                <a:cubicBezTo>
                  <a:pt x="191795" y="-85"/>
                  <a:pt x="233071" y="2561"/>
                  <a:pt x="238362" y="3619"/>
                </a:cubicBezTo>
                <a:cubicBezTo>
                  <a:pt x="243653" y="4677"/>
                  <a:pt x="235187" y="6794"/>
                  <a:pt x="235187" y="6794"/>
                </a:cubicBezTo>
                <a:cubicBezTo>
                  <a:pt x="232012" y="7852"/>
                  <a:pt x="253179" y="8911"/>
                  <a:pt x="219312" y="9969"/>
                </a:cubicBezTo>
                <a:cubicBezTo>
                  <a:pt x="185445" y="11027"/>
                  <a:pt x="-7701" y="30606"/>
                  <a:pt x="237" y="32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7FF25D27-C094-9CA3-605C-B51EA30D15C7}"/>
              </a:ext>
            </a:extLst>
          </p:cNvPr>
          <p:cNvSpPr/>
          <p:nvPr/>
        </p:nvSpPr>
        <p:spPr>
          <a:xfrm>
            <a:off x="2224262" y="6435590"/>
            <a:ext cx="442437" cy="222385"/>
          </a:xfrm>
          <a:custGeom>
            <a:avLst/>
            <a:gdLst>
              <a:gd name="connsiteX0" fmla="*/ 1413 w 442437"/>
              <a:gd name="connsiteY0" fmla="*/ 135 h 222385"/>
              <a:gd name="connsiteX1" fmla="*/ 33163 w 442437"/>
              <a:gd name="connsiteY1" fmla="*/ 89035 h 222385"/>
              <a:gd name="connsiteX2" fmla="*/ 49038 w 442437"/>
              <a:gd name="connsiteY2" fmla="*/ 114435 h 222385"/>
              <a:gd name="connsiteX3" fmla="*/ 36338 w 442437"/>
              <a:gd name="connsiteY3" fmla="*/ 101735 h 222385"/>
              <a:gd name="connsiteX4" fmla="*/ 172863 w 442437"/>
              <a:gd name="connsiteY4" fmla="*/ 168410 h 222385"/>
              <a:gd name="connsiteX5" fmla="*/ 210963 w 442437"/>
              <a:gd name="connsiteY5" fmla="*/ 174760 h 222385"/>
              <a:gd name="connsiteX6" fmla="*/ 128413 w 442437"/>
              <a:gd name="connsiteY6" fmla="*/ 177935 h 222385"/>
              <a:gd name="connsiteX7" fmla="*/ 331613 w 442437"/>
              <a:gd name="connsiteY7" fmla="*/ 190635 h 222385"/>
              <a:gd name="connsiteX8" fmla="*/ 245888 w 442437"/>
              <a:gd name="connsiteY8" fmla="*/ 196985 h 222385"/>
              <a:gd name="connsiteX9" fmla="*/ 436388 w 442437"/>
              <a:gd name="connsiteY9" fmla="*/ 222385 h 222385"/>
              <a:gd name="connsiteX10" fmla="*/ 385588 w 442437"/>
              <a:gd name="connsiteY10" fmla="*/ 196985 h 222385"/>
              <a:gd name="connsiteX11" fmla="*/ 290338 w 442437"/>
              <a:gd name="connsiteY11" fmla="*/ 190635 h 222385"/>
              <a:gd name="connsiteX12" fmla="*/ 150638 w 442437"/>
              <a:gd name="connsiteY12" fmla="*/ 155710 h 222385"/>
              <a:gd name="connsiteX13" fmla="*/ 176038 w 442437"/>
              <a:gd name="connsiteY13" fmla="*/ 174760 h 222385"/>
              <a:gd name="connsiteX14" fmla="*/ 23638 w 442437"/>
              <a:gd name="connsiteY14" fmla="*/ 111260 h 222385"/>
              <a:gd name="connsiteX15" fmla="*/ 1413 w 442437"/>
              <a:gd name="connsiteY15" fmla="*/ 135 h 222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42437" h="222385">
                <a:moveTo>
                  <a:pt x="1413" y="135"/>
                </a:moveTo>
                <a:cubicBezTo>
                  <a:pt x="3000" y="-3569"/>
                  <a:pt x="25226" y="69985"/>
                  <a:pt x="33163" y="89035"/>
                </a:cubicBezTo>
                <a:cubicBezTo>
                  <a:pt x="41100" y="108085"/>
                  <a:pt x="49038" y="114435"/>
                  <a:pt x="49038" y="114435"/>
                </a:cubicBezTo>
                <a:cubicBezTo>
                  <a:pt x="49567" y="116552"/>
                  <a:pt x="15701" y="92739"/>
                  <a:pt x="36338" y="101735"/>
                </a:cubicBezTo>
                <a:cubicBezTo>
                  <a:pt x="56976" y="110731"/>
                  <a:pt x="143759" y="156239"/>
                  <a:pt x="172863" y="168410"/>
                </a:cubicBezTo>
                <a:cubicBezTo>
                  <a:pt x="201967" y="180581"/>
                  <a:pt x="218371" y="173173"/>
                  <a:pt x="210963" y="174760"/>
                </a:cubicBezTo>
                <a:cubicBezTo>
                  <a:pt x="203555" y="176347"/>
                  <a:pt x="108305" y="175289"/>
                  <a:pt x="128413" y="177935"/>
                </a:cubicBezTo>
                <a:cubicBezTo>
                  <a:pt x="148521" y="180581"/>
                  <a:pt x="312034" y="187460"/>
                  <a:pt x="331613" y="190635"/>
                </a:cubicBezTo>
                <a:cubicBezTo>
                  <a:pt x="351192" y="193810"/>
                  <a:pt x="228426" y="191693"/>
                  <a:pt x="245888" y="196985"/>
                </a:cubicBezTo>
                <a:cubicBezTo>
                  <a:pt x="263350" y="202277"/>
                  <a:pt x="413105" y="222385"/>
                  <a:pt x="436388" y="222385"/>
                </a:cubicBezTo>
                <a:cubicBezTo>
                  <a:pt x="459671" y="222385"/>
                  <a:pt x="409930" y="202277"/>
                  <a:pt x="385588" y="196985"/>
                </a:cubicBezTo>
                <a:cubicBezTo>
                  <a:pt x="361246" y="191693"/>
                  <a:pt x="329496" y="197514"/>
                  <a:pt x="290338" y="190635"/>
                </a:cubicBezTo>
                <a:cubicBezTo>
                  <a:pt x="251180" y="183756"/>
                  <a:pt x="169688" y="158356"/>
                  <a:pt x="150638" y="155710"/>
                </a:cubicBezTo>
                <a:cubicBezTo>
                  <a:pt x="131588" y="153064"/>
                  <a:pt x="197205" y="182168"/>
                  <a:pt x="176038" y="174760"/>
                </a:cubicBezTo>
                <a:cubicBezTo>
                  <a:pt x="154871" y="167352"/>
                  <a:pt x="52742" y="137718"/>
                  <a:pt x="23638" y="111260"/>
                </a:cubicBezTo>
                <a:cubicBezTo>
                  <a:pt x="-5466" y="84802"/>
                  <a:pt x="-174" y="3839"/>
                  <a:pt x="1413" y="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906515B2-6181-3E40-90D1-4218D10C2AFC}"/>
              </a:ext>
            </a:extLst>
          </p:cNvPr>
          <p:cNvSpPr/>
          <p:nvPr/>
        </p:nvSpPr>
        <p:spPr>
          <a:xfrm>
            <a:off x="2635190" y="6513333"/>
            <a:ext cx="893178" cy="116101"/>
          </a:xfrm>
          <a:custGeom>
            <a:avLst/>
            <a:gdLst>
              <a:gd name="connsiteX0" fmla="*/ 60 w 893178"/>
              <a:gd name="connsiteY0" fmla="*/ 116067 h 116101"/>
              <a:gd name="connsiteX1" fmla="*/ 320735 w 893178"/>
              <a:gd name="connsiteY1" fmla="*/ 93842 h 116101"/>
              <a:gd name="connsiteX2" fmla="*/ 295335 w 893178"/>
              <a:gd name="connsiteY2" fmla="*/ 116067 h 116101"/>
              <a:gd name="connsiteX3" fmla="*/ 476310 w 893178"/>
              <a:gd name="connsiteY3" fmla="*/ 97017 h 116101"/>
              <a:gd name="connsiteX4" fmla="*/ 393760 w 893178"/>
              <a:gd name="connsiteY4" fmla="*/ 112892 h 116101"/>
              <a:gd name="connsiteX5" fmla="*/ 616010 w 893178"/>
              <a:gd name="connsiteY5" fmla="*/ 62092 h 116101"/>
              <a:gd name="connsiteX6" fmla="*/ 685860 w 893178"/>
              <a:gd name="connsiteY6" fmla="*/ 30342 h 116101"/>
              <a:gd name="connsiteX7" fmla="*/ 892235 w 893178"/>
              <a:gd name="connsiteY7" fmla="*/ 1767 h 116101"/>
              <a:gd name="connsiteX8" fmla="*/ 749360 w 893178"/>
              <a:gd name="connsiteY8" fmla="*/ 14467 h 116101"/>
              <a:gd name="connsiteX9" fmla="*/ 454085 w 893178"/>
              <a:gd name="connsiteY9" fmla="*/ 106542 h 116101"/>
              <a:gd name="connsiteX10" fmla="*/ 628710 w 893178"/>
              <a:gd name="connsiteY10" fmla="*/ 84317 h 116101"/>
              <a:gd name="connsiteX11" fmla="*/ 377885 w 893178"/>
              <a:gd name="connsiteY11" fmla="*/ 81142 h 116101"/>
              <a:gd name="connsiteX12" fmla="*/ 330260 w 893178"/>
              <a:gd name="connsiteY12" fmla="*/ 77967 h 116101"/>
              <a:gd name="connsiteX13" fmla="*/ 349310 w 893178"/>
              <a:gd name="connsiteY13" fmla="*/ 87492 h 116101"/>
              <a:gd name="connsiteX14" fmla="*/ 60 w 893178"/>
              <a:gd name="connsiteY14" fmla="*/ 116067 h 116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93178" h="116101">
                <a:moveTo>
                  <a:pt x="60" y="116067"/>
                </a:moveTo>
                <a:cubicBezTo>
                  <a:pt x="-4702" y="117125"/>
                  <a:pt x="271523" y="93842"/>
                  <a:pt x="320735" y="93842"/>
                </a:cubicBezTo>
                <a:cubicBezTo>
                  <a:pt x="369947" y="93842"/>
                  <a:pt x="269406" y="115538"/>
                  <a:pt x="295335" y="116067"/>
                </a:cubicBezTo>
                <a:cubicBezTo>
                  <a:pt x="321264" y="116596"/>
                  <a:pt x="459906" y="97546"/>
                  <a:pt x="476310" y="97017"/>
                </a:cubicBezTo>
                <a:cubicBezTo>
                  <a:pt x="492714" y="96488"/>
                  <a:pt x="370477" y="118713"/>
                  <a:pt x="393760" y="112892"/>
                </a:cubicBezTo>
                <a:cubicBezTo>
                  <a:pt x="417043" y="107071"/>
                  <a:pt x="567327" y="75850"/>
                  <a:pt x="616010" y="62092"/>
                </a:cubicBezTo>
                <a:cubicBezTo>
                  <a:pt x="664693" y="48334"/>
                  <a:pt x="639823" y="40396"/>
                  <a:pt x="685860" y="30342"/>
                </a:cubicBezTo>
                <a:cubicBezTo>
                  <a:pt x="731898" y="20288"/>
                  <a:pt x="881652" y="4413"/>
                  <a:pt x="892235" y="1767"/>
                </a:cubicBezTo>
                <a:cubicBezTo>
                  <a:pt x="902818" y="-879"/>
                  <a:pt x="822385" y="-2995"/>
                  <a:pt x="749360" y="14467"/>
                </a:cubicBezTo>
                <a:cubicBezTo>
                  <a:pt x="676335" y="31929"/>
                  <a:pt x="474193" y="94900"/>
                  <a:pt x="454085" y="106542"/>
                </a:cubicBezTo>
                <a:cubicBezTo>
                  <a:pt x="433977" y="118184"/>
                  <a:pt x="641410" y="88550"/>
                  <a:pt x="628710" y="84317"/>
                </a:cubicBezTo>
                <a:cubicBezTo>
                  <a:pt x="616010" y="80084"/>
                  <a:pt x="427627" y="82200"/>
                  <a:pt x="377885" y="81142"/>
                </a:cubicBezTo>
                <a:cubicBezTo>
                  <a:pt x="328143" y="80084"/>
                  <a:pt x="335022" y="76909"/>
                  <a:pt x="330260" y="77967"/>
                </a:cubicBezTo>
                <a:cubicBezTo>
                  <a:pt x="325498" y="79025"/>
                  <a:pt x="396406" y="80084"/>
                  <a:pt x="349310" y="87492"/>
                </a:cubicBezTo>
                <a:cubicBezTo>
                  <a:pt x="302214" y="94900"/>
                  <a:pt x="4822" y="115009"/>
                  <a:pt x="60" y="1160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037EEFFB-81E0-CC00-8810-704AB00C8406}"/>
              </a:ext>
            </a:extLst>
          </p:cNvPr>
          <p:cNvSpPr/>
          <p:nvPr/>
        </p:nvSpPr>
        <p:spPr>
          <a:xfrm>
            <a:off x="2248437" y="6590086"/>
            <a:ext cx="150989" cy="338160"/>
          </a:xfrm>
          <a:custGeom>
            <a:avLst/>
            <a:gdLst>
              <a:gd name="connsiteX0" fmla="*/ 24863 w 150989"/>
              <a:gd name="connsiteY0" fmla="*/ 1214 h 338160"/>
              <a:gd name="connsiteX1" fmla="*/ 5813 w 150989"/>
              <a:gd name="connsiteY1" fmla="*/ 74239 h 338160"/>
              <a:gd name="connsiteX2" fmla="*/ 2638 w 150989"/>
              <a:gd name="connsiteY2" fmla="*/ 55189 h 338160"/>
              <a:gd name="connsiteX3" fmla="*/ 5813 w 150989"/>
              <a:gd name="connsiteY3" fmla="*/ 156789 h 338160"/>
              <a:gd name="connsiteX4" fmla="*/ 18513 w 150989"/>
              <a:gd name="connsiteY4" fmla="*/ 185364 h 338160"/>
              <a:gd name="connsiteX5" fmla="*/ 145513 w 150989"/>
              <a:gd name="connsiteY5" fmla="*/ 331414 h 338160"/>
              <a:gd name="connsiteX6" fmla="*/ 129638 w 150989"/>
              <a:gd name="connsiteY6" fmla="*/ 315539 h 338160"/>
              <a:gd name="connsiteX7" fmla="*/ 2638 w 150989"/>
              <a:gd name="connsiteY7" fmla="*/ 198064 h 338160"/>
              <a:gd name="connsiteX8" fmla="*/ 40738 w 150989"/>
              <a:gd name="connsiteY8" fmla="*/ 232989 h 338160"/>
              <a:gd name="connsiteX9" fmla="*/ 5813 w 150989"/>
              <a:gd name="connsiteY9" fmla="*/ 144089 h 338160"/>
              <a:gd name="connsiteX10" fmla="*/ 24863 w 150989"/>
              <a:gd name="connsiteY10" fmla="*/ 1214 h 338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0989" h="338160">
                <a:moveTo>
                  <a:pt x="24863" y="1214"/>
                </a:moveTo>
                <a:cubicBezTo>
                  <a:pt x="24863" y="-10428"/>
                  <a:pt x="9517" y="65243"/>
                  <a:pt x="5813" y="74239"/>
                </a:cubicBezTo>
                <a:cubicBezTo>
                  <a:pt x="2109" y="83235"/>
                  <a:pt x="2638" y="41431"/>
                  <a:pt x="2638" y="55189"/>
                </a:cubicBezTo>
                <a:cubicBezTo>
                  <a:pt x="2638" y="68947"/>
                  <a:pt x="3167" y="135093"/>
                  <a:pt x="5813" y="156789"/>
                </a:cubicBezTo>
                <a:cubicBezTo>
                  <a:pt x="8459" y="178485"/>
                  <a:pt x="-4770" y="156260"/>
                  <a:pt x="18513" y="185364"/>
                </a:cubicBezTo>
                <a:cubicBezTo>
                  <a:pt x="41796" y="214468"/>
                  <a:pt x="145513" y="331414"/>
                  <a:pt x="145513" y="331414"/>
                </a:cubicBezTo>
                <a:cubicBezTo>
                  <a:pt x="164034" y="353110"/>
                  <a:pt x="129638" y="315539"/>
                  <a:pt x="129638" y="315539"/>
                </a:cubicBezTo>
                <a:lnTo>
                  <a:pt x="2638" y="198064"/>
                </a:lnTo>
                <a:cubicBezTo>
                  <a:pt x="-12179" y="184306"/>
                  <a:pt x="40209" y="241985"/>
                  <a:pt x="40738" y="232989"/>
                </a:cubicBezTo>
                <a:cubicBezTo>
                  <a:pt x="41267" y="223993"/>
                  <a:pt x="6342" y="181660"/>
                  <a:pt x="5813" y="144089"/>
                </a:cubicBezTo>
                <a:cubicBezTo>
                  <a:pt x="5284" y="106518"/>
                  <a:pt x="24863" y="12856"/>
                  <a:pt x="24863" y="1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770B55F4-FB62-1CA8-2FBF-A7316292A152}"/>
              </a:ext>
            </a:extLst>
          </p:cNvPr>
          <p:cNvSpPr/>
          <p:nvPr/>
        </p:nvSpPr>
        <p:spPr>
          <a:xfrm>
            <a:off x="2609808" y="6694319"/>
            <a:ext cx="589021" cy="170883"/>
          </a:xfrm>
          <a:custGeom>
            <a:avLst/>
            <a:gdLst>
              <a:gd name="connsiteX0" fmla="*/ 587417 w 589021"/>
              <a:gd name="connsiteY0" fmla="*/ 4931 h 170883"/>
              <a:gd name="connsiteX1" fmla="*/ 422317 w 589021"/>
              <a:gd name="connsiteY1" fmla="*/ 20806 h 170883"/>
              <a:gd name="connsiteX2" fmla="*/ 177842 w 589021"/>
              <a:gd name="connsiteY2" fmla="*/ 166856 h 170883"/>
              <a:gd name="connsiteX3" fmla="*/ 222292 w 589021"/>
              <a:gd name="connsiteY3" fmla="*/ 128756 h 170883"/>
              <a:gd name="connsiteX4" fmla="*/ 155617 w 589021"/>
              <a:gd name="connsiteY4" fmla="*/ 116056 h 170883"/>
              <a:gd name="connsiteX5" fmla="*/ 42 w 589021"/>
              <a:gd name="connsiteY5" fmla="*/ 135106 h 170883"/>
              <a:gd name="connsiteX6" fmla="*/ 171492 w 589021"/>
              <a:gd name="connsiteY6" fmla="*/ 122406 h 170883"/>
              <a:gd name="connsiteX7" fmla="*/ 250867 w 589021"/>
              <a:gd name="connsiteY7" fmla="*/ 106531 h 170883"/>
              <a:gd name="connsiteX8" fmla="*/ 238167 w 589021"/>
              <a:gd name="connsiteY8" fmla="*/ 93831 h 170883"/>
              <a:gd name="connsiteX9" fmla="*/ 368342 w 589021"/>
              <a:gd name="connsiteY9" fmla="*/ 46206 h 170883"/>
              <a:gd name="connsiteX10" fmla="*/ 323892 w 589021"/>
              <a:gd name="connsiteY10" fmla="*/ 58906 h 170883"/>
              <a:gd name="connsiteX11" fmla="*/ 587417 w 589021"/>
              <a:gd name="connsiteY11" fmla="*/ 4931 h 170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9021" h="170883">
                <a:moveTo>
                  <a:pt x="587417" y="4931"/>
                </a:moveTo>
                <a:cubicBezTo>
                  <a:pt x="603821" y="-1419"/>
                  <a:pt x="490580" y="-6182"/>
                  <a:pt x="422317" y="20806"/>
                </a:cubicBezTo>
                <a:cubicBezTo>
                  <a:pt x="354054" y="47794"/>
                  <a:pt x="211179" y="148864"/>
                  <a:pt x="177842" y="166856"/>
                </a:cubicBezTo>
                <a:cubicBezTo>
                  <a:pt x="144505" y="184848"/>
                  <a:pt x="225996" y="137223"/>
                  <a:pt x="222292" y="128756"/>
                </a:cubicBezTo>
                <a:cubicBezTo>
                  <a:pt x="218588" y="120289"/>
                  <a:pt x="192659" y="114998"/>
                  <a:pt x="155617" y="116056"/>
                </a:cubicBezTo>
                <a:cubicBezTo>
                  <a:pt x="118575" y="117114"/>
                  <a:pt x="-2604" y="134048"/>
                  <a:pt x="42" y="135106"/>
                </a:cubicBezTo>
                <a:cubicBezTo>
                  <a:pt x="2688" y="136164"/>
                  <a:pt x="129688" y="127168"/>
                  <a:pt x="171492" y="122406"/>
                </a:cubicBezTo>
                <a:cubicBezTo>
                  <a:pt x="213296" y="117644"/>
                  <a:pt x="250867" y="106531"/>
                  <a:pt x="250867" y="106531"/>
                </a:cubicBezTo>
                <a:cubicBezTo>
                  <a:pt x="261979" y="101769"/>
                  <a:pt x="218588" y="103885"/>
                  <a:pt x="238167" y="93831"/>
                </a:cubicBezTo>
                <a:cubicBezTo>
                  <a:pt x="257746" y="83777"/>
                  <a:pt x="354055" y="52027"/>
                  <a:pt x="368342" y="46206"/>
                </a:cubicBezTo>
                <a:cubicBezTo>
                  <a:pt x="382629" y="40385"/>
                  <a:pt x="290554" y="65785"/>
                  <a:pt x="323892" y="58906"/>
                </a:cubicBezTo>
                <a:cubicBezTo>
                  <a:pt x="357230" y="52027"/>
                  <a:pt x="571013" y="11281"/>
                  <a:pt x="587417" y="49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6CC9D244-8103-527B-5F91-F03B0E3B536E}"/>
              </a:ext>
            </a:extLst>
          </p:cNvPr>
          <p:cNvSpPr/>
          <p:nvPr/>
        </p:nvSpPr>
        <p:spPr>
          <a:xfrm>
            <a:off x="2482397" y="6822804"/>
            <a:ext cx="245005" cy="116135"/>
          </a:xfrm>
          <a:custGeom>
            <a:avLst/>
            <a:gdLst>
              <a:gd name="connsiteX0" fmla="*/ 244928 w 245005"/>
              <a:gd name="connsiteY0" fmla="*/ 271 h 116135"/>
              <a:gd name="connsiteX1" fmla="*/ 121103 w 245005"/>
              <a:gd name="connsiteY1" fmla="*/ 73296 h 116135"/>
              <a:gd name="connsiteX2" fmla="*/ 57603 w 245005"/>
              <a:gd name="connsiteY2" fmla="*/ 108221 h 116135"/>
              <a:gd name="connsiteX3" fmla="*/ 453 w 245005"/>
              <a:gd name="connsiteY3" fmla="*/ 114571 h 116135"/>
              <a:gd name="connsiteX4" fmla="*/ 89353 w 245005"/>
              <a:gd name="connsiteY4" fmla="*/ 85996 h 116135"/>
              <a:gd name="connsiteX5" fmla="*/ 13153 w 245005"/>
              <a:gd name="connsiteY5" fmla="*/ 92346 h 116135"/>
              <a:gd name="connsiteX6" fmla="*/ 136978 w 245005"/>
              <a:gd name="connsiteY6" fmla="*/ 54246 h 116135"/>
              <a:gd name="connsiteX7" fmla="*/ 102053 w 245005"/>
              <a:gd name="connsiteY7" fmla="*/ 47896 h 116135"/>
              <a:gd name="connsiteX8" fmla="*/ 244928 w 245005"/>
              <a:gd name="connsiteY8" fmla="*/ 271 h 116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5005" h="116135">
                <a:moveTo>
                  <a:pt x="244928" y="271"/>
                </a:moveTo>
                <a:cubicBezTo>
                  <a:pt x="248103" y="4504"/>
                  <a:pt x="152324" y="55304"/>
                  <a:pt x="121103" y="73296"/>
                </a:cubicBezTo>
                <a:cubicBezTo>
                  <a:pt x="89882" y="91288"/>
                  <a:pt x="77711" y="101342"/>
                  <a:pt x="57603" y="108221"/>
                </a:cubicBezTo>
                <a:cubicBezTo>
                  <a:pt x="37495" y="115100"/>
                  <a:pt x="-4839" y="118275"/>
                  <a:pt x="453" y="114571"/>
                </a:cubicBezTo>
                <a:cubicBezTo>
                  <a:pt x="5745" y="110867"/>
                  <a:pt x="87236" y="89700"/>
                  <a:pt x="89353" y="85996"/>
                </a:cubicBezTo>
                <a:cubicBezTo>
                  <a:pt x="91470" y="82292"/>
                  <a:pt x="5216" y="97638"/>
                  <a:pt x="13153" y="92346"/>
                </a:cubicBezTo>
                <a:cubicBezTo>
                  <a:pt x="21090" y="87054"/>
                  <a:pt x="122161" y="61654"/>
                  <a:pt x="136978" y="54246"/>
                </a:cubicBezTo>
                <a:cubicBezTo>
                  <a:pt x="151795" y="46838"/>
                  <a:pt x="88824" y="53188"/>
                  <a:pt x="102053" y="47896"/>
                </a:cubicBezTo>
                <a:cubicBezTo>
                  <a:pt x="115282" y="42604"/>
                  <a:pt x="241753" y="-3962"/>
                  <a:pt x="244928" y="2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F72A41D1-9695-CBF0-D817-9758F30A734B}"/>
              </a:ext>
            </a:extLst>
          </p:cNvPr>
          <p:cNvSpPr/>
          <p:nvPr/>
        </p:nvSpPr>
        <p:spPr>
          <a:xfrm>
            <a:off x="2427024" y="6216227"/>
            <a:ext cx="91819" cy="161115"/>
          </a:xfrm>
          <a:custGeom>
            <a:avLst/>
            <a:gdLst>
              <a:gd name="connsiteX0" fmla="*/ 68526 w 91819"/>
              <a:gd name="connsiteY0" fmla="*/ 423 h 161115"/>
              <a:gd name="connsiteX1" fmla="*/ 87576 w 91819"/>
              <a:gd name="connsiteY1" fmla="*/ 67098 h 161115"/>
              <a:gd name="connsiteX2" fmla="*/ 1851 w 91819"/>
              <a:gd name="connsiteY2" fmla="*/ 159173 h 161115"/>
              <a:gd name="connsiteX3" fmla="*/ 33601 w 91819"/>
              <a:gd name="connsiteY3" fmla="*/ 127423 h 161115"/>
              <a:gd name="connsiteX4" fmla="*/ 90751 w 91819"/>
              <a:gd name="connsiteY4" fmla="*/ 98848 h 161115"/>
              <a:gd name="connsiteX5" fmla="*/ 68526 w 91819"/>
              <a:gd name="connsiteY5" fmla="*/ 423 h 161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19" h="161115">
                <a:moveTo>
                  <a:pt x="68526" y="423"/>
                </a:moveTo>
                <a:cubicBezTo>
                  <a:pt x="67997" y="-4869"/>
                  <a:pt x="98689" y="40640"/>
                  <a:pt x="87576" y="67098"/>
                </a:cubicBezTo>
                <a:cubicBezTo>
                  <a:pt x="76464" y="93556"/>
                  <a:pt x="10847" y="149119"/>
                  <a:pt x="1851" y="159173"/>
                </a:cubicBezTo>
                <a:cubicBezTo>
                  <a:pt x="-7145" y="169227"/>
                  <a:pt x="18784" y="137477"/>
                  <a:pt x="33601" y="127423"/>
                </a:cubicBezTo>
                <a:cubicBezTo>
                  <a:pt x="48418" y="117369"/>
                  <a:pt x="83872" y="114194"/>
                  <a:pt x="90751" y="98848"/>
                </a:cubicBezTo>
                <a:cubicBezTo>
                  <a:pt x="97630" y="83502"/>
                  <a:pt x="69055" y="5715"/>
                  <a:pt x="68526" y="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16C5C821-7D63-E8F4-894A-FD062D55C361}"/>
              </a:ext>
            </a:extLst>
          </p:cNvPr>
          <p:cNvSpPr/>
          <p:nvPr/>
        </p:nvSpPr>
        <p:spPr>
          <a:xfrm>
            <a:off x="2578640" y="6210241"/>
            <a:ext cx="86470" cy="183879"/>
          </a:xfrm>
          <a:custGeom>
            <a:avLst/>
            <a:gdLst>
              <a:gd name="connsiteX0" fmla="*/ 53435 w 86470"/>
              <a:gd name="connsiteY0" fmla="*/ 59 h 183879"/>
              <a:gd name="connsiteX1" fmla="*/ 85185 w 86470"/>
              <a:gd name="connsiteY1" fmla="*/ 82609 h 183879"/>
              <a:gd name="connsiteX2" fmla="*/ 2635 w 86470"/>
              <a:gd name="connsiteY2" fmla="*/ 181034 h 183879"/>
              <a:gd name="connsiteX3" fmla="*/ 24860 w 86470"/>
              <a:gd name="connsiteY3" fmla="*/ 152459 h 183879"/>
              <a:gd name="connsiteX4" fmla="*/ 69310 w 86470"/>
              <a:gd name="connsiteY4" fmla="*/ 101659 h 183879"/>
              <a:gd name="connsiteX5" fmla="*/ 15335 w 86470"/>
              <a:gd name="connsiteY5" fmla="*/ 127059 h 183879"/>
              <a:gd name="connsiteX6" fmla="*/ 59785 w 86470"/>
              <a:gd name="connsiteY6" fmla="*/ 95309 h 183879"/>
              <a:gd name="connsiteX7" fmla="*/ 53435 w 86470"/>
              <a:gd name="connsiteY7" fmla="*/ 59 h 183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470" h="183879">
                <a:moveTo>
                  <a:pt x="53435" y="59"/>
                </a:moveTo>
                <a:cubicBezTo>
                  <a:pt x="57668" y="-2058"/>
                  <a:pt x="93652" y="52447"/>
                  <a:pt x="85185" y="82609"/>
                </a:cubicBezTo>
                <a:cubicBezTo>
                  <a:pt x="76718" y="112772"/>
                  <a:pt x="12689" y="169392"/>
                  <a:pt x="2635" y="181034"/>
                </a:cubicBezTo>
                <a:cubicBezTo>
                  <a:pt x="-7419" y="192676"/>
                  <a:pt x="13748" y="165688"/>
                  <a:pt x="24860" y="152459"/>
                </a:cubicBezTo>
                <a:cubicBezTo>
                  <a:pt x="35972" y="139230"/>
                  <a:pt x="70897" y="105892"/>
                  <a:pt x="69310" y="101659"/>
                </a:cubicBezTo>
                <a:cubicBezTo>
                  <a:pt x="67723" y="97426"/>
                  <a:pt x="16923" y="128117"/>
                  <a:pt x="15335" y="127059"/>
                </a:cubicBezTo>
                <a:cubicBezTo>
                  <a:pt x="13747" y="126001"/>
                  <a:pt x="50789" y="112772"/>
                  <a:pt x="59785" y="95309"/>
                </a:cubicBezTo>
                <a:cubicBezTo>
                  <a:pt x="68781" y="77847"/>
                  <a:pt x="49202" y="2176"/>
                  <a:pt x="53435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C9E23318-1611-32F2-7404-6D4DF3A2578E}"/>
              </a:ext>
            </a:extLst>
          </p:cNvPr>
          <p:cNvSpPr/>
          <p:nvPr/>
        </p:nvSpPr>
        <p:spPr>
          <a:xfrm>
            <a:off x="1897944" y="2914769"/>
            <a:ext cx="791639" cy="1414523"/>
          </a:xfrm>
          <a:custGeom>
            <a:avLst/>
            <a:gdLst>
              <a:gd name="connsiteX0" fmla="*/ 788106 w 791639"/>
              <a:gd name="connsiteY0" fmla="*/ 6231 h 1414523"/>
              <a:gd name="connsiteX1" fmla="*/ 375356 w 791639"/>
              <a:gd name="connsiteY1" fmla="*/ 507881 h 1414523"/>
              <a:gd name="connsiteX2" fmla="*/ 378531 w 791639"/>
              <a:gd name="connsiteY2" fmla="*/ 476131 h 1414523"/>
              <a:gd name="connsiteX3" fmla="*/ 175331 w 791639"/>
              <a:gd name="connsiteY3" fmla="*/ 819031 h 1414523"/>
              <a:gd name="connsiteX4" fmla="*/ 232481 w 791639"/>
              <a:gd name="connsiteY4" fmla="*/ 765056 h 1414523"/>
              <a:gd name="connsiteX5" fmla="*/ 92781 w 791639"/>
              <a:gd name="connsiteY5" fmla="*/ 1114306 h 1414523"/>
              <a:gd name="connsiteX6" fmla="*/ 153106 w 791639"/>
              <a:gd name="connsiteY6" fmla="*/ 1034931 h 1414523"/>
              <a:gd name="connsiteX7" fmla="*/ 3881 w 791639"/>
              <a:gd name="connsiteY7" fmla="*/ 1390531 h 1414523"/>
              <a:gd name="connsiteX8" fmla="*/ 54681 w 791639"/>
              <a:gd name="connsiteY8" fmla="*/ 1336556 h 1414523"/>
              <a:gd name="connsiteX9" fmla="*/ 172156 w 791639"/>
              <a:gd name="connsiteY9" fmla="*/ 968256 h 1414523"/>
              <a:gd name="connsiteX10" fmla="*/ 299156 w 791639"/>
              <a:gd name="connsiteY10" fmla="*/ 653931 h 1414523"/>
              <a:gd name="connsiteX11" fmla="*/ 407106 w 791639"/>
              <a:gd name="connsiteY11" fmla="*/ 447556 h 1414523"/>
              <a:gd name="connsiteX12" fmla="*/ 372181 w 791639"/>
              <a:gd name="connsiteY12" fmla="*/ 466606 h 1414523"/>
              <a:gd name="connsiteX13" fmla="*/ 540456 w 791639"/>
              <a:gd name="connsiteY13" fmla="*/ 323731 h 1414523"/>
              <a:gd name="connsiteX14" fmla="*/ 588081 w 791639"/>
              <a:gd name="connsiteY14" fmla="*/ 184031 h 1414523"/>
              <a:gd name="connsiteX15" fmla="*/ 575381 w 791639"/>
              <a:gd name="connsiteY15" fmla="*/ 222131 h 1414523"/>
              <a:gd name="connsiteX16" fmla="*/ 788106 w 791639"/>
              <a:gd name="connsiteY16" fmla="*/ 6231 h 1414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1639" h="1414523">
                <a:moveTo>
                  <a:pt x="788106" y="6231"/>
                </a:moveTo>
                <a:cubicBezTo>
                  <a:pt x="754768" y="53856"/>
                  <a:pt x="443618" y="429564"/>
                  <a:pt x="375356" y="507881"/>
                </a:cubicBezTo>
                <a:cubicBezTo>
                  <a:pt x="307094" y="586198"/>
                  <a:pt x="411868" y="424273"/>
                  <a:pt x="378531" y="476131"/>
                </a:cubicBezTo>
                <a:cubicBezTo>
                  <a:pt x="345193" y="527989"/>
                  <a:pt x="199673" y="770877"/>
                  <a:pt x="175331" y="819031"/>
                </a:cubicBezTo>
                <a:cubicBezTo>
                  <a:pt x="150989" y="867185"/>
                  <a:pt x="246239" y="715844"/>
                  <a:pt x="232481" y="765056"/>
                </a:cubicBezTo>
                <a:cubicBezTo>
                  <a:pt x="218723" y="814268"/>
                  <a:pt x="106010" y="1069327"/>
                  <a:pt x="92781" y="1114306"/>
                </a:cubicBezTo>
                <a:cubicBezTo>
                  <a:pt x="79552" y="1159285"/>
                  <a:pt x="167923" y="988894"/>
                  <a:pt x="153106" y="1034931"/>
                </a:cubicBezTo>
                <a:cubicBezTo>
                  <a:pt x="138289" y="1080968"/>
                  <a:pt x="20285" y="1340260"/>
                  <a:pt x="3881" y="1390531"/>
                </a:cubicBezTo>
                <a:cubicBezTo>
                  <a:pt x="-12523" y="1440802"/>
                  <a:pt x="26635" y="1406935"/>
                  <a:pt x="54681" y="1336556"/>
                </a:cubicBezTo>
                <a:cubicBezTo>
                  <a:pt x="82727" y="1266177"/>
                  <a:pt x="131410" y="1082027"/>
                  <a:pt x="172156" y="968256"/>
                </a:cubicBezTo>
                <a:cubicBezTo>
                  <a:pt x="212902" y="854485"/>
                  <a:pt x="259998" y="740714"/>
                  <a:pt x="299156" y="653931"/>
                </a:cubicBezTo>
                <a:cubicBezTo>
                  <a:pt x="338314" y="567148"/>
                  <a:pt x="394935" y="478777"/>
                  <a:pt x="407106" y="447556"/>
                </a:cubicBezTo>
                <a:cubicBezTo>
                  <a:pt x="419277" y="416335"/>
                  <a:pt x="349956" y="487243"/>
                  <a:pt x="372181" y="466606"/>
                </a:cubicBezTo>
                <a:cubicBezTo>
                  <a:pt x="394406" y="445969"/>
                  <a:pt x="504473" y="370827"/>
                  <a:pt x="540456" y="323731"/>
                </a:cubicBezTo>
                <a:cubicBezTo>
                  <a:pt x="576439" y="276635"/>
                  <a:pt x="582260" y="200964"/>
                  <a:pt x="588081" y="184031"/>
                </a:cubicBezTo>
                <a:cubicBezTo>
                  <a:pt x="593902" y="167098"/>
                  <a:pt x="542044" y="245414"/>
                  <a:pt x="575381" y="222131"/>
                </a:cubicBezTo>
                <a:cubicBezTo>
                  <a:pt x="608718" y="198848"/>
                  <a:pt x="821444" y="-41394"/>
                  <a:pt x="788106" y="6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2D5CB721-4B83-A05C-DF62-20357116E3D6}"/>
              </a:ext>
            </a:extLst>
          </p:cNvPr>
          <p:cNvSpPr/>
          <p:nvPr/>
        </p:nvSpPr>
        <p:spPr>
          <a:xfrm>
            <a:off x="1856154" y="4474798"/>
            <a:ext cx="106904" cy="353103"/>
          </a:xfrm>
          <a:custGeom>
            <a:avLst/>
            <a:gdLst>
              <a:gd name="connsiteX0" fmla="*/ 26621 w 106904"/>
              <a:gd name="connsiteY0" fmla="*/ 1952 h 353103"/>
              <a:gd name="connsiteX1" fmla="*/ 1221 w 106904"/>
              <a:gd name="connsiteY1" fmla="*/ 103552 h 353103"/>
              <a:gd name="connsiteX2" fmla="*/ 10746 w 106904"/>
              <a:gd name="connsiteY2" fmla="*/ 195627 h 353103"/>
              <a:gd name="connsiteX3" fmla="*/ 20271 w 106904"/>
              <a:gd name="connsiteY3" fmla="*/ 192452 h 353103"/>
              <a:gd name="connsiteX4" fmla="*/ 105996 w 106904"/>
              <a:gd name="connsiteY4" fmla="*/ 351202 h 353103"/>
              <a:gd name="connsiteX5" fmla="*/ 61546 w 106904"/>
              <a:gd name="connsiteY5" fmla="*/ 275002 h 353103"/>
              <a:gd name="connsiteX6" fmla="*/ 1221 w 106904"/>
              <a:gd name="connsiteY6" fmla="*/ 198802 h 353103"/>
              <a:gd name="connsiteX7" fmla="*/ 26621 w 106904"/>
              <a:gd name="connsiteY7" fmla="*/ 1952 h 353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904" h="353103">
                <a:moveTo>
                  <a:pt x="26621" y="1952"/>
                </a:moveTo>
                <a:cubicBezTo>
                  <a:pt x="26621" y="-13923"/>
                  <a:pt x="3867" y="71273"/>
                  <a:pt x="1221" y="103552"/>
                </a:cubicBezTo>
                <a:cubicBezTo>
                  <a:pt x="-1425" y="135831"/>
                  <a:pt x="7571" y="180810"/>
                  <a:pt x="10746" y="195627"/>
                </a:cubicBezTo>
                <a:cubicBezTo>
                  <a:pt x="13921" y="210444"/>
                  <a:pt x="4396" y="166523"/>
                  <a:pt x="20271" y="192452"/>
                </a:cubicBezTo>
                <a:cubicBezTo>
                  <a:pt x="36146" y="218381"/>
                  <a:pt x="99117" y="337444"/>
                  <a:pt x="105996" y="351202"/>
                </a:cubicBezTo>
                <a:cubicBezTo>
                  <a:pt x="112875" y="364960"/>
                  <a:pt x="79009" y="300402"/>
                  <a:pt x="61546" y="275002"/>
                </a:cubicBezTo>
                <a:cubicBezTo>
                  <a:pt x="44083" y="249602"/>
                  <a:pt x="9158" y="241135"/>
                  <a:pt x="1221" y="198802"/>
                </a:cubicBezTo>
                <a:cubicBezTo>
                  <a:pt x="-6716" y="156469"/>
                  <a:pt x="26621" y="17827"/>
                  <a:pt x="26621" y="19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7E34CA2C-D7D8-26D0-A992-05974098BC6E}"/>
              </a:ext>
            </a:extLst>
          </p:cNvPr>
          <p:cNvSpPr/>
          <p:nvPr/>
        </p:nvSpPr>
        <p:spPr>
          <a:xfrm>
            <a:off x="1790079" y="5257796"/>
            <a:ext cx="159373" cy="923411"/>
          </a:xfrm>
          <a:custGeom>
            <a:avLst/>
            <a:gdLst>
              <a:gd name="connsiteX0" fmla="*/ 159371 w 159373"/>
              <a:gd name="connsiteY0" fmla="*/ 4 h 923411"/>
              <a:gd name="connsiteX1" fmla="*/ 60946 w 159373"/>
              <a:gd name="connsiteY1" fmla="*/ 257179 h 923411"/>
              <a:gd name="connsiteX2" fmla="*/ 621 w 159373"/>
              <a:gd name="connsiteY2" fmla="*/ 444504 h 923411"/>
              <a:gd name="connsiteX3" fmla="*/ 29196 w 159373"/>
              <a:gd name="connsiteY3" fmla="*/ 409579 h 923411"/>
              <a:gd name="connsiteX4" fmla="*/ 22846 w 159373"/>
              <a:gd name="connsiteY4" fmla="*/ 625479 h 923411"/>
              <a:gd name="connsiteX5" fmla="*/ 26021 w 159373"/>
              <a:gd name="connsiteY5" fmla="*/ 584204 h 923411"/>
              <a:gd name="connsiteX6" fmla="*/ 57771 w 159373"/>
              <a:gd name="connsiteY6" fmla="*/ 904879 h 923411"/>
              <a:gd name="connsiteX7" fmla="*/ 57771 w 159373"/>
              <a:gd name="connsiteY7" fmla="*/ 831854 h 923411"/>
              <a:gd name="connsiteX8" fmla="*/ 6971 w 159373"/>
              <a:gd name="connsiteY8" fmla="*/ 393704 h 923411"/>
              <a:gd name="connsiteX9" fmla="*/ 13321 w 159373"/>
              <a:gd name="connsiteY9" fmla="*/ 352429 h 923411"/>
              <a:gd name="connsiteX10" fmla="*/ 57771 w 159373"/>
              <a:gd name="connsiteY10" fmla="*/ 250829 h 923411"/>
              <a:gd name="connsiteX11" fmla="*/ 159371 w 159373"/>
              <a:gd name="connsiteY11" fmla="*/ 4 h 923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9373" h="923411">
                <a:moveTo>
                  <a:pt x="159371" y="4"/>
                </a:moveTo>
                <a:cubicBezTo>
                  <a:pt x="159900" y="1062"/>
                  <a:pt x="87404" y="183096"/>
                  <a:pt x="60946" y="257179"/>
                </a:cubicBezTo>
                <a:cubicBezTo>
                  <a:pt x="34488" y="331262"/>
                  <a:pt x="5913" y="419104"/>
                  <a:pt x="621" y="444504"/>
                </a:cubicBezTo>
                <a:cubicBezTo>
                  <a:pt x="-4671" y="469904"/>
                  <a:pt x="25492" y="379417"/>
                  <a:pt x="29196" y="409579"/>
                </a:cubicBezTo>
                <a:cubicBezTo>
                  <a:pt x="32900" y="439742"/>
                  <a:pt x="23375" y="596375"/>
                  <a:pt x="22846" y="625479"/>
                </a:cubicBezTo>
                <a:cubicBezTo>
                  <a:pt x="22317" y="654583"/>
                  <a:pt x="20200" y="537637"/>
                  <a:pt x="26021" y="584204"/>
                </a:cubicBezTo>
                <a:cubicBezTo>
                  <a:pt x="31842" y="630771"/>
                  <a:pt x="52479" y="863604"/>
                  <a:pt x="57771" y="904879"/>
                </a:cubicBezTo>
                <a:cubicBezTo>
                  <a:pt x="63063" y="946154"/>
                  <a:pt x="66238" y="917050"/>
                  <a:pt x="57771" y="831854"/>
                </a:cubicBezTo>
                <a:cubicBezTo>
                  <a:pt x="49304" y="746658"/>
                  <a:pt x="14379" y="473608"/>
                  <a:pt x="6971" y="393704"/>
                </a:cubicBezTo>
                <a:cubicBezTo>
                  <a:pt x="-437" y="313800"/>
                  <a:pt x="4854" y="376241"/>
                  <a:pt x="13321" y="352429"/>
                </a:cubicBezTo>
                <a:cubicBezTo>
                  <a:pt x="21788" y="328617"/>
                  <a:pt x="29196" y="310096"/>
                  <a:pt x="57771" y="250829"/>
                </a:cubicBezTo>
                <a:cubicBezTo>
                  <a:pt x="86346" y="191562"/>
                  <a:pt x="158842" y="-1054"/>
                  <a:pt x="159371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78866DE6-04A2-6284-89BA-A2339A2C8334}"/>
              </a:ext>
            </a:extLst>
          </p:cNvPr>
          <p:cNvSpPr/>
          <p:nvPr/>
        </p:nvSpPr>
        <p:spPr>
          <a:xfrm>
            <a:off x="1901438" y="6196002"/>
            <a:ext cx="351677" cy="742453"/>
          </a:xfrm>
          <a:custGeom>
            <a:avLst/>
            <a:gdLst>
              <a:gd name="connsiteX0" fmla="*/ 387 w 351677"/>
              <a:gd name="connsiteY0" fmla="*/ 1598 h 742453"/>
              <a:gd name="connsiteX1" fmla="*/ 114687 w 351677"/>
              <a:gd name="connsiteY1" fmla="*/ 227023 h 742453"/>
              <a:gd name="connsiteX2" fmla="*/ 213112 w 351677"/>
              <a:gd name="connsiteY2" fmla="*/ 338148 h 742453"/>
              <a:gd name="connsiteX3" fmla="*/ 175012 w 351677"/>
              <a:gd name="connsiteY3" fmla="*/ 319098 h 742453"/>
              <a:gd name="connsiteX4" fmla="*/ 270262 w 351677"/>
              <a:gd name="connsiteY4" fmla="*/ 503248 h 742453"/>
              <a:gd name="connsiteX5" fmla="*/ 336937 w 351677"/>
              <a:gd name="connsiteY5" fmla="*/ 715973 h 742453"/>
              <a:gd name="connsiteX6" fmla="*/ 333762 w 351677"/>
              <a:gd name="connsiteY6" fmla="*/ 687398 h 742453"/>
              <a:gd name="connsiteX7" fmla="*/ 146437 w 351677"/>
              <a:gd name="connsiteY7" fmla="*/ 249248 h 742453"/>
              <a:gd name="connsiteX8" fmla="*/ 159137 w 351677"/>
              <a:gd name="connsiteY8" fmla="*/ 331798 h 742453"/>
              <a:gd name="connsiteX9" fmla="*/ 79762 w 351677"/>
              <a:gd name="connsiteY9" fmla="*/ 134948 h 742453"/>
              <a:gd name="connsiteX10" fmla="*/ 387 w 351677"/>
              <a:gd name="connsiteY10" fmla="*/ 1598 h 742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1677" h="742453">
                <a:moveTo>
                  <a:pt x="387" y="1598"/>
                </a:moveTo>
                <a:cubicBezTo>
                  <a:pt x="6208" y="16944"/>
                  <a:pt x="79233" y="170931"/>
                  <a:pt x="114687" y="227023"/>
                </a:cubicBezTo>
                <a:cubicBezTo>
                  <a:pt x="150141" y="283115"/>
                  <a:pt x="203058" y="322802"/>
                  <a:pt x="213112" y="338148"/>
                </a:cubicBezTo>
                <a:cubicBezTo>
                  <a:pt x="223166" y="353494"/>
                  <a:pt x="165487" y="291581"/>
                  <a:pt x="175012" y="319098"/>
                </a:cubicBezTo>
                <a:cubicBezTo>
                  <a:pt x="184537" y="346615"/>
                  <a:pt x="243275" y="437102"/>
                  <a:pt x="270262" y="503248"/>
                </a:cubicBezTo>
                <a:cubicBezTo>
                  <a:pt x="297250" y="569394"/>
                  <a:pt x="326354" y="685281"/>
                  <a:pt x="336937" y="715973"/>
                </a:cubicBezTo>
                <a:cubicBezTo>
                  <a:pt x="347520" y="746665"/>
                  <a:pt x="365512" y="765185"/>
                  <a:pt x="333762" y="687398"/>
                </a:cubicBezTo>
                <a:cubicBezTo>
                  <a:pt x="302012" y="609611"/>
                  <a:pt x="175541" y="308515"/>
                  <a:pt x="146437" y="249248"/>
                </a:cubicBezTo>
                <a:cubicBezTo>
                  <a:pt x="117333" y="189981"/>
                  <a:pt x="170249" y="350848"/>
                  <a:pt x="159137" y="331798"/>
                </a:cubicBezTo>
                <a:cubicBezTo>
                  <a:pt x="148025" y="312748"/>
                  <a:pt x="103574" y="184690"/>
                  <a:pt x="79762" y="134948"/>
                </a:cubicBezTo>
                <a:cubicBezTo>
                  <a:pt x="55950" y="85206"/>
                  <a:pt x="-5434" y="-13748"/>
                  <a:pt x="387" y="15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BB0EBF07-CB3C-7BE1-29C8-5E846511765B}"/>
              </a:ext>
            </a:extLst>
          </p:cNvPr>
          <p:cNvSpPr/>
          <p:nvPr/>
        </p:nvSpPr>
        <p:spPr>
          <a:xfrm>
            <a:off x="2279625" y="7000863"/>
            <a:ext cx="190642" cy="680265"/>
          </a:xfrm>
          <a:custGeom>
            <a:avLst/>
            <a:gdLst>
              <a:gd name="connsiteX0" fmla="*/ 25 w 190642"/>
              <a:gd name="connsiteY0" fmla="*/ 12 h 680265"/>
              <a:gd name="connsiteX1" fmla="*/ 41300 w 190642"/>
              <a:gd name="connsiteY1" fmla="*/ 196862 h 680265"/>
              <a:gd name="connsiteX2" fmla="*/ 9550 w 190642"/>
              <a:gd name="connsiteY2" fmla="*/ 327037 h 680265"/>
              <a:gd name="connsiteX3" fmla="*/ 22250 w 190642"/>
              <a:gd name="connsiteY3" fmla="*/ 288937 h 680265"/>
              <a:gd name="connsiteX4" fmla="*/ 41300 w 190642"/>
              <a:gd name="connsiteY4" fmla="*/ 438162 h 680265"/>
              <a:gd name="connsiteX5" fmla="*/ 41300 w 190642"/>
              <a:gd name="connsiteY5" fmla="*/ 403237 h 680265"/>
              <a:gd name="connsiteX6" fmla="*/ 181000 w 190642"/>
              <a:gd name="connsiteY6" fmla="*/ 660412 h 680265"/>
              <a:gd name="connsiteX7" fmla="*/ 161950 w 190642"/>
              <a:gd name="connsiteY7" fmla="*/ 635012 h 680265"/>
              <a:gd name="connsiteX8" fmla="*/ 28600 w 190642"/>
              <a:gd name="connsiteY8" fmla="*/ 412762 h 680265"/>
              <a:gd name="connsiteX9" fmla="*/ 19075 w 190642"/>
              <a:gd name="connsiteY9" fmla="*/ 244487 h 680265"/>
              <a:gd name="connsiteX10" fmla="*/ 34950 w 190642"/>
              <a:gd name="connsiteY10" fmla="*/ 187337 h 680265"/>
              <a:gd name="connsiteX11" fmla="*/ 25 w 190642"/>
              <a:gd name="connsiteY11" fmla="*/ 12 h 680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642" h="680265">
                <a:moveTo>
                  <a:pt x="25" y="12"/>
                </a:moveTo>
                <a:cubicBezTo>
                  <a:pt x="1083" y="1600"/>
                  <a:pt x="39713" y="142358"/>
                  <a:pt x="41300" y="196862"/>
                </a:cubicBezTo>
                <a:cubicBezTo>
                  <a:pt x="42887" y="251366"/>
                  <a:pt x="12725" y="311691"/>
                  <a:pt x="9550" y="327037"/>
                </a:cubicBezTo>
                <a:cubicBezTo>
                  <a:pt x="6375" y="342383"/>
                  <a:pt x="16958" y="270416"/>
                  <a:pt x="22250" y="288937"/>
                </a:cubicBezTo>
                <a:cubicBezTo>
                  <a:pt x="27542" y="307458"/>
                  <a:pt x="38125" y="419112"/>
                  <a:pt x="41300" y="438162"/>
                </a:cubicBezTo>
                <a:cubicBezTo>
                  <a:pt x="44475" y="457212"/>
                  <a:pt x="18017" y="366195"/>
                  <a:pt x="41300" y="403237"/>
                </a:cubicBezTo>
                <a:cubicBezTo>
                  <a:pt x="64583" y="440279"/>
                  <a:pt x="181000" y="660412"/>
                  <a:pt x="181000" y="660412"/>
                </a:cubicBezTo>
                <a:cubicBezTo>
                  <a:pt x="201108" y="699041"/>
                  <a:pt x="187350" y="676287"/>
                  <a:pt x="161950" y="635012"/>
                </a:cubicBezTo>
                <a:cubicBezTo>
                  <a:pt x="136550" y="593737"/>
                  <a:pt x="52412" y="477849"/>
                  <a:pt x="28600" y="412762"/>
                </a:cubicBezTo>
                <a:cubicBezTo>
                  <a:pt x="4788" y="347675"/>
                  <a:pt x="18017" y="282058"/>
                  <a:pt x="19075" y="244487"/>
                </a:cubicBezTo>
                <a:cubicBezTo>
                  <a:pt x="20133" y="206916"/>
                  <a:pt x="38654" y="225437"/>
                  <a:pt x="34950" y="187337"/>
                </a:cubicBezTo>
                <a:cubicBezTo>
                  <a:pt x="31246" y="149237"/>
                  <a:pt x="-1033" y="-1576"/>
                  <a:pt x="25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 1279">
            <a:extLst>
              <a:ext uri="{FF2B5EF4-FFF2-40B4-BE49-F238E27FC236}">
                <a16:creationId xmlns:a16="http://schemas.microsoft.com/office/drawing/2014/main" id="{66B27E42-AC61-3BCC-7F61-81DDBC7FDE0F}"/>
              </a:ext>
            </a:extLst>
          </p:cNvPr>
          <p:cNvSpPr/>
          <p:nvPr/>
        </p:nvSpPr>
        <p:spPr>
          <a:xfrm>
            <a:off x="2435073" y="7303783"/>
            <a:ext cx="1546335" cy="332282"/>
          </a:xfrm>
          <a:custGeom>
            <a:avLst/>
            <a:gdLst>
              <a:gd name="connsiteX0" fmla="*/ 2098 w 1546335"/>
              <a:gd name="connsiteY0" fmla="*/ 332194 h 332282"/>
              <a:gd name="connsiteX1" fmla="*/ 403992 w 1546335"/>
              <a:gd name="connsiteY1" fmla="*/ 188398 h 332282"/>
              <a:gd name="connsiteX2" fmla="*/ 411366 w 1546335"/>
              <a:gd name="connsiteY2" fmla="*/ 228956 h 332282"/>
              <a:gd name="connsiteX3" fmla="*/ 625217 w 1546335"/>
              <a:gd name="connsiteY3" fmla="*/ 221582 h 332282"/>
              <a:gd name="connsiteX4" fmla="*/ 547788 w 1546335"/>
              <a:gd name="connsiteY4" fmla="*/ 251078 h 332282"/>
              <a:gd name="connsiteX5" fmla="*/ 1004988 w 1546335"/>
              <a:gd name="connsiteY5" fmla="*/ 99907 h 332282"/>
              <a:gd name="connsiteX6" fmla="*/ 960743 w 1546335"/>
              <a:gd name="connsiteY6" fmla="*/ 125717 h 332282"/>
              <a:gd name="connsiteX7" fmla="*/ 1543304 w 1546335"/>
              <a:gd name="connsiteY7" fmla="*/ 356 h 332282"/>
              <a:gd name="connsiteX8" fmla="*/ 1204092 w 1546335"/>
              <a:gd name="connsiteY8" fmla="*/ 85159 h 332282"/>
              <a:gd name="connsiteX9" fmla="*/ 592033 w 1546335"/>
              <a:gd name="connsiteY9" fmla="*/ 240017 h 332282"/>
              <a:gd name="connsiteX10" fmla="*/ 728456 w 1546335"/>
              <a:gd name="connsiteY10" fmla="*/ 225269 h 332282"/>
              <a:gd name="connsiteX11" fmla="*/ 562537 w 1546335"/>
              <a:gd name="connsiteY11" fmla="*/ 221582 h 332282"/>
              <a:gd name="connsiteX12" fmla="*/ 352372 w 1546335"/>
              <a:gd name="connsiteY12" fmla="*/ 240017 h 332282"/>
              <a:gd name="connsiteX13" fmla="*/ 477733 w 1546335"/>
              <a:gd name="connsiteY13" fmla="*/ 177336 h 332282"/>
              <a:gd name="connsiteX14" fmla="*/ 175392 w 1546335"/>
              <a:gd name="connsiteY14" fmla="*/ 243704 h 332282"/>
              <a:gd name="connsiteX15" fmla="*/ 241759 w 1546335"/>
              <a:gd name="connsiteY15" fmla="*/ 210520 h 332282"/>
              <a:gd name="connsiteX16" fmla="*/ 2098 w 1546335"/>
              <a:gd name="connsiteY16" fmla="*/ 332194 h 332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46335" h="332282">
                <a:moveTo>
                  <a:pt x="2098" y="332194"/>
                </a:moveTo>
                <a:cubicBezTo>
                  <a:pt x="29137" y="328507"/>
                  <a:pt x="335781" y="205604"/>
                  <a:pt x="403992" y="188398"/>
                </a:cubicBezTo>
                <a:cubicBezTo>
                  <a:pt x="472203" y="171192"/>
                  <a:pt x="374495" y="223425"/>
                  <a:pt x="411366" y="228956"/>
                </a:cubicBezTo>
                <a:cubicBezTo>
                  <a:pt x="448237" y="234487"/>
                  <a:pt x="602480" y="217895"/>
                  <a:pt x="625217" y="221582"/>
                </a:cubicBezTo>
                <a:cubicBezTo>
                  <a:pt x="647954" y="225269"/>
                  <a:pt x="484493" y="271357"/>
                  <a:pt x="547788" y="251078"/>
                </a:cubicBezTo>
                <a:cubicBezTo>
                  <a:pt x="611083" y="230799"/>
                  <a:pt x="936162" y="120801"/>
                  <a:pt x="1004988" y="99907"/>
                </a:cubicBezTo>
                <a:cubicBezTo>
                  <a:pt x="1073814" y="79013"/>
                  <a:pt x="871024" y="142309"/>
                  <a:pt x="960743" y="125717"/>
                </a:cubicBezTo>
                <a:cubicBezTo>
                  <a:pt x="1050462" y="109125"/>
                  <a:pt x="1502746" y="7116"/>
                  <a:pt x="1543304" y="356"/>
                </a:cubicBezTo>
                <a:cubicBezTo>
                  <a:pt x="1583862" y="-6404"/>
                  <a:pt x="1204092" y="85159"/>
                  <a:pt x="1204092" y="85159"/>
                </a:cubicBezTo>
                <a:lnTo>
                  <a:pt x="592033" y="240017"/>
                </a:lnTo>
                <a:cubicBezTo>
                  <a:pt x="512760" y="263369"/>
                  <a:pt x="733372" y="228341"/>
                  <a:pt x="728456" y="225269"/>
                </a:cubicBezTo>
                <a:cubicBezTo>
                  <a:pt x="723540" y="222197"/>
                  <a:pt x="625218" y="219124"/>
                  <a:pt x="562537" y="221582"/>
                </a:cubicBezTo>
                <a:cubicBezTo>
                  <a:pt x="499856" y="224040"/>
                  <a:pt x="366506" y="247391"/>
                  <a:pt x="352372" y="240017"/>
                </a:cubicBezTo>
                <a:cubicBezTo>
                  <a:pt x="338238" y="232643"/>
                  <a:pt x="507230" y="176721"/>
                  <a:pt x="477733" y="177336"/>
                </a:cubicBezTo>
                <a:cubicBezTo>
                  <a:pt x="448236" y="177950"/>
                  <a:pt x="214721" y="238173"/>
                  <a:pt x="175392" y="243704"/>
                </a:cubicBezTo>
                <a:cubicBezTo>
                  <a:pt x="136063" y="249235"/>
                  <a:pt x="265725" y="197615"/>
                  <a:pt x="241759" y="210520"/>
                </a:cubicBezTo>
                <a:cubicBezTo>
                  <a:pt x="217793" y="223425"/>
                  <a:pt x="-24941" y="335881"/>
                  <a:pt x="2098" y="332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42A4F4A6-4258-2AB2-9DEA-964E9D846D56}"/>
              </a:ext>
            </a:extLst>
          </p:cNvPr>
          <p:cNvSpPr/>
          <p:nvPr/>
        </p:nvSpPr>
        <p:spPr>
          <a:xfrm>
            <a:off x="4002789" y="6733743"/>
            <a:ext cx="800908" cy="511927"/>
          </a:xfrm>
          <a:custGeom>
            <a:avLst/>
            <a:gdLst>
              <a:gd name="connsiteX0" fmla="*/ 794124 w 800908"/>
              <a:gd name="connsiteY0" fmla="*/ 2583 h 511927"/>
              <a:gd name="connsiteX1" fmla="*/ 620830 w 800908"/>
              <a:gd name="connsiteY1" fmla="*/ 179563 h 511927"/>
              <a:gd name="connsiteX2" fmla="*/ 536027 w 800908"/>
              <a:gd name="connsiteY2" fmla="*/ 220122 h 511927"/>
              <a:gd name="connsiteX3" fmla="*/ 587646 w 800908"/>
              <a:gd name="connsiteY3" fmla="*/ 168502 h 511927"/>
              <a:gd name="connsiteX4" fmla="*/ 528653 w 800908"/>
              <a:gd name="connsiteY4" fmla="*/ 253305 h 511927"/>
              <a:gd name="connsiteX5" fmla="*/ 226311 w 800908"/>
              <a:gd name="connsiteY5" fmla="*/ 400789 h 511927"/>
              <a:gd name="connsiteX6" fmla="*/ 318488 w 800908"/>
              <a:gd name="connsiteY6" fmla="*/ 356544 h 511927"/>
              <a:gd name="connsiteX7" fmla="*/ 1398 w 800908"/>
              <a:gd name="connsiteY7" fmla="*/ 511402 h 511927"/>
              <a:gd name="connsiteX8" fmla="*/ 218937 w 800908"/>
              <a:gd name="connsiteY8" fmla="*/ 400789 h 511927"/>
              <a:gd name="connsiteX9" fmla="*/ 598708 w 800908"/>
              <a:gd name="connsiteY9" fmla="*/ 234870 h 511927"/>
              <a:gd name="connsiteX10" fmla="*/ 451224 w 800908"/>
              <a:gd name="connsiteY10" fmla="*/ 268054 h 511927"/>
              <a:gd name="connsiteX11" fmla="*/ 631892 w 800908"/>
              <a:gd name="connsiteY11" fmla="*/ 116883 h 511927"/>
              <a:gd name="connsiteX12" fmla="*/ 753566 w 800908"/>
              <a:gd name="connsiteY12" fmla="*/ 76325 h 511927"/>
              <a:gd name="connsiteX13" fmla="*/ 794124 w 800908"/>
              <a:gd name="connsiteY13" fmla="*/ 2583 h 511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00908" h="511927">
                <a:moveTo>
                  <a:pt x="794124" y="2583"/>
                </a:moveTo>
                <a:cubicBezTo>
                  <a:pt x="772001" y="19789"/>
                  <a:pt x="663846" y="143307"/>
                  <a:pt x="620830" y="179563"/>
                </a:cubicBezTo>
                <a:cubicBezTo>
                  <a:pt x="577814" y="215819"/>
                  <a:pt x="541558" y="221965"/>
                  <a:pt x="536027" y="220122"/>
                </a:cubicBezTo>
                <a:cubicBezTo>
                  <a:pt x="530496" y="218279"/>
                  <a:pt x="588875" y="162972"/>
                  <a:pt x="587646" y="168502"/>
                </a:cubicBezTo>
                <a:cubicBezTo>
                  <a:pt x="586417" y="174032"/>
                  <a:pt x="588875" y="214591"/>
                  <a:pt x="528653" y="253305"/>
                </a:cubicBezTo>
                <a:cubicBezTo>
                  <a:pt x="468430" y="292020"/>
                  <a:pt x="261338" y="383583"/>
                  <a:pt x="226311" y="400789"/>
                </a:cubicBezTo>
                <a:cubicBezTo>
                  <a:pt x="191284" y="417995"/>
                  <a:pt x="318488" y="356544"/>
                  <a:pt x="318488" y="356544"/>
                </a:cubicBezTo>
                <a:lnTo>
                  <a:pt x="1398" y="511402"/>
                </a:lnTo>
                <a:cubicBezTo>
                  <a:pt x="-15194" y="518776"/>
                  <a:pt x="119385" y="446878"/>
                  <a:pt x="218937" y="400789"/>
                </a:cubicBezTo>
                <a:cubicBezTo>
                  <a:pt x="318489" y="354700"/>
                  <a:pt x="559994" y="256992"/>
                  <a:pt x="598708" y="234870"/>
                </a:cubicBezTo>
                <a:cubicBezTo>
                  <a:pt x="637422" y="212748"/>
                  <a:pt x="445693" y="287718"/>
                  <a:pt x="451224" y="268054"/>
                </a:cubicBezTo>
                <a:cubicBezTo>
                  <a:pt x="456755" y="248390"/>
                  <a:pt x="581502" y="148838"/>
                  <a:pt x="631892" y="116883"/>
                </a:cubicBezTo>
                <a:cubicBezTo>
                  <a:pt x="682282" y="84928"/>
                  <a:pt x="727756" y="93531"/>
                  <a:pt x="753566" y="76325"/>
                </a:cubicBezTo>
                <a:cubicBezTo>
                  <a:pt x="779376" y="59119"/>
                  <a:pt x="816247" y="-14623"/>
                  <a:pt x="794124" y="25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 1281">
            <a:extLst>
              <a:ext uri="{FF2B5EF4-FFF2-40B4-BE49-F238E27FC236}">
                <a16:creationId xmlns:a16="http://schemas.microsoft.com/office/drawing/2014/main" id="{CB358D98-95CE-6D3C-A072-6F3F774F69BB}"/>
              </a:ext>
            </a:extLst>
          </p:cNvPr>
          <p:cNvSpPr/>
          <p:nvPr/>
        </p:nvSpPr>
        <p:spPr>
          <a:xfrm>
            <a:off x="4826320" y="6157068"/>
            <a:ext cx="214030" cy="575597"/>
          </a:xfrm>
          <a:custGeom>
            <a:avLst/>
            <a:gdLst>
              <a:gd name="connsiteX0" fmla="*/ 213941 w 214030"/>
              <a:gd name="connsiteY0" fmla="*/ 384 h 575597"/>
              <a:gd name="connsiteX1" fmla="*/ 44335 w 214030"/>
              <a:gd name="connsiteY1" fmla="*/ 254793 h 575597"/>
              <a:gd name="connsiteX2" fmla="*/ 81206 w 214030"/>
              <a:gd name="connsiteY2" fmla="*/ 162616 h 575597"/>
              <a:gd name="connsiteX3" fmla="*/ 40648 w 214030"/>
              <a:gd name="connsiteY3" fmla="*/ 413338 h 575597"/>
              <a:gd name="connsiteX4" fmla="*/ 90 w 214030"/>
              <a:gd name="connsiteY4" fmla="*/ 575571 h 575597"/>
              <a:gd name="connsiteX5" fmla="*/ 29586 w 214030"/>
              <a:gd name="connsiteY5" fmla="*/ 424400 h 575597"/>
              <a:gd name="connsiteX6" fmla="*/ 25899 w 214030"/>
              <a:gd name="connsiteY6" fmla="*/ 228984 h 575597"/>
              <a:gd name="connsiteX7" fmla="*/ 151261 w 214030"/>
              <a:gd name="connsiteY7" fmla="*/ 166303 h 575597"/>
              <a:gd name="connsiteX8" fmla="*/ 18525 w 214030"/>
              <a:gd name="connsiteY8" fmla="*/ 195800 h 575597"/>
              <a:gd name="connsiteX9" fmla="*/ 213941 w 214030"/>
              <a:gd name="connsiteY9" fmla="*/ 384 h 575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4030" h="575597">
                <a:moveTo>
                  <a:pt x="213941" y="384"/>
                </a:moveTo>
                <a:cubicBezTo>
                  <a:pt x="218243" y="10216"/>
                  <a:pt x="66457" y="227754"/>
                  <a:pt x="44335" y="254793"/>
                </a:cubicBezTo>
                <a:cubicBezTo>
                  <a:pt x="22213" y="281832"/>
                  <a:pt x="81820" y="136192"/>
                  <a:pt x="81206" y="162616"/>
                </a:cubicBezTo>
                <a:cubicBezTo>
                  <a:pt x="80591" y="189040"/>
                  <a:pt x="54167" y="344512"/>
                  <a:pt x="40648" y="413338"/>
                </a:cubicBezTo>
                <a:cubicBezTo>
                  <a:pt x="27129" y="482164"/>
                  <a:pt x="1934" y="573727"/>
                  <a:pt x="90" y="575571"/>
                </a:cubicBezTo>
                <a:cubicBezTo>
                  <a:pt x="-1754" y="577415"/>
                  <a:pt x="25284" y="482165"/>
                  <a:pt x="29586" y="424400"/>
                </a:cubicBezTo>
                <a:cubicBezTo>
                  <a:pt x="33887" y="366636"/>
                  <a:pt x="5620" y="272000"/>
                  <a:pt x="25899" y="228984"/>
                </a:cubicBezTo>
                <a:cubicBezTo>
                  <a:pt x="46178" y="185968"/>
                  <a:pt x="152490" y="171834"/>
                  <a:pt x="151261" y="166303"/>
                </a:cubicBezTo>
                <a:cubicBezTo>
                  <a:pt x="150032" y="160772"/>
                  <a:pt x="11765" y="219152"/>
                  <a:pt x="18525" y="195800"/>
                </a:cubicBezTo>
                <a:cubicBezTo>
                  <a:pt x="25285" y="172448"/>
                  <a:pt x="209639" y="-9448"/>
                  <a:pt x="213941" y="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 1282">
            <a:extLst>
              <a:ext uri="{FF2B5EF4-FFF2-40B4-BE49-F238E27FC236}">
                <a16:creationId xmlns:a16="http://schemas.microsoft.com/office/drawing/2014/main" id="{97E76E9E-9C5C-EEB7-9F1D-0F89CBCCA9A8}"/>
              </a:ext>
            </a:extLst>
          </p:cNvPr>
          <p:cNvSpPr/>
          <p:nvPr/>
        </p:nvSpPr>
        <p:spPr>
          <a:xfrm>
            <a:off x="2025597" y="5949225"/>
            <a:ext cx="105119" cy="329293"/>
          </a:xfrm>
          <a:custGeom>
            <a:avLst/>
            <a:gdLst>
              <a:gd name="connsiteX0" fmla="*/ 104828 w 105119"/>
              <a:gd name="connsiteY0" fmla="*/ 725 h 329293"/>
              <a:gd name="connsiteX1" fmla="*/ 41328 w 105119"/>
              <a:gd name="connsiteY1" fmla="*/ 115025 h 329293"/>
              <a:gd name="connsiteX2" fmla="*/ 25453 w 105119"/>
              <a:gd name="connsiteY2" fmla="*/ 222975 h 329293"/>
              <a:gd name="connsiteX3" fmla="*/ 31803 w 105119"/>
              <a:gd name="connsiteY3" fmla="*/ 165825 h 329293"/>
              <a:gd name="connsiteX4" fmla="*/ 50853 w 105119"/>
              <a:gd name="connsiteY4" fmla="*/ 324575 h 329293"/>
              <a:gd name="connsiteX5" fmla="*/ 41328 w 105119"/>
              <a:gd name="connsiteY5" fmla="*/ 276950 h 329293"/>
              <a:gd name="connsiteX6" fmla="*/ 53 w 105119"/>
              <a:gd name="connsiteY6" fmla="*/ 169000 h 329293"/>
              <a:gd name="connsiteX7" fmla="*/ 50853 w 105119"/>
              <a:gd name="connsiteY7" fmla="*/ 130900 h 329293"/>
              <a:gd name="connsiteX8" fmla="*/ 12753 w 105119"/>
              <a:gd name="connsiteY8" fmla="*/ 172175 h 329293"/>
              <a:gd name="connsiteX9" fmla="*/ 104828 w 105119"/>
              <a:gd name="connsiteY9" fmla="*/ 725 h 329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119" h="329293">
                <a:moveTo>
                  <a:pt x="104828" y="725"/>
                </a:moveTo>
                <a:cubicBezTo>
                  <a:pt x="109591" y="-8800"/>
                  <a:pt x="54557" y="77983"/>
                  <a:pt x="41328" y="115025"/>
                </a:cubicBezTo>
                <a:cubicBezTo>
                  <a:pt x="28099" y="152067"/>
                  <a:pt x="27040" y="214508"/>
                  <a:pt x="25453" y="222975"/>
                </a:cubicBezTo>
                <a:cubicBezTo>
                  <a:pt x="23866" y="231442"/>
                  <a:pt x="27570" y="148892"/>
                  <a:pt x="31803" y="165825"/>
                </a:cubicBezTo>
                <a:cubicBezTo>
                  <a:pt x="36036" y="182758"/>
                  <a:pt x="49266" y="306054"/>
                  <a:pt x="50853" y="324575"/>
                </a:cubicBezTo>
                <a:cubicBezTo>
                  <a:pt x="52440" y="343096"/>
                  <a:pt x="49795" y="302879"/>
                  <a:pt x="41328" y="276950"/>
                </a:cubicBezTo>
                <a:cubicBezTo>
                  <a:pt x="32861" y="251021"/>
                  <a:pt x="-1535" y="193342"/>
                  <a:pt x="53" y="169000"/>
                </a:cubicBezTo>
                <a:cubicBezTo>
                  <a:pt x="1640" y="144658"/>
                  <a:pt x="48736" y="130371"/>
                  <a:pt x="50853" y="130900"/>
                </a:cubicBezTo>
                <a:cubicBezTo>
                  <a:pt x="52970" y="131429"/>
                  <a:pt x="2699" y="192813"/>
                  <a:pt x="12753" y="172175"/>
                </a:cubicBezTo>
                <a:cubicBezTo>
                  <a:pt x="22807" y="151537"/>
                  <a:pt x="100065" y="10250"/>
                  <a:pt x="104828" y="7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 1284">
            <a:extLst>
              <a:ext uri="{FF2B5EF4-FFF2-40B4-BE49-F238E27FC236}">
                <a16:creationId xmlns:a16="http://schemas.microsoft.com/office/drawing/2014/main" id="{36CC8BAD-CFFF-B512-87C0-27AD79593DD3}"/>
              </a:ext>
            </a:extLst>
          </p:cNvPr>
          <p:cNvSpPr/>
          <p:nvPr/>
        </p:nvSpPr>
        <p:spPr>
          <a:xfrm>
            <a:off x="3128825" y="5981048"/>
            <a:ext cx="564462" cy="805492"/>
          </a:xfrm>
          <a:custGeom>
            <a:avLst/>
            <a:gdLst>
              <a:gd name="connsiteX0" fmla="*/ 1725 w 564462"/>
              <a:gd name="connsiteY0" fmla="*/ 652 h 805492"/>
              <a:gd name="connsiteX1" fmla="*/ 306525 w 564462"/>
              <a:gd name="connsiteY1" fmla="*/ 241952 h 805492"/>
              <a:gd name="connsiteX2" fmla="*/ 277950 w 564462"/>
              <a:gd name="connsiteY2" fmla="*/ 245127 h 805492"/>
              <a:gd name="connsiteX3" fmla="*/ 449400 w 564462"/>
              <a:gd name="connsiteY3" fmla="*/ 375302 h 805492"/>
              <a:gd name="connsiteX4" fmla="*/ 531950 w 564462"/>
              <a:gd name="connsiteY4" fmla="*/ 495952 h 805492"/>
              <a:gd name="connsiteX5" fmla="*/ 544650 w 564462"/>
              <a:gd name="connsiteY5" fmla="*/ 454677 h 805492"/>
              <a:gd name="connsiteX6" fmla="*/ 525600 w 564462"/>
              <a:gd name="connsiteY6" fmla="*/ 642002 h 805492"/>
              <a:gd name="connsiteX7" fmla="*/ 468450 w 564462"/>
              <a:gd name="connsiteY7" fmla="*/ 803927 h 805492"/>
              <a:gd name="connsiteX8" fmla="*/ 519250 w 564462"/>
              <a:gd name="connsiteY8" fmla="*/ 708677 h 805492"/>
              <a:gd name="connsiteX9" fmla="*/ 563700 w 564462"/>
              <a:gd name="connsiteY9" fmla="*/ 464202 h 805492"/>
              <a:gd name="connsiteX10" fmla="*/ 481150 w 564462"/>
              <a:gd name="connsiteY10" fmla="*/ 416577 h 805492"/>
              <a:gd name="connsiteX11" fmla="*/ 487500 w 564462"/>
              <a:gd name="connsiteY11" fmla="*/ 429277 h 805492"/>
              <a:gd name="connsiteX12" fmla="*/ 268425 w 564462"/>
              <a:gd name="connsiteY12" fmla="*/ 219727 h 805492"/>
              <a:gd name="connsiteX13" fmla="*/ 284300 w 564462"/>
              <a:gd name="connsiteY13" fmla="*/ 245127 h 805492"/>
              <a:gd name="connsiteX14" fmla="*/ 185875 w 564462"/>
              <a:gd name="connsiteY14" fmla="*/ 172102 h 805492"/>
              <a:gd name="connsiteX15" fmla="*/ 1725 w 564462"/>
              <a:gd name="connsiteY15" fmla="*/ 652 h 805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64462" h="805492">
                <a:moveTo>
                  <a:pt x="1725" y="652"/>
                </a:moveTo>
                <a:cubicBezTo>
                  <a:pt x="21833" y="12294"/>
                  <a:pt x="260488" y="201206"/>
                  <a:pt x="306525" y="241952"/>
                </a:cubicBezTo>
                <a:cubicBezTo>
                  <a:pt x="352562" y="282698"/>
                  <a:pt x="254138" y="222902"/>
                  <a:pt x="277950" y="245127"/>
                </a:cubicBezTo>
                <a:cubicBezTo>
                  <a:pt x="301762" y="267352"/>
                  <a:pt x="407067" y="333498"/>
                  <a:pt x="449400" y="375302"/>
                </a:cubicBezTo>
                <a:cubicBezTo>
                  <a:pt x="491733" y="417106"/>
                  <a:pt x="516075" y="482723"/>
                  <a:pt x="531950" y="495952"/>
                </a:cubicBezTo>
                <a:cubicBezTo>
                  <a:pt x="547825" y="509181"/>
                  <a:pt x="545708" y="430335"/>
                  <a:pt x="544650" y="454677"/>
                </a:cubicBezTo>
                <a:cubicBezTo>
                  <a:pt x="543592" y="479019"/>
                  <a:pt x="538300" y="583794"/>
                  <a:pt x="525600" y="642002"/>
                </a:cubicBezTo>
                <a:cubicBezTo>
                  <a:pt x="512900" y="700210"/>
                  <a:pt x="469508" y="792815"/>
                  <a:pt x="468450" y="803927"/>
                </a:cubicBezTo>
                <a:cubicBezTo>
                  <a:pt x="467392" y="815039"/>
                  <a:pt x="503375" y="765298"/>
                  <a:pt x="519250" y="708677"/>
                </a:cubicBezTo>
                <a:cubicBezTo>
                  <a:pt x="535125" y="652056"/>
                  <a:pt x="570050" y="512885"/>
                  <a:pt x="563700" y="464202"/>
                </a:cubicBezTo>
                <a:cubicBezTo>
                  <a:pt x="557350" y="415519"/>
                  <a:pt x="493850" y="422398"/>
                  <a:pt x="481150" y="416577"/>
                </a:cubicBezTo>
                <a:cubicBezTo>
                  <a:pt x="468450" y="410756"/>
                  <a:pt x="522954" y="462085"/>
                  <a:pt x="487500" y="429277"/>
                </a:cubicBezTo>
                <a:cubicBezTo>
                  <a:pt x="452046" y="396469"/>
                  <a:pt x="302292" y="250419"/>
                  <a:pt x="268425" y="219727"/>
                </a:cubicBezTo>
                <a:cubicBezTo>
                  <a:pt x="234558" y="189035"/>
                  <a:pt x="298058" y="253065"/>
                  <a:pt x="284300" y="245127"/>
                </a:cubicBezTo>
                <a:cubicBezTo>
                  <a:pt x="270542" y="237190"/>
                  <a:pt x="228737" y="207556"/>
                  <a:pt x="185875" y="172102"/>
                </a:cubicBezTo>
                <a:cubicBezTo>
                  <a:pt x="143013" y="136648"/>
                  <a:pt x="-18383" y="-10990"/>
                  <a:pt x="1725" y="6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 1285">
            <a:extLst>
              <a:ext uri="{FF2B5EF4-FFF2-40B4-BE49-F238E27FC236}">
                <a16:creationId xmlns:a16="http://schemas.microsoft.com/office/drawing/2014/main" id="{24162B61-F857-F09A-3B25-537B9A36EEDF}"/>
              </a:ext>
            </a:extLst>
          </p:cNvPr>
          <p:cNvSpPr/>
          <p:nvPr/>
        </p:nvSpPr>
        <p:spPr>
          <a:xfrm>
            <a:off x="3515875" y="5700605"/>
            <a:ext cx="360805" cy="573510"/>
          </a:xfrm>
          <a:custGeom>
            <a:avLst/>
            <a:gdLst>
              <a:gd name="connsiteX0" fmla="*/ 360800 w 360805"/>
              <a:gd name="connsiteY0" fmla="*/ 108 h 573510"/>
              <a:gd name="connsiteX1" fmla="*/ 208400 w 360805"/>
              <a:gd name="connsiteY1" fmla="*/ 152508 h 573510"/>
              <a:gd name="connsiteX2" fmla="*/ 3613 w 360805"/>
              <a:gd name="connsiteY2" fmla="*/ 304908 h 573510"/>
              <a:gd name="connsiteX3" fmla="*/ 75050 w 360805"/>
              <a:gd name="connsiteY3" fmla="*/ 223945 h 573510"/>
              <a:gd name="connsiteX4" fmla="*/ 41713 w 360805"/>
              <a:gd name="connsiteY4" fmla="*/ 328720 h 573510"/>
              <a:gd name="connsiteX5" fmla="*/ 122675 w 360805"/>
              <a:gd name="connsiteY5" fmla="*/ 457308 h 573510"/>
              <a:gd name="connsiteX6" fmla="*/ 98863 w 360805"/>
              <a:gd name="connsiteY6" fmla="*/ 447783 h 573510"/>
              <a:gd name="connsiteX7" fmla="*/ 322700 w 360805"/>
              <a:gd name="connsiteY7" fmla="*/ 566845 h 573510"/>
              <a:gd name="connsiteX8" fmla="*/ 284600 w 360805"/>
              <a:gd name="connsiteY8" fmla="*/ 543033 h 573510"/>
              <a:gd name="connsiteX9" fmla="*/ 103625 w 360805"/>
              <a:gd name="connsiteY9" fmla="*/ 414445 h 573510"/>
              <a:gd name="connsiteX10" fmla="*/ 22663 w 360805"/>
              <a:gd name="connsiteY10" fmla="*/ 366820 h 573510"/>
              <a:gd name="connsiteX11" fmla="*/ 117913 w 360805"/>
              <a:gd name="connsiteY11" fmla="*/ 266808 h 573510"/>
              <a:gd name="connsiteX12" fmla="*/ 56000 w 360805"/>
              <a:gd name="connsiteY12" fmla="*/ 262045 h 573510"/>
              <a:gd name="connsiteX13" fmla="*/ 203638 w 360805"/>
              <a:gd name="connsiteY13" fmla="*/ 176320 h 573510"/>
              <a:gd name="connsiteX14" fmla="*/ 360800 w 360805"/>
              <a:gd name="connsiteY14" fmla="*/ 108 h 573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0805" h="573510">
                <a:moveTo>
                  <a:pt x="360800" y="108"/>
                </a:moveTo>
                <a:cubicBezTo>
                  <a:pt x="361594" y="-3861"/>
                  <a:pt x="267931" y="101708"/>
                  <a:pt x="208400" y="152508"/>
                </a:cubicBezTo>
                <a:cubicBezTo>
                  <a:pt x="148869" y="203308"/>
                  <a:pt x="25838" y="293002"/>
                  <a:pt x="3613" y="304908"/>
                </a:cubicBezTo>
                <a:cubicBezTo>
                  <a:pt x="-18612" y="316814"/>
                  <a:pt x="68700" y="219976"/>
                  <a:pt x="75050" y="223945"/>
                </a:cubicBezTo>
                <a:cubicBezTo>
                  <a:pt x="81400" y="227914"/>
                  <a:pt x="33776" y="289826"/>
                  <a:pt x="41713" y="328720"/>
                </a:cubicBezTo>
                <a:cubicBezTo>
                  <a:pt x="49650" y="367614"/>
                  <a:pt x="113150" y="437464"/>
                  <a:pt x="122675" y="457308"/>
                </a:cubicBezTo>
                <a:cubicBezTo>
                  <a:pt x="132200" y="477152"/>
                  <a:pt x="65526" y="429527"/>
                  <a:pt x="98863" y="447783"/>
                </a:cubicBezTo>
                <a:cubicBezTo>
                  <a:pt x="132200" y="466039"/>
                  <a:pt x="291744" y="550970"/>
                  <a:pt x="322700" y="566845"/>
                </a:cubicBezTo>
                <a:cubicBezTo>
                  <a:pt x="353656" y="582720"/>
                  <a:pt x="321112" y="568433"/>
                  <a:pt x="284600" y="543033"/>
                </a:cubicBezTo>
                <a:cubicBezTo>
                  <a:pt x="248088" y="517633"/>
                  <a:pt x="147281" y="443814"/>
                  <a:pt x="103625" y="414445"/>
                </a:cubicBezTo>
                <a:cubicBezTo>
                  <a:pt x="59969" y="385076"/>
                  <a:pt x="20282" y="391426"/>
                  <a:pt x="22663" y="366820"/>
                </a:cubicBezTo>
                <a:cubicBezTo>
                  <a:pt x="25044" y="342214"/>
                  <a:pt x="112357" y="284270"/>
                  <a:pt x="117913" y="266808"/>
                </a:cubicBezTo>
                <a:cubicBezTo>
                  <a:pt x="123469" y="249346"/>
                  <a:pt x="41712" y="277126"/>
                  <a:pt x="56000" y="262045"/>
                </a:cubicBezTo>
                <a:cubicBezTo>
                  <a:pt x="70287" y="246964"/>
                  <a:pt x="157601" y="215214"/>
                  <a:pt x="203638" y="176320"/>
                </a:cubicBezTo>
                <a:cubicBezTo>
                  <a:pt x="249675" y="137426"/>
                  <a:pt x="360006" y="4077"/>
                  <a:pt x="360800" y="108"/>
                </a:cubicBezTo>
                <a:close/>
              </a:path>
            </a:pathLst>
          </a:custGeom>
          <a:solidFill>
            <a:srgbClr val="7030A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 1286">
            <a:extLst>
              <a:ext uri="{FF2B5EF4-FFF2-40B4-BE49-F238E27FC236}">
                <a16:creationId xmlns:a16="http://schemas.microsoft.com/office/drawing/2014/main" id="{23C3CEAF-6E62-EABF-5BB0-1C0961274D98}"/>
              </a:ext>
            </a:extLst>
          </p:cNvPr>
          <p:cNvSpPr/>
          <p:nvPr/>
        </p:nvSpPr>
        <p:spPr>
          <a:xfrm>
            <a:off x="4209955" y="5671690"/>
            <a:ext cx="601167" cy="391073"/>
          </a:xfrm>
          <a:custGeom>
            <a:avLst/>
            <a:gdLst>
              <a:gd name="connsiteX0" fmla="*/ 600170 w 601167"/>
              <a:gd name="connsiteY0" fmla="*/ 448 h 391073"/>
              <a:gd name="connsiteX1" fmla="*/ 357283 w 601167"/>
              <a:gd name="connsiteY1" fmla="*/ 190948 h 391073"/>
              <a:gd name="connsiteX2" fmla="*/ 281083 w 601167"/>
              <a:gd name="connsiteY2" fmla="*/ 352873 h 391073"/>
              <a:gd name="connsiteX3" fmla="*/ 290608 w 601167"/>
              <a:gd name="connsiteY3" fmla="*/ 276673 h 391073"/>
              <a:gd name="connsiteX4" fmla="*/ 219170 w 601167"/>
              <a:gd name="connsiteY4" fmla="*/ 333823 h 391073"/>
              <a:gd name="connsiteX5" fmla="*/ 95 w 601167"/>
              <a:gd name="connsiteY5" fmla="*/ 390973 h 391073"/>
              <a:gd name="connsiteX6" fmla="*/ 247745 w 601167"/>
              <a:gd name="connsiteY6" fmla="*/ 319535 h 391073"/>
              <a:gd name="connsiteX7" fmla="*/ 295370 w 601167"/>
              <a:gd name="connsiteY7" fmla="*/ 238573 h 391073"/>
              <a:gd name="connsiteX8" fmla="*/ 300133 w 601167"/>
              <a:gd name="connsiteY8" fmla="*/ 190948 h 391073"/>
              <a:gd name="connsiteX9" fmla="*/ 438245 w 601167"/>
              <a:gd name="connsiteY9" fmla="*/ 138560 h 391073"/>
              <a:gd name="connsiteX10" fmla="*/ 600170 w 601167"/>
              <a:gd name="connsiteY10" fmla="*/ 448 h 391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1167" h="391073">
                <a:moveTo>
                  <a:pt x="600170" y="448"/>
                </a:moveTo>
                <a:cubicBezTo>
                  <a:pt x="586676" y="9179"/>
                  <a:pt x="410464" y="132211"/>
                  <a:pt x="357283" y="190948"/>
                </a:cubicBezTo>
                <a:cubicBezTo>
                  <a:pt x="304102" y="249685"/>
                  <a:pt x="292195" y="338586"/>
                  <a:pt x="281083" y="352873"/>
                </a:cubicBezTo>
                <a:cubicBezTo>
                  <a:pt x="269970" y="367161"/>
                  <a:pt x="300927" y="279848"/>
                  <a:pt x="290608" y="276673"/>
                </a:cubicBezTo>
                <a:cubicBezTo>
                  <a:pt x="280289" y="273498"/>
                  <a:pt x="267589" y="314773"/>
                  <a:pt x="219170" y="333823"/>
                </a:cubicBezTo>
                <a:cubicBezTo>
                  <a:pt x="170751" y="352873"/>
                  <a:pt x="-4667" y="393354"/>
                  <a:pt x="95" y="390973"/>
                </a:cubicBezTo>
                <a:cubicBezTo>
                  <a:pt x="4857" y="388592"/>
                  <a:pt x="198533" y="344935"/>
                  <a:pt x="247745" y="319535"/>
                </a:cubicBezTo>
                <a:cubicBezTo>
                  <a:pt x="296957" y="294135"/>
                  <a:pt x="286639" y="260004"/>
                  <a:pt x="295370" y="238573"/>
                </a:cubicBezTo>
                <a:cubicBezTo>
                  <a:pt x="304101" y="217142"/>
                  <a:pt x="276320" y="207617"/>
                  <a:pt x="300133" y="190948"/>
                </a:cubicBezTo>
                <a:cubicBezTo>
                  <a:pt x="323945" y="174279"/>
                  <a:pt x="389826" y="163960"/>
                  <a:pt x="438245" y="138560"/>
                </a:cubicBezTo>
                <a:cubicBezTo>
                  <a:pt x="486664" y="113160"/>
                  <a:pt x="613664" y="-8283"/>
                  <a:pt x="600170" y="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 1287">
            <a:extLst>
              <a:ext uri="{FF2B5EF4-FFF2-40B4-BE49-F238E27FC236}">
                <a16:creationId xmlns:a16="http://schemas.microsoft.com/office/drawing/2014/main" id="{A97909E6-7E59-F916-257D-F43529E0285E}"/>
              </a:ext>
            </a:extLst>
          </p:cNvPr>
          <p:cNvSpPr/>
          <p:nvPr/>
        </p:nvSpPr>
        <p:spPr>
          <a:xfrm>
            <a:off x="3961525" y="6155342"/>
            <a:ext cx="451962" cy="727513"/>
          </a:xfrm>
          <a:custGeom>
            <a:avLst/>
            <a:gdLst>
              <a:gd name="connsiteX0" fmla="*/ 451658 w 451962"/>
              <a:gd name="connsiteY0" fmla="*/ 14 h 727513"/>
              <a:gd name="connsiteX1" fmla="*/ 109961 w 451962"/>
              <a:gd name="connsiteY1" fmla="*/ 173269 h 727513"/>
              <a:gd name="connsiteX2" fmla="*/ 162900 w 451962"/>
              <a:gd name="connsiteY2" fmla="*/ 168456 h 727513"/>
              <a:gd name="connsiteX3" fmla="*/ 13709 w 451962"/>
              <a:gd name="connsiteY3" fmla="*/ 255083 h 727513"/>
              <a:gd name="connsiteX4" fmla="*/ 52210 w 451962"/>
              <a:gd name="connsiteY4" fmla="*/ 490902 h 727513"/>
              <a:gd name="connsiteX5" fmla="*/ 47397 w 451962"/>
              <a:gd name="connsiteY5" fmla="*/ 462026 h 727513"/>
              <a:gd name="connsiteX6" fmla="*/ 28147 w 451962"/>
              <a:gd name="connsiteY6" fmla="*/ 360961 h 727513"/>
              <a:gd name="connsiteX7" fmla="*/ 23334 w 451962"/>
              <a:gd name="connsiteY7" fmla="*/ 721909 h 727513"/>
              <a:gd name="connsiteX8" fmla="*/ 23334 w 451962"/>
              <a:gd name="connsiteY8" fmla="*/ 553466 h 727513"/>
              <a:gd name="connsiteX9" fmla="*/ 47397 w 451962"/>
              <a:gd name="connsiteY9" fmla="*/ 192519 h 727513"/>
              <a:gd name="connsiteX10" fmla="*/ 4083 w 451962"/>
              <a:gd name="connsiteY10" fmla="*/ 231020 h 727513"/>
              <a:gd name="connsiteX11" fmla="*/ 167713 w 451962"/>
              <a:gd name="connsiteY11" fmla="*/ 163643 h 727513"/>
              <a:gd name="connsiteX12" fmla="*/ 451658 w 451962"/>
              <a:gd name="connsiteY12" fmla="*/ 14 h 727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1962" h="727513">
                <a:moveTo>
                  <a:pt x="451658" y="14"/>
                </a:moveTo>
                <a:cubicBezTo>
                  <a:pt x="442033" y="1618"/>
                  <a:pt x="158087" y="145195"/>
                  <a:pt x="109961" y="173269"/>
                </a:cubicBezTo>
                <a:cubicBezTo>
                  <a:pt x="61835" y="201343"/>
                  <a:pt x="178942" y="154820"/>
                  <a:pt x="162900" y="168456"/>
                </a:cubicBezTo>
                <a:cubicBezTo>
                  <a:pt x="146858" y="182092"/>
                  <a:pt x="32157" y="201342"/>
                  <a:pt x="13709" y="255083"/>
                </a:cubicBezTo>
                <a:cubicBezTo>
                  <a:pt x="-4739" y="308824"/>
                  <a:pt x="52210" y="490902"/>
                  <a:pt x="52210" y="490902"/>
                </a:cubicBezTo>
                <a:cubicBezTo>
                  <a:pt x="57825" y="525393"/>
                  <a:pt x="51407" y="483683"/>
                  <a:pt x="47397" y="462026"/>
                </a:cubicBezTo>
                <a:cubicBezTo>
                  <a:pt x="43386" y="440369"/>
                  <a:pt x="32157" y="317647"/>
                  <a:pt x="28147" y="360961"/>
                </a:cubicBezTo>
                <a:cubicBezTo>
                  <a:pt x="24137" y="404275"/>
                  <a:pt x="24136" y="689825"/>
                  <a:pt x="23334" y="721909"/>
                </a:cubicBezTo>
                <a:cubicBezTo>
                  <a:pt x="22532" y="753993"/>
                  <a:pt x="19323" y="641698"/>
                  <a:pt x="23334" y="553466"/>
                </a:cubicBezTo>
                <a:cubicBezTo>
                  <a:pt x="27344" y="465234"/>
                  <a:pt x="50605" y="246260"/>
                  <a:pt x="47397" y="192519"/>
                </a:cubicBezTo>
                <a:cubicBezTo>
                  <a:pt x="44189" y="138778"/>
                  <a:pt x="-15970" y="235833"/>
                  <a:pt x="4083" y="231020"/>
                </a:cubicBezTo>
                <a:cubicBezTo>
                  <a:pt x="24136" y="226207"/>
                  <a:pt x="95523" y="198134"/>
                  <a:pt x="167713" y="163643"/>
                </a:cubicBezTo>
                <a:cubicBezTo>
                  <a:pt x="239902" y="129153"/>
                  <a:pt x="461283" y="-1590"/>
                  <a:pt x="451658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 1288">
            <a:extLst>
              <a:ext uri="{FF2B5EF4-FFF2-40B4-BE49-F238E27FC236}">
                <a16:creationId xmlns:a16="http://schemas.microsoft.com/office/drawing/2014/main" id="{A93E8F86-E229-623D-9413-783402AA20B3}"/>
              </a:ext>
            </a:extLst>
          </p:cNvPr>
          <p:cNvSpPr/>
          <p:nvPr/>
        </p:nvSpPr>
        <p:spPr>
          <a:xfrm>
            <a:off x="2256905" y="4213892"/>
            <a:ext cx="333764" cy="475255"/>
          </a:xfrm>
          <a:custGeom>
            <a:avLst/>
            <a:gdLst>
              <a:gd name="connsiteX0" fmla="*/ 320 w 333764"/>
              <a:gd name="connsiteY0" fmla="*/ 21 h 475255"/>
              <a:gd name="connsiteX1" fmla="*/ 166575 w 333764"/>
              <a:gd name="connsiteY1" fmla="*/ 230220 h 475255"/>
              <a:gd name="connsiteX2" fmla="*/ 294463 w 333764"/>
              <a:gd name="connsiteY2" fmla="*/ 473207 h 475255"/>
              <a:gd name="connsiteX3" fmla="*/ 268885 w 333764"/>
              <a:gd name="connsiteY3" fmla="*/ 351714 h 475255"/>
              <a:gd name="connsiteX4" fmla="*/ 332829 w 333764"/>
              <a:gd name="connsiteY4" fmla="*/ 441235 h 475255"/>
              <a:gd name="connsiteX5" fmla="*/ 211336 w 333764"/>
              <a:gd name="connsiteY5" fmla="*/ 243009 h 475255"/>
              <a:gd name="connsiteX6" fmla="*/ 320 w 333764"/>
              <a:gd name="connsiteY6" fmla="*/ 21 h 475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3764" h="475255">
                <a:moveTo>
                  <a:pt x="320" y="21"/>
                </a:moveTo>
                <a:cubicBezTo>
                  <a:pt x="-7140" y="-2110"/>
                  <a:pt x="117551" y="151356"/>
                  <a:pt x="166575" y="230220"/>
                </a:cubicBezTo>
                <a:cubicBezTo>
                  <a:pt x="215599" y="309084"/>
                  <a:pt x="277411" y="452958"/>
                  <a:pt x="294463" y="473207"/>
                </a:cubicBezTo>
                <a:cubicBezTo>
                  <a:pt x="311515" y="493456"/>
                  <a:pt x="262491" y="357043"/>
                  <a:pt x="268885" y="351714"/>
                </a:cubicBezTo>
                <a:cubicBezTo>
                  <a:pt x="275279" y="346385"/>
                  <a:pt x="342420" y="459352"/>
                  <a:pt x="332829" y="441235"/>
                </a:cubicBezTo>
                <a:cubicBezTo>
                  <a:pt x="323238" y="423118"/>
                  <a:pt x="262491" y="315479"/>
                  <a:pt x="211336" y="243009"/>
                </a:cubicBezTo>
                <a:cubicBezTo>
                  <a:pt x="160181" y="170539"/>
                  <a:pt x="7780" y="2152"/>
                  <a:pt x="320" y="21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 1289">
            <a:extLst>
              <a:ext uri="{FF2B5EF4-FFF2-40B4-BE49-F238E27FC236}">
                <a16:creationId xmlns:a16="http://schemas.microsoft.com/office/drawing/2014/main" id="{5C1D6D6F-F99F-CE8E-F798-A143DF72A28A}"/>
              </a:ext>
            </a:extLst>
          </p:cNvPr>
          <p:cNvSpPr/>
          <p:nvPr/>
        </p:nvSpPr>
        <p:spPr>
          <a:xfrm>
            <a:off x="2675386" y="4309763"/>
            <a:ext cx="176696" cy="415808"/>
          </a:xfrm>
          <a:custGeom>
            <a:avLst/>
            <a:gdLst>
              <a:gd name="connsiteX0" fmla="*/ 176519 w 176696"/>
              <a:gd name="connsiteY0" fmla="*/ 66 h 415808"/>
              <a:gd name="connsiteX1" fmla="*/ 42236 w 176696"/>
              <a:gd name="connsiteY1" fmla="*/ 166321 h 415808"/>
              <a:gd name="connsiteX2" fmla="*/ 35842 w 176696"/>
              <a:gd name="connsiteY2" fmla="*/ 338970 h 415808"/>
              <a:gd name="connsiteX3" fmla="*/ 35842 w 176696"/>
              <a:gd name="connsiteY3" fmla="*/ 230265 h 415808"/>
              <a:gd name="connsiteX4" fmla="*/ 80603 w 176696"/>
              <a:gd name="connsiteY4" fmla="*/ 415703 h 415808"/>
              <a:gd name="connsiteX5" fmla="*/ 23053 w 176696"/>
              <a:gd name="connsiteY5" fmla="*/ 255843 h 415808"/>
              <a:gd name="connsiteX6" fmla="*/ 10264 w 176696"/>
              <a:gd name="connsiteY6" fmla="*/ 185504 h 415808"/>
              <a:gd name="connsiteX7" fmla="*/ 176519 w 176696"/>
              <a:gd name="connsiteY7" fmla="*/ 66 h 415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6696" h="415808">
                <a:moveTo>
                  <a:pt x="176519" y="66"/>
                </a:moveTo>
                <a:cubicBezTo>
                  <a:pt x="181848" y="-3131"/>
                  <a:pt x="65682" y="109837"/>
                  <a:pt x="42236" y="166321"/>
                </a:cubicBezTo>
                <a:cubicBezTo>
                  <a:pt x="18790" y="222805"/>
                  <a:pt x="36908" y="328313"/>
                  <a:pt x="35842" y="338970"/>
                </a:cubicBezTo>
                <a:cubicBezTo>
                  <a:pt x="34776" y="349627"/>
                  <a:pt x="28382" y="217476"/>
                  <a:pt x="35842" y="230265"/>
                </a:cubicBezTo>
                <a:cubicBezTo>
                  <a:pt x="43302" y="243054"/>
                  <a:pt x="82734" y="411440"/>
                  <a:pt x="80603" y="415703"/>
                </a:cubicBezTo>
                <a:cubicBezTo>
                  <a:pt x="78472" y="419966"/>
                  <a:pt x="34776" y="294209"/>
                  <a:pt x="23053" y="255843"/>
                </a:cubicBezTo>
                <a:cubicBezTo>
                  <a:pt x="11330" y="217477"/>
                  <a:pt x="-14248" y="222805"/>
                  <a:pt x="10264" y="185504"/>
                </a:cubicBezTo>
                <a:cubicBezTo>
                  <a:pt x="34776" y="148203"/>
                  <a:pt x="171190" y="3263"/>
                  <a:pt x="176519" y="66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14F8B333-2F1E-F33A-5E2B-AF3FE4C484B9}"/>
              </a:ext>
            </a:extLst>
          </p:cNvPr>
          <p:cNvSpPr/>
          <p:nvPr/>
        </p:nvSpPr>
        <p:spPr>
          <a:xfrm>
            <a:off x="2405745" y="3446149"/>
            <a:ext cx="210379" cy="420761"/>
          </a:xfrm>
          <a:custGeom>
            <a:avLst/>
            <a:gdLst>
              <a:gd name="connsiteX0" fmla="*/ 209567 w 210379"/>
              <a:gd name="connsiteY0" fmla="*/ 436 h 420761"/>
              <a:gd name="connsiteX1" fmla="*/ 107256 w 210379"/>
              <a:gd name="connsiteY1" fmla="*/ 179479 h 420761"/>
              <a:gd name="connsiteX2" fmla="*/ 4946 w 210379"/>
              <a:gd name="connsiteY2" fmla="*/ 416072 h 420761"/>
              <a:gd name="connsiteX3" fmla="*/ 24129 w 210379"/>
              <a:gd name="connsiteY3" fmla="*/ 326550 h 420761"/>
              <a:gd name="connsiteX4" fmla="*/ 94468 w 210379"/>
              <a:gd name="connsiteY4" fmla="*/ 198662 h 420761"/>
              <a:gd name="connsiteX5" fmla="*/ 49707 w 210379"/>
              <a:gd name="connsiteY5" fmla="*/ 230634 h 420761"/>
              <a:gd name="connsiteX6" fmla="*/ 209567 w 210379"/>
              <a:gd name="connsiteY6" fmla="*/ 436 h 420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79" h="420761">
                <a:moveTo>
                  <a:pt x="209567" y="436"/>
                </a:moveTo>
                <a:cubicBezTo>
                  <a:pt x="219158" y="-8090"/>
                  <a:pt x="141359" y="110206"/>
                  <a:pt x="107256" y="179479"/>
                </a:cubicBezTo>
                <a:cubicBezTo>
                  <a:pt x="73152" y="248752"/>
                  <a:pt x="18800" y="391560"/>
                  <a:pt x="4946" y="416072"/>
                </a:cubicBezTo>
                <a:cubicBezTo>
                  <a:pt x="-8909" y="440584"/>
                  <a:pt x="9209" y="362785"/>
                  <a:pt x="24129" y="326550"/>
                </a:cubicBezTo>
                <a:cubicBezTo>
                  <a:pt x="39049" y="290315"/>
                  <a:pt x="90205" y="214648"/>
                  <a:pt x="94468" y="198662"/>
                </a:cubicBezTo>
                <a:cubicBezTo>
                  <a:pt x="98731" y="182676"/>
                  <a:pt x="34787" y="259409"/>
                  <a:pt x="49707" y="230634"/>
                </a:cubicBezTo>
                <a:cubicBezTo>
                  <a:pt x="64627" y="201859"/>
                  <a:pt x="199976" y="8962"/>
                  <a:pt x="209567" y="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 1291">
            <a:extLst>
              <a:ext uri="{FF2B5EF4-FFF2-40B4-BE49-F238E27FC236}">
                <a16:creationId xmlns:a16="http://schemas.microsoft.com/office/drawing/2014/main" id="{9BBEB648-EAD6-BD96-DB83-5AC709447098}"/>
              </a:ext>
            </a:extLst>
          </p:cNvPr>
          <p:cNvSpPr/>
          <p:nvPr/>
        </p:nvSpPr>
        <p:spPr>
          <a:xfrm>
            <a:off x="3036514" y="3504015"/>
            <a:ext cx="225554" cy="487524"/>
          </a:xfrm>
          <a:custGeom>
            <a:avLst/>
            <a:gdLst>
              <a:gd name="connsiteX0" fmla="*/ 173478 w 225554"/>
              <a:gd name="connsiteY0" fmla="*/ 119 h 487524"/>
              <a:gd name="connsiteX1" fmla="*/ 186266 w 225554"/>
              <a:gd name="connsiteY1" fmla="*/ 249501 h 487524"/>
              <a:gd name="connsiteX2" fmla="*/ 829 w 225554"/>
              <a:gd name="connsiteY2" fmla="*/ 486094 h 487524"/>
              <a:gd name="connsiteX3" fmla="*/ 122322 w 225554"/>
              <a:gd name="connsiteY3" fmla="*/ 345417 h 487524"/>
              <a:gd name="connsiteX4" fmla="*/ 224633 w 225554"/>
              <a:gd name="connsiteY4" fmla="*/ 281473 h 487524"/>
              <a:gd name="connsiteX5" fmla="*/ 173478 w 225554"/>
              <a:gd name="connsiteY5" fmla="*/ 119 h 48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554" h="487524">
                <a:moveTo>
                  <a:pt x="173478" y="119"/>
                </a:moveTo>
                <a:cubicBezTo>
                  <a:pt x="167084" y="-5210"/>
                  <a:pt x="215041" y="168505"/>
                  <a:pt x="186266" y="249501"/>
                </a:cubicBezTo>
                <a:cubicBezTo>
                  <a:pt x="157491" y="330497"/>
                  <a:pt x="11486" y="470108"/>
                  <a:pt x="829" y="486094"/>
                </a:cubicBezTo>
                <a:cubicBezTo>
                  <a:pt x="-9828" y="502080"/>
                  <a:pt x="85021" y="379520"/>
                  <a:pt x="122322" y="345417"/>
                </a:cubicBezTo>
                <a:cubicBezTo>
                  <a:pt x="159623" y="311314"/>
                  <a:pt x="216107" y="336891"/>
                  <a:pt x="224633" y="281473"/>
                </a:cubicBezTo>
                <a:cubicBezTo>
                  <a:pt x="233159" y="226055"/>
                  <a:pt x="179872" y="5448"/>
                  <a:pt x="173478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 1292">
            <a:extLst>
              <a:ext uri="{FF2B5EF4-FFF2-40B4-BE49-F238E27FC236}">
                <a16:creationId xmlns:a16="http://schemas.microsoft.com/office/drawing/2014/main" id="{0FAF46BF-DC4D-0D9A-804A-59DF86E7C7A4}"/>
              </a:ext>
            </a:extLst>
          </p:cNvPr>
          <p:cNvSpPr/>
          <p:nvPr/>
        </p:nvSpPr>
        <p:spPr>
          <a:xfrm>
            <a:off x="3676565" y="3655713"/>
            <a:ext cx="195348" cy="462284"/>
          </a:xfrm>
          <a:custGeom>
            <a:avLst/>
            <a:gdLst>
              <a:gd name="connsiteX0" fmla="*/ 218 w 195348"/>
              <a:gd name="connsiteY0" fmla="*/ 1887 h 462284"/>
              <a:gd name="connsiteX1" fmla="*/ 147290 w 195348"/>
              <a:gd name="connsiteY1" fmla="*/ 283241 h 462284"/>
              <a:gd name="connsiteX2" fmla="*/ 160078 w 195348"/>
              <a:gd name="connsiteY2" fmla="*/ 462284 h 462284"/>
              <a:gd name="connsiteX3" fmla="*/ 179262 w 195348"/>
              <a:gd name="connsiteY3" fmla="*/ 283241 h 462284"/>
              <a:gd name="connsiteX4" fmla="*/ 192050 w 195348"/>
              <a:gd name="connsiteY4" fmla="*/ 347185 h 462284"/>
              <a:gd name="connsiteX5" fmla="*/ 115318 w 195348"/>
              <a:gd name="connsiteY5" fmla="*/ 168142 h 462284"/>
              <a:gd name="connsiteX6" fmla="*/ 218 w 195348"/>
              <a:gd name="connsiteY6" fmla="*/ 1887 h 462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5348" h="462284">
                <a:moveTo>
                  <a:pt x="218" y="1887"/>
                </a:moveTo>
                <a:cubicBezTo>
                  <a:pt x="5547" y="21070"/>
                  <a:pt x="120647" y="206508"/>
                  <a:pt x="147290" y="283241"/>
                </a:cubicBezTo>
                <a:cubicBezTo>
                  <a:pt x="173933" y="359974"/>
                  <a:pt x="154749" y="462284"/>
                  <a:pt x="160078" y="462284"/>
                </a:cubicBezTo>
                <a:cubicBezTo>
                  <a:pt x="165407" y="462284"/>
                  <a:pt x="173933" y="302424"/>
                  <a:pt x="179262" y="283241"/>
                </a:cubicBezTo>
                <a:cubicBezTo>
                  <a:pt x="184591" y="264058"/>
                  <a:pt x="202707" y="366368"/>
                  <a:pt x="192050" y="347185"/>
                </a:cubicBezTo>
                <a:cubicBezTo>
                  <a:pt x="181393" y="328002"/>
                  <a:pt x="141961" y="221429"/>
                  <a:pt x="115318" y="168142"/>
                </a:cubicBezTo>
                <a:cubicBezTo>
                  <a:pt x="88675" y="114855"/>
                  <a:pt x="-5111" y="-17296"/>
                  <a:pt x="218" y="18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 1293">
            <a:extLst>
              <a:ext uri="{FF2B5EF4-FFF2-40B4-BE49-F238E27FC236}">
                <a16:creationId xmlns:a16="http://schemas.microsoft.com/office/drawing/2014/main" id="{BA42EB11-7579-4E8F-1142-B254906D21C2}"/>
              </a:ext>
            </a:extLst>
          </p:cNvPr>
          <p:cNvSpPr/>
          <p:nvPr/>
        </p:nvSpPr>
        <p:spPr>
          <a:xfrm>
            <a:off x="4785901" y="5267115"/>
            <a:ext cx="252871" cy="300425"/>
          </a:xfrm>
          <a:custGeom>
            <a:avLst/>
            <a:gdLst>
              <a:gd name="connsiteX0" fmla="*/ 66017 w 252871"/>
              <a:gd name="connsiteY0" fmla="*/ 16 h 300425"/>
              <a:gd name="connsiteX1" fmla="*/ 149993 w 252871"/>
              <a:gd name="connsiteY1" fmla="*/ 130644 h 300425"/>
              <a:gd name="connsiteX2" fmla="*/ 703 w 252871"/>
              <a:gd name="connsiteY2" fmla="*/ 298595 h 300425"/>
              <a:gd name="connsiteX3" fmla="*/ 98675 w 252871"/>
              <a:gd name="connsiteY3" fmla="*/ 214620 h 300425"/>
              <a:gd name="connsiteX4" fmla="*/ 210642 w 252871"/>
              <a:gd name="connsiteY4" fmla="*/ 130644 h 300425"/>
              <a:gd name="connsiteX5" fmla="*/ 135997 w 252871"/>
              <a:gd name="connsiteY5" fmla="*/ 116648 h 300425"/>
              <a:gd name="connsiteX6" fmla="*/ 252630 w 252871"/>
              <a:gd name="connsiteY6" fmla="*/ 121314 h 300425"/>
              <a:gd name="connsiteX7" fmla="*/ 66017 w 252871"/>
              <a:gd name="connsiteY7" fmla="*/ 16 h 30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2871" h="300425">
                <a:moveTo>
                  <a:pt x="66017" y="16"/>
                </a:moveTo>
                <a:cubicBezTo>
                  <a:pt x="48911" y="1571"/>
                  <a:pt x="160879" y="80881"/>
                  <a:pt x="149993" y="130644"/>
                </a:cubicBezTo>
                <a:cubicBezTo>
                  <a:pt x="139107" y="180407"/>
                  <a:pt x="9256" y="284599"/>
                  <a:pt x="703" y="298595"/>
                </a:cubicBezTo>
                <a:cubicBezTo>
                  <a:pt x="-7850" y="312591"/>
                  <a:pt x="63685" y="242612"/>
                  <a:pt x="98675" y="214620"/>
                </a:cubicBezTo>
                <a:cubicBezTo>
                  <a:pt x="133665" y="186628"/>
                  <a:pt x="204422" y="146973"/>
                  <a:pt x="210642" y="130644"/>
                </a:cubicBezTo>
                <a:cubicBezTo>
                  <a:pt x="216862" y="114315"/>
                  <a:pt x="128999" y="118203"/>
                  <a:pt x="135997" y="116648"/>
                </a:cubicBezTo>
                <a:cubicBezTo>
                  <a:pt x="142995" y="115093"/>
                  <a:pt x="258850" y="137642"/>
                  <a:pt x="252630" y="121314"/>
                </a:cubicBezTo>
                <a:cubicBezTo>
                  <a:pt x="246410" y="104986"/>
                  <a:pt x="83123" y="-1539"/>
                  <a:pt x="66017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 1294">
            <a:extLst>
              <a:ext uri="{FF2B5EF4-FFF2-40B4-BE49-F238E27FC236}">
                <a16:creationId xmlns:a16="http://schemas.microsoft.com/office/drawing/2014/main" id="{B739712A-A4E9-55C2-6C31-7FF23CE56601}"/>
              </a:ext>
            </a:extLst>
          </p:cNvPr>
          <p:cNvSpPr/>
          <p:nvPr/>
        </p:nvSpPr>
        <p:spPr>
          <a:xfrm>
            <a:off x="4933927" y="5685853"/>
            <a:ext cx="889077" cy="514925"/>
          </a:xfrm>
          <a:custGeom>
            <a:avLst/>
            <a:gdLst>
              <a:gd name="connsiteX0" fmla="*/ 889023 w 889077"/>
              <a:gd name="connsiteY0" fmla="*/ 572 h 514925"/>
              <a:gd name="connsiteX1" fmla="*/ 793773 w 889077"/>
              <a:gd name="connsiteY1" fmla="*/ 137097 h 514925"/>
              <a:gd name="connsiteX2" fmla="*/ 508023 w 889077"/>
              <a:gd name="connsiteY2" fmla="*/ 346647 h 514925"/>
              <a:gd name="connsiteX3" fmla="*/ 600098 w 889077"/>
              <a:gd name="connsiteY3" fmla="*/ 311722 h 514925"/>
              <a:gd name="connsiteX4" fmla="*/ 406423 w 889077"/>
              <a:gd name="connsiteY4" fmla="*/ 368872 h 514925"/>
              <a:gd name="connsiteX5" fmla="*/ 247673 w 889077"/>
              <a:gd name="connsiteY5" fmla="*/ 416497 h 514925"/>
              <a:gd name="connsiteX6" fmla="*/ 23 w 889077"/>
              <a:gd name="connsiteY6" fmla="*/ 514922 h 514925"/>
              <a:gd name="connsiteX7" fmla="*/ 234973 w 889077"/>
              <a:gd name="connsiteY7" fmla="*/ 419672 h 514925"/>
              <a:gd name="connsiteX8" fmla="*/ 577873 w 889077"/>
              <a:gd name="connsiteY8" fmla="*/ 333947 h 514925"/>
              <a:gd name="connsiteX9" fmla="*/ 384198 w 889077"/>
              <a:gd name="connsiteY9" fmla="*/ 391097 h 514925"/>
              <a:gd name="connsiteX10" fmla="*/ 676298 w 889077"/>
              <a:gd name="connsiteY10" fmla="*/ 273622 h 514925"/>
              <a:gd name="connsiteX11" fmla="*/ 600098 w 889077"/>
              <a:gd name="connsiteY11" fmla="*/ 299022 h 514925"/>
              <a:gd name="connsiteX12" fmla="*/ 727098 w 889077"/>
              <a:gd name="connsiteY12" fmla="*/ 219647 h 514925"/>
              <a:gd name="connsiteX13" fmla="*/ 676298 w 889077"/>
              <a:gd name="connsiteY13" fmla="*/ 235522 h 514925"/>
              <a:gd name="connsiteX14" fmla="*/ 784248 w 889077"/>
              <a:gd name="connsiteY14" fmla="*/ 187897 h 514925"/>
              <a:gd name="connsiteX15" fmla="*/ 889023 w 889077"/>
              <a:gd name="connsiteY15" fmla="*/ 572 h 51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89077" h="514925">
                <a:moveTo>
                  <a:pt x="889023" y="572"/>
                </a:moveTo>
                <a:cubicBezTo>
                  <a:pt x="890610" y="-7895"/>
                  <a:pt x="857273" y="79418"/>
                  <a:pt x="793773" y="137097"/>
                </a:cubicBezTo>
                <a:cubicBezTo>
                  <a:pt x="730273" y="194776"/>
                  <a:pt x="540302" y="317543"/>
                  <a:pt x="508023" y="346647"/>
                </a:cubicBezTo>
                <a:cubicBezTo>
                  <a:pt x="475744" y="375751"/>
                  <a:pt x="617031" y="308018"/>
                  <a:pt x="600098" y="311722"/>
                </a:cubicBezTo>
                <a:cubicBezTo>
                  <a:pt x="583165" y="315426"/>
                  <a:pt x="406423" y="368872"/>
                  <a:pt x="406423" y="368872"/>
                </a:cubicBezTo>
                <a:cubicBezTo>
                  <a:pt x="347686" y="386334"/>
                  <a:pt x="315406" y="392155"/>
                  <a:pt x="247673" y="416497"/>
                </a:cubicBezTo>
                <a:cubicBezTo>
                  <a:pt x="179940" y="440839"/>
                  <a:pt x="2140" y="514393"/>
                  <a:pt x="23" y="514922"/>
                </a:cubicBezTo>
                <a:cubicBezTo>
                  <a:pt x="-2094" y="515451"/>
                  <a:pt x="138665" y="449834"/>
                  <a:pt x="234973" y="419672"/>
                </a:cubicBezTo>
                <a:cubicBezTo>
                  <a:pt x="331281" y="389510"/>
                  <a:pt x="553002" y="338709"/>
                  <a:pt x="577873" y="333947"/>
                </a:cubicBezTo>
                <a:cubicBezTo>
                  <a:pt x="602744" y="329185"/>
                  <a:pt x="367794" y="401151"/>
                  <a:pt x="384198" y="391097"/>
                </a:cubicBezTo>
                <a:cubicBezTo>
                  <a:pt x="400602" y="381043"/>
                  <a:pt x="640315" y="288968"/>
                  <a:pt x="676298" y="273622"/>
                </a:cubicBezTo>
                <a:cubicBezTo>
                  <a:pt x="712281" y="258276"/>
                  <a:pt x="591631" y="308018"/>
                  <a:pt x="600098" y="299022"/>
                </a:cubicBezTo>
                <a:cubicBezTo>
                  <a:pt x="608565" y="290026"/>
                  <a:pt x="714398" y="230230"/>
                  <a:pt x="727098" y="219647"/>
                </a:cubicBezTo>
                <a:cubicBezTo>
                  <a:pt x="739798" y="209064"/>
                  <a:pt x="666773" y="240814"/>
                  <a:pt x="676298" y="235522"/>
                </a:cubicBezTo>
                <a:cubicBezTo>
                  <a:pt x="685823" y="230230"/>
                  <a:pt x="750910" y="220705"/>
                  <a:pt x="784248" y="187897"/>
                </a:cubicBezTo>
                <a:cubicBezTo>
                  <a:pt x="817585" y="155089"/>
                  <a:pt x="887436" y="9039"/>
                  <a:pt x="889023" y="5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 1295">
            <a:extLst>
              <a:ext uri="{FF2B5EF4-FFF2-40B4-BE49-F238E27FC236}">
                <a16:creationId xmlns:a16="http://schemas.microsoft.com/office/drawing/2014/main" id="{68B97685-6415-20C6-6B92-25CFF97C91D3}"/>
              </a:ext>
            </a:extLst>
          </p:cNvPr>
          <p:cNvSpPr/>
          <p:nvPr/>
        </p:nvSpPr>
        <p:spPr>
          <a:xfrm>
            <a:off x="4862254" y="5327362"/>
            <a:ext cx="363327" cy="935522"/>
          </a:xfrm>
          <a:custGeom>
            <a:avLst/>
            <a:gdLst>
              <a:gd name="connsiteX0" fmla="*/ 246321 w 363327"/>
              <a:gd name="connsiteY0" fmla="*/ 288 h 935522"/>
              <a:gd name="connsiteX1" fmla="*/ 344746 w 363327"/>
              <a:gd name="connsiteY1" fmla="*/ 184438 h 935522"/>
              <a:gd name="connsiteX2" fmla="*/ 252671 w 363327"/>
              <a:gd name="connsiteY2" fmla="*/ 346363 h 935522"/>
              <a:gd name="connsiteX3" fmla="*/ 303471 w 363327"/>
              <a:gd name="connsiteY3" fmla="*/ 308263 h 935522"/>
              <a:gd name="connsiteX4" fmla="*/ 198696 w 363327"/>
              <a:gd name="connsiteY4" fmla="*/ 473363 h 935522"/>
              <a:gd name="connsiteX5" fmla="*/ 179646 w 363327"/>
              <a:gd name="connsiteY5" fmla="*/ 600363 h 935522"/>
              <a:gd name="connsiteX6" fmla="*/ 239971 w 363327"/>
              <a:gd name="connsiteY6" fmla="*/ 524163 h 935522"/>
              <a:gd name="connsiteX7" fmla="*/ 11371 w 363327"/>
              <a:gd name="connsiteY7" fmla="*/ 917863 h 935522"/>
              <a:gd name="connsiteX8" fmla="*/ 62171 w 363327"/>
              <a:gd name="connsiteY8" fmla="*/ 832138 h 935522"/>
              <a:gd name="connsiteX9" fmla="*/ 300296 w 363327"/>
              <a:gd name="connsiteY9" fmla="*/ 517813 h 935522"/>
              <a:gd name="connsiteX10" fmla="*/ 208221 w 363327"/>
              <a:gd name="connsiteY10" fmla="*/ 603538 h 935522"/>
              <a:gd name="connsiteX11" fmla="*/ 259021 w 363327"/>
              <a:gd name="connsiteY11" fmla="*/ 432088 h 935522"/>
              <a:gd name="connsiteX12" fmla="*/ 262196 w 363327"/>
              <a:gd name="connsiteY12" fmla="*/ 428913 h 935522"/>
              <a:gd name="connsiteX13" fmla="*/ 217746 w 363327"/>
              <a:gd name="connsiteY13" fmla="*/ 501938 h 935522"/>
              <a:gd name="connsiteX14" fmla="*/ 233621 w 363327"/>
              <a:gd name="connsiteY14" fmla="*/ 422563 h 935522"/>
              <a:gd name="connsiteX15" fmla="*/ 341571 w 363327"/>
              <a:gd name="connsiteY15" fmla="*/ 213013 h 935522"/>
              <a:gd name="connsiteX16" fmla="*/ 357446 w 363327"/>
              <a:gd name="connsiteY16" fmla="*/ 143163 h 935522"/>
              <a:gd name="connsiteX17" fmla="*/ 246321 w 363327"/>
              <a:gd name="connsiteY17" fmla="*/ 288 h 935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63327" h="935522">
                <a:moveTo>
                  <a:pt x="246321" y="288"/>
                </a:moveTo>
                <a:cubicBezTo>
                  <a:pt x="244204" y="7167"/>
                  <a:pt x="343688" y="126759"/>
                  <a:pt x="344746" y="184438"/>
                </a:cubicBezTo>
                <a:cubicBezTo>
                  <a:pt x="345804" y="242117"/>
                  <a:pt x="259550" y="325726"/>
                  <a:pt x="252671" y="346363"/>
                </a:cubicBezTo>
                <a:cubicBezTo>
                  <a:pt x="245792" y="367000"/>
                  <a:pt x="312467" y="287096"/>
                  <a:pt x="303471" y="308263"/>
                </a:cubicBezTo>
                <a:cubicBezTo>
                  <a:pt x="294475" y="329430"/>
                  <a:pt x="219333" y="424680"/>
                  <a:pt x="198696" y="473363"/>
                </a:cubicBezTo>
                <a:cubicBezTo>
                  <a:pt x="178058" y="522046"/>
                  <a:pt x="172767" y="591896"/>
                  <a:pt x="179646" y="600363"/>
                </a:cubicBezTo>
                <a:cubicBezTo>
                  <a:pt x="186525" y="608830"/>
                  <a:pt x="268017" y="471246"/>
                  <a:pt x="239971" y="524163"/>
                </a:cubicBezTo>
                <a:cubicBezTo>
                  <a:pt x="211925" y="577080"/>
                  <a:pt x="41004" y="866534"/>
                  <a:pt x="11371" y="917863"/>
                </a:cubicBezTo>
                <a:cubicBezTo>
                  <a:pt x="-18262" y="969192"/>
                  <a:pt x="14017" y="898813"/>
                  <a:pt x="62171" y="832138"/>
                </a:cubicBezTo>
                <a:cubicBezTo>
                  <a:pt x="110325" y="765463"/>
                  <a:pt x="275954" y="555913"/>
                  <a:pt x="300296" y="517813"/>
                </a:cubicBezTo>
                <a:cubicBezTo>
                  <a:pt x="324638" y="479713"/>
                  <a:pt x="215100" y="617826"/>
                  <a:pt x="208221" y="603538"/>
                </a:cubicBezTo>
                <a:cubicBezTo>
                  <a:pt x="201342" y="589251"/>
                  <a:pt x="250025" y="461192"/>
                  <a:pt x="259021" y="432088"/>
                </a:cubicBezTo>
                <a:cubicBezTo>
                  <a:pt x="268017" y="402984"/>
                  <a:pt x="269075" y="417271"/>
                  <a:pt x="262196" y="428913"/>
                </a:cubicBezTo>
                <a:cubicBezTo>
                  <a:pt x="255317" y="440555"/>
                  <a:pt x="222508" y="502996"/>
                  <a:pt x="217746" y="501938"/>
                </a:cubicBezTo>
                <a:cubicBezTo>
                  <a:pt x="212984" y="500880"/>
                  <a:pt x="212983" y="470717"/>
                  <a:pt x="233621" y="422563"/>
                </a:cubicBezTo>
                <a:cubicBezTo>
                  <a:pt x="254259" y="374409"/>
                  <a:pt x="320933" y="259580"/>
                  <a:pt x="341571" y="213013"/>
                </a:cubicBezTo>
                <a:cubicBezTo>
                  <a:pt x="362209" y="166446"/>
                  <a:pt x="369617" y="174913"/>
                  <a:pt x="357446" y="143163"/>
                </a:cubicBezTo>
                <a:cubicBezTo>
                  <a:pt x="345275" y="111413"/>
                  <a:pt x="248438" y="-6591"/>
                  <a:pt x="246321" y="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 1296">
            <a:extLst>
              <a:ext uri="{FF2B5EF4-FFF2-40B4-BE49-F238E27FC236}">
                <a16:creationId xmlns:a16="http://schemas.microsoft.com/office/drawing/2014/main" id="{7A3BAE1C-71F0-5D25-2DC0-2CEC10973F51}"/>
              </a:ext>
            </a:extLst>
          </p:cNvPr>
          <p:cNvSpPr/>
          <p:nvPr/>
        </p:nvSpPr>
        <p:spPr>
          <a:xfrm>
            <a:off x="5200639" y="5279296"/>
            <a:ext cx="273628" cy="591457"/>
          </a:xfrm>
          <a:custGeom>
            <a:avLst/>
            <a:gdLst>
              <a:gd name="connsiteX0" fmla="*/ 25411 w 273628"/>
              <a:gd name="connsiteY0" fmla="*/ 729 h 591457"/>
              <a:gd name="connsiteX1" fmla="*/ 127011 w 273628"/>
              <a:gd name="connsiteY1" fmla="*/ 203929 h 591457"/>
              <a:gd name="connsiteX2" fmla="*/ 95261 w 273628"/>
              <a:gd name="connsiteY2" fmla="*/ 356329 h 591457"/>
              <a:gd name="connsiteX3" fmla="*/ 11 w 273628"/>
              <a:gd name="connsiteY3" fmla="*/ 438879 h 591457"/>
              <a:gd name="connsiteX4" fmla="*/ 101611 w 273628"/>
              <a:gd name="connsiteY4" fmla="*/ 381729 h 591457"/>
              <a:gd name="connsiteX5" fmla="*/ 22236 w 273628"/>
              <a:gd name="connsiteY5" fmla="*/ 515079 h 591457"/>
              <a:gd name="connsiteX6" fmla="*/ 19061 w 273628"/>
              <a:gd name="connsiteY6" fmla="*/ 543654 h 591457"/>
              <a:gd name="connsiteX7" fmla="*/ 155586 w 273628"/>
              <a:gd name="connsiteY7" fmla="*/ 502379 h 591457"/>
              <a:gd name="connsiteX8" fmla="*/ 114311 w 273628"/>
              <a:gd name="connsiteY8" fmla="*/ 550004 h 591457"/>
              <a:gd name="connsiteX9" fmla="*/ 273061 w 273628"/>
              <a:gd name="connsiteY9" fmla="*/ 410304 h 591457"/>
              <a:gd name="connsiteX10" fmla="*/ 161936 w 273628"/>
              <a:gd name="connsiteY10" fmla="*/ 527779 h 591457"/>
              <a:gd name="connsiteX11" fmla="*/ 22236 w 273628"/>
              <a:gd name="connsiteY11" fmla="*/ 591279 h 591457"/>
              <a:gd name="connsiteX12" fmla="*/ 63511 w 273628"/>
              <a:gd name="connsiteY12" fmla="*/ 546829 h 591457"/>
              <a:gd name="connsiteX13" fmla="*/ 12711 w 273628"/>
              <a:gd name="connsiteY13" fmla="*/ 546829 h 591457"/>
              <a:gd name="connsiteX14" fmla="*/ 111136 w 273628"/>
              <a:gd name="connsiteY14" fmla="*/ 384904 h 591457"/>
              <a:gd name="connsiteX15" fmla="*/ 79386 w 273628"/>
              <a:gd name="connsiteY15" fmla="*/ 388079 h 591457"/>
              <a:gd name="connsiteX16" fmla="*/ 111136 w 273628"/>
              <a:gd name="connsiteY16" fmla="*/ 280129 h 591457"/>
              <a:gd name="connsiteX17" fmla="*/ 25411 w 273628"/>
              <a:gd name="connsiteY17" fmla="*/ 729 h 591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73628" h="591457">
                <a:moveTo>
                  <a:pt x="25411" y="729"/>
                </a:moveTo>
                <a:cubicBezTo>
                  <a:pt x="28057" y="-11971"/>
                  <a:pt x="115369" y="144662"/>
                  <a:pt x="127011" y="203929"/>
                </a:cubicBezTo>
                <a:cubicBezTo>
                  <a:pt x="138653" y="263196"/>
                  <a:pt x="116428" y="317171"/>
                  <a:pt x="95261" y="356329"/>
                </a:cubicBezTo>
                <a:cubicBezTo>
                  <a:pt x="74094" y="395487"/>
                  <a:pt x="-1047" y="434646"/>
                  <a:pt x="11" y="438879"/>
                </a:cubicBezTo>
                <a:cubicBezTo>
                  <a:pt x="1069" y="443112"/>
                  <a:pt x="97907" y="369029"/>
                  <a:pt x="101611" y="381729"/>
                </a:cubicBezTo>
                <a:cubicBezTo>
                  <a:pt x="105315" y="394429"/>
                  <a:pt x="35994" y="488092"/>
                  <a:pt x="22236" y="515079"/>
                </a:cubicBezTo>
                <a:cubicBezTo>
                  <a:pt x="8478" y="542067"/>
                  <a:pt x="-3164" y="545771"/>
                  <a:pt x="19061" y="543654"/>
                </a:cubicBezTo>
                <a:cubicBezTo>
                  <a:pt x="41286" y="541537"/>
                  <a:pt x="139711" y="501321"/>
                  <a:pt x="155586" y="502379"/>
                </a:cubicBezTo>
                <a:cubicBezTo>
                  <a:pt x="171461" y="503437"/>
                  <a:pt x="94732" y="565350"/>
                  <a:pt x="114311" y="550004"/>
                </a:cubicBezTo>
                <a:cubicBezTo>
                  <a:pt x="133890" y="534658"/>
                  <a:pt x="265124" y="414008"/>
                  <a:pt x="273061" y="410304"/>
                </a:cubicBezTo>
                <a:cubicBezTo>
                  <a:pt x="280998" y="406600"/>
                  <a:pt x="203740" y="497617"/>
                  <a:pt x="161936" y="527779"/>
                </a:cubicBezTo>
                <a:cubicBezTo>
                  <a:pt x="120132" y="557942"/>
                  <a:pt x="38640" y="588104"/>
                  <a:pt x="22236" y="591279"/>
                </a:cubicBezTo>
                <a:cubicBezTo>
                  <a:pt x="5832" y="594454"/>
                  <a:pt x="65098" y="554237"/>
                  <a:pt x="63511" y="546829"/>
                </a:cubicBezTo>
                <a:cubicBezTo>
                  <a:pt x="61924" y="539421"/>
                  <a:pt x="4774" y="573816"/>
                  <a:pt x="12711" y="546829"/>
                </a:cubicBezTo>
                <a:cubicBezTo>
                  <a:pt x="20648" y="519842"/>
                  <a:pt x="100024" y="411362"/>
                  <a:pt x="111136" y="384904"/>
                </a:cubicBezTo>
                <a:cubicBezTo>
                  <a:pt x="122249" y="358446"/>
                  <a:pt x="79386" y="405541"/>
                  <a:pt x="79386" y="388079"/>
                </a:cubicBezTo>
                <a:cubicBezTo>
                  <a:pt x="79386" y="370617"/>
                  <a:pt x="116957" y="339396"/>
                  <a:pt x="111136" y="280129"/>
                </a:cubicBezTo>
                <a:cubicBezTo>
                  <a:pt x="105315" y="220862"/>
                  <a:pt x="22765" y="13429"/>
                  <a:pt x="25411" y="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 1297">
            <a:extLst>
              <a:ext uri="{FF2B5EF4-FFF2-40B4-BE49-F238E27FC236}">
                <a16:creationId xmlns:a16="http://schemas.microsoft.com/office/drawing/2014/main" id="{C0F2AA4E-E234-50FE-075E-750BE8C30ACC}"/>
              </a:ext>
            </a:extLst>
          </p:cNvPr>
          <p:cNvSpPr/>
          <p:nvPr/>
        </p:nvSpPr>
        <p:spPr>
          <a:xfrm>
            <a:off x="5276850" y="5238721"/>
            <a:ext cx="177838" cy="533502"/>
          </a:xfrm>
          <a:custGeom>
            <a:avLst/>
            <a:gdLst>
              <a:gd name="connsiteX0" fmla="*/ 161925 w 177838"/>
              <a:gd name="connsiteY0" fmla="*/ 29 h 533502"/>
              <a:gd name="connsiteX1" fmla="*/ 168275 w 177838"/>
              <a:gd name="connsiteY1" fmla="*/ 155604 h 533502"/>
              <a:gd name="connsiteX2" fmla="*/ 79375 w 177838"/>
              <a:gd name="connsiteY2" fmla="*/ 279429 h 533502"/>
              <a:gd name="connsiteX3" fmla="*/ 142875 w 177838"/>
              <a:gd name="connsiteY3" fmla="*/ 215929 h 533502"/>
              <a:gd name="connsiteX4" fmla="*/ 98425 w 177838"/>
              <a:gd name="connsiteY4" fmla="*/ 304829 h 533502"/>
              <a:gd name="connsiteX5" fmla="*/ 76200 w 177838"/>
              <a:gd name="connsiteY5" fmla="*/ 403254 h 533502"/>
              <a:gd name="connsiteX6" fmla="*/ 63500 w 177838"/>
              <a:gd name="connsiteY6" fmla="*/ 460404 h 533502"/>
              <a:gd name="connsiteX7" fmla="*/ 0 w 177838"/>
              <a:gd name="connsiteY7" fmla="*/ 533429 h 533502"/>
              <a:gd name="connsiteX8" fmla="*/ 63500 w 177838"/>
              <a:gd name="connsiteY8" fmla="*/ 473104 h 533502"/>
              <a:gd name="connsiteX9" fmla="*/ 177800 w 177838"/>
              <a:gd name="connsiteY9" fmla="*/ 425479 h 533502"/>
              <a:gd name="connsiteX10" fmla="*/ 50800 w 177838"/>
              <a:gd name="connsiteY10" fmla="*/ 492154 h 533502"/>
              <a:gd name="connsiteX11" fmla="*/ 50800 w 177838"/>
              <a:gd name="connsiteY11" fmla="*/ 454054 h 533502"/>
              <a:gd name="connsiteX12" fmla="*/ 111125 w 177838"/>
              <a:gd name="connsiteY12" fmla="*/ 292129 h 533502"/>
              <a:gd name="connsiteX13" fmla="*/ 92075 w 177838"/>
              <a:gd name="connsiteY13" fmla="*/ 244504 h 533502"/>
              <a:gd name="connsiteX14" fmla="*/ 149225 w 177838"/>
              <a:gd name="connsiteY14" fmla="*/ 168304 h 533502"/>
              <a:gd name="connsiteX15" fmla="*/ 161925 w 177838"/>
              <a:gd name="connsiteY15" fmla="*/ 29 h 53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7838" h="533502">
                <a:moveTo>
                  <a:pt x="161925" y="29"/>
                </a:moveTo>
                <a:cubicBezTo>
                  <a:pt x="165100" y="-2088"/>
                  <a:pt x="182033" y="109037"/>
                  <a:pt x="168275" y="155604"/>
                </a:cubicBezTo>
                <a:cubicBezTo>
                  <a:pt x="154517" y="202171"/>
                  <a:pt x="83608" y="269375"/>
                  <a:pt x="79375" y="279429"/>
                </a:cubicBezTo>
                <a:cubicBezTo>
                  <a:pt x="75142" y="289483"/>
                  <a:pt x="139700" y="211696"/>
                  <a:pt x="142875" y="215929"/>
                </a:cubicBezTo>
                <a:cubicBezTo>
                  <a:pt x="146050" y="220162"/>
                  <a:pt x="109537" y="273608"/>
                  <a:pt x="98425" y="304829"/>
                </a:cubicBezTo>
                <a:cubicBezTo>
                  <a:pt x="87313" y="336050"/>
                  <a:pt x="82021" y="377325"/>
                  <a:pt x="76200" y="403254"/>
                </a:cubicBezTo>
                <a:cubicBezTo>
                  <a:pt x="70379" y="429183"/>
                  <a:pt x="76200" y="438708"/>
                  <a:pt x="63500" y="460404"/>
                </a:cubicBezTo>
                <a:cubicBezTo>
                  <a:pt x="50800" y="482100"/>
                  <a:pt x="0" y="531312"/>
                  <a:pt x="0" y="533429"/>
                </a:cubicBezTo>
                <a:cubicBezTo>
                  <a:pt x="0" y="535546"/>
                  <a:pt x="33867" y="491096"/>
                  <a:pt x="63500" y="473104"/>
                </a:cubicBezTo>
                <a:cubicBezTo>
                  <a:pt x="93133" y="455112"/>
                  <a:pt x="179917" y="422304"/>
                  <a:pt x="177800" y="425479"/>
                </a:cubicBezTo>
                <a:cubicBezTo>
                  <a:pt x="175683" y="428654"/>
                  <a:pt x="71967" y="487392"/>
                  <a:pt x="50800" y="492154"/>
                </a:cubicBezTo>
                <a:cubicBezTo>
                  <a:pt x="29633" y="496916"/>
                  <a:pt x="40746" y="487392"/>
                  <a:pt x="50800" y="454054"/>
                </a:cubicBezTo>
                <a:cubicBezTo>
                  <a:pt x="60854" y="420716"/>
                  <a:pt x="104246" y="327054"/>
                  <a:pt x="111125" y="292129"/>
                </a:cubicBezTo>
                <a:cubicBezTo>
                  <a:pt x="118004" y="257204"/>
                  <a:pt x="85725" y="265141"/>
                  <a:pt x="92075" y="244504"/>
                </a:cubicBezTo>
                <a:cubicBezTo>
                  <a:pt x="98425" y="223867"/>
                  <a:pt x="137583" y="204287"/>
                  <a:pt x="149225" y="168304"/>
                </a:cubicBezTo>
                <a:cubicBezTo>
                  <a:pt x="160867" y="132321"/>
                  <a:pt x="158750" y="2146"/>
                  <a:pt x="161925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 1298">
            <a:extLst>
              <a:ext uri="{FF2B5EF4-FFF2-40B4-BE49-F238E27FC236}">
                <a16:creationId xmlns:a16="http://schemas.microsoft.com/office/drawing/2014/main" id="{EA2DE1E4-90BF-4DB2-D8ED-504F12C6CC6C}"/>
              </a:ext>
            </a:extLst>
          </p:cNvPr>
          <p:cNvSpPr/>
          <p:nvPr/>
        </p:nvSpPr>
        <p:spPr>
          <a:xfrm>
            <a:off x="5100243" y="5739465"/>
            <a:ext cx="505620" cy="369724"/>
          </a:xfrm>
          <a:custGeom>
            <a:avLst/>
            <a:gdLst>
              <a:gd name="connsiteX0" fmla="*/ 500457 w 505620"/>
              <a:gd name="connsiteY0" fmla="*/ 935 h 369724"/>
              <a:gd name="connsiteX1" fmla="*/ 424257 w 505620"/>
              <a:gd name="connsiteY1" fmla="*/ 64435 h 369724"/>
              <a:gd name="connsiteX2" fmla="*/ 186132 w 505620"/>
              <a:gd name="connsiteY2" fmla="*/ 162860 h 369724"/>
              <a:gd name="connsiteX3" fmla="*/ 221057 w 505620"/>
              <a:gd name="connsiteY3" fmla="*/ 248585 h 369724"/>
              <a:gd name="connsiteX4" fmla="*/ 189307 w 505620"/>
              <a:gd name="connsiteY4" fmla="*/ 299385 h 369724"/>
              <a:gd name="connsiteX5" fmla="*/ 24207 w 505620"/>
              <a:gd name="connsiteY5" fmla="*/ 369235 h 369724"/>
              <a:gd name="connsiteX6" fmla="*/ 21032 w 505620"/>
              <a:gd name="connsiteY6" fmla="*/ 321610 h 369724"/>
              <a:gd name="connsiteX7" fmla="*/ 8332 w 505620"/>
              <a:gd name="connsiteY7" fmla="*/ 166035 h 369724"/>
              <a:gd name="connsiteX8" fmla="*/ 33732 w 505620"/>
              <a:gd name="connsiteY8" fmla="*/ 200960 h 369724"/>
              <a:gd name="connsiteX9" fmla="*/ 11507 w 505620"/>
              <a:gd name="connsiteY9" fmla="*/ 251760 h 369724"/>
              <a:gd name="connsiteX10" fmla="*/ 17857 w 505620"/>
              <a:gd name="connsiteY10" fmla="*/ 343835 h 369724"/>
              <a:gd name="connsiteX11" fmla="*/ 217882 w 505620"/>
              <a:gd name="connsiteY11" fmla="*/ 277160 h 369724"/>
              <a:gd name="connsiteX12" fmla="*/ 182957 w 505620"/>
              <a:gd name="connsiteY12" fmla="*/ 188260 h 369724"/>
              <a:gd name="connsiteX13" fmla="*/ 163907 w 505620"/>
              <a:gd name="connsiteY13" fmla="*/ 175560 h 369724"/>
              <a:gd name="connsiteX14" fmla="*/ 386157 w 505620"/>
              <a:gd name="connsiteY14" fmla="*/ 102535 h 369724"/>
              <a:gd name="connsiteX15" fmla="*/ 300432 w 505620"/>
              <a:gd name="connsiteY15" fmla="*/ 112060 h 369724"/>
              <a:gd name="connsiteX16" fmla="*/ 500457 w 505620"/>
              <a:gd name="connsiteY16" fmla="*/ 935 h 36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05620" h="369724">
                <a:moveTo>
                  <a:pt x="500457" y="935"/>
                </a:moveTo>
                <a:cubicBezTo>
                  <a:pt x="521095" y="-7003"/>
                  <a:pt x="476644" y="37448"/>
                  <a:pt x="424257" y="64435"/>
                </a:cubicBezTo>
                <a:cubicBezTo>
                  <a:pt x="371869" y="91423"/>
                  <a:pt x="219999" y="132168"/>
                  <a:pt x="186132" y="162860"/>
                </a:cubicBezTo>
                <a:cubicBezTo>
                  <a:pt x="152265" y="193552"/>
                  <a:pt x="220528" y="225831"/>
                  <a:pt x="221057" y="248585"/>
                </a:cubicBezTo>
                <a:cubicBezTo>
                  <a:pt x="221586" y="271339"/>
                  <a:pt x="222115" y="279277"/>
                  <a:pt x="189307" y="299385"/>
                </a:cubicBezTo>
                <a:cubicBezTo>
                  <a:pt x="156499" y="319493"/>
                  <a:pt x="52253" y="365531"/>
                  <a:pt x="24207" y="369235"/>
                </a:cubicBezTo>
                <a:cubicBezTo>
                  <a:pt x="-3839" y="372939"/>
                  <a:pt x="23678" y="355477"/>
                  <a:pt x="21032" y="321610"/>
                </a:cubicBezTo>
                <a:cubicBezTo>
                  <a:pt x="18386" y="287743"/>
                  <a:pt x="6215" y="186143"/>
                  <a:pt x="8332" y="166035"/>
                </a:cubicBezTo>
                <a:cubicBezTo>
                  <a:pt x="10449" y="145927"/>
                  <a:pt x="33203" y="186673"/>
                  <a:pt x="33732" y="200960"/>
                </a:cubicBezTo>
                <a:cubicBezTo>
                  <a:pt x="34261" y="215248"/>
                  <a:pt x="14153" y="227948"/>
                  <a:pt x="11507" y="251760"/>
                </a:cubicBezTo>
                <a:cubicBezTo>
                  <a:pt x="8861" y="275572"/>
                  <a:pt x="-16539" y="339602"/>
                  <a:pt x="17857" y="343835"/>
                </a:cubicBezTo>
                <a:cubicBezTo>
                  <a:pt x="52253" y="348068"/>
                  <a:pt x="190365" y="303089"/>
                  <a:pt x="217882" y="277160"/>
                </a:cubicBezTo>
                <a:cubicBezTo>
                  <a:pt x="245399" y="251231"/>
                  <a:pt x="191953" y="205193"/>
                  <a:pt x="182957" y="188260"/>
                </a:cubicBezTo>
                <a:cubicBezTo>
                  <a:pt x="173961" y="171327"/>
                  <a:pt x="130040" y="189848"/>
                  <a:pt x="163907" y="175560"/>
                </a:cubicBezTo>
                <a:cubicBezTo>
                  <a:pt x="197774" y="161272"/>
                  <a:pt x="363403" y="113118"/>
                  <a:pt x="386157" y="102535"/>
                </a:cubicBezTo>
                <a:cubicBezTo>
                  <a:pt x="408911" y="91952"/>
                  <a:pt x="284028" y="126877"/>
                  <a:pt x="300432" y="112060"/>
                </a:cubicBezTo>
                <a:cubicBezTo>
                  <a:pt x="316836" y="97243"/>
                  <a:pt x="479819" y="8873"/>
                  <a:pt x="500457" y="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 1299">
            <a:extLst>
              <a:ext uri="{FF2B5EF4-FFF2-40B4-BE49-F238E27FC236}">
                <a16:creationId xmlns:a16="http://schemas.microsoft.com/office/drawing/2014/main" id="{2A64304B-F226-D9B2-F33C-3765B7EBF1F5}"/>
              </a:ext>
            </a:extLst>
          </p:cNvPr>
          <p:cNvSpPr/>
          <p:nvPr/>
        </p:nvSpPr>
        <p:spPr>
          <a:xfrm>
            <a:off x="5489683" y="5536555"/>
            <a:ext cx="306881" cy="258724"/>
          </a:xfrm>
          <a:custGeom>
            <a:avLst/>
            <a:gdLst>
              <a:gd name="connsiteX0" fmla="*/ 272942 w 306881"/>
              <a:gd name="connsiteY0" fmla="*/ 645 h 258724"/>
              <a:gd name="connsiteX1" fmla="*/ 301517 w 306881"/>
              <a:gd name="connsiteY1" fmla="*/ 67320 h 258724"/>
              <a:gd name="connsiteX2" fmla="*/ 155467 w 306881"/>
              <a:gd name="connsiteY2" fmla="*/ 187970 h 258724"/>
              <a:gd name="connsiteX3" fmla="*/ 3067 w 306881"/>
              <a:gd name="connsiteY3" fmla="*/ 257820 h 258724"/>
              <a:gd name="connsiteX4" fmla="*/ 301517 w 306881"/>
              <a:gd name="connsiteY4" fmla="*/ 140345 h 258724"/>
              <a:gd name="connsiteX5" fmla="*/ 187217 w 306881"/>
              <a:gd name="connsiteY5" fmla="*/ 153045 h 258724"/>
              <a:gd name="connsiteX6" fmla="*/ 250717 w 306881"/>
              <a:gd name="connsiteY6" fmla="*/ 105420 h 258724"/>
              <a:gd name="connsiteX7" fmla="*/ 272942 w 306881"/>
              <a:gd name="connsiteY7" fmla="*/ 645 h 258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6881" h="258724">
                <a:moveTo>
                  <a:pt x="272942" y="645"/>
                </a:moveTo>
                <a:cubicBezTo>
                  <a:pt x="281409" y="-5705"/>
                  <a:pt x="321096" y="36099"/>
                  <a:pt x="301517" y="67320"/>
                </a:cubicBezTo>
                <a:cubicBezTo>
                  <a:pt x="281938" y="98541"/>
                  <a:pt x="205209" y="156220"/>
                  <a:pt x="155467" y="187970"/>
                </a:cubicBezTo>
                <a:cubicBezTo>
                  <a:pt x="105725" y="219720"/>
                  <a:pt x="-21275" y="265757"/>
                  <a:pt x="3067" y="257820"/>
                </a:cubicBezTo>
                <a:cubicBezTo>
                  <a:pt x="27409" y="249883"/>
                  <a:pt x="270825" y="157808"/>
                  <a:pt x="301517" y="140345"/>
                </a:cubicBezTo>
                <a:cubicBezTo>
                  <a:pt x="332209" y="122883"/>
                  <a:pt x="195684" y="158866"/>
                  <a:pt x="187217" y="153045"/>
                </a:cubicBezTo>
                <a:cubicBezTo>
                  <a:pt x="178750" y="147224"/>
                  <a:pt x="234842" y="124470"/>
                  <a:pt x="250717" y="105420"/>
                </a:cubicBezTo>
                <a:cubicBezTo>
                  <a:pt x="266592" y="86370"/>
                  <a:pt x="264475" y="6995"/>
                  <a:pt x="272942" y="6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 1300">
            <a:extLst>
              <a:ext uri="{FF2B5EF4-FFF2-40B4-BE49-F238E27FC236}">
                <a16:creationId xmlns:a16="http://schemas.microsoft.com/office/drawing/2014/main" id="{A4AB0C26-3874-8D92-4901-366FA63D72A2}"/>
              </a:ext>
            </a:extLst>
          </p:cNvPr>
          <p:cNvSpPr/>
          <p:nvPr/>
        </p:nvSpPr>
        <p:spPr>
          <a:xfrm>
            <a:off x="4005081" y="4887147"/>
            <a:ext cx="369473" cy="621139"/>
          </a:xfrm>
          <a:custGeom>
            <a:avLst/>
            <a:gdLst>
              <a:gd name="connsiteX0" fmla="*/ 236719 w 369473"/>
              <a:gd name="connsiteY0" fmla="*/ 15053 h 621139"/>
              <a:gd name="connsiteX1" fmla="*/ 317999 w 369473"/>
              <a:gd name="connsiteY1" fmla="*/ 233493 h 621139"/>
              <a:gd name="connsiteX2" fmla="*/ 8119 w 369473"/>
              <a:gd name="connsiteY2" fmla="*/ 614493 h 621139"/>
              <a:gd name="connsiteX3" fmla="*/ 109719 w 369473"/>
              <a:gd name="connsiteY3" fmla="*/ 467173 h 621139"/>
              <a:gd name="connsiteX4" fmla="*/ 317999 w 369473"/>
              <a:gd name="connsiteY4" fmla="*/ 355413 h 621139"/>
              <a:gd name="connsiteX5" fmla="*/ 231639 w 369473"/>
              <a:gd name="connsiteY5" fmla="*/ 365573 h 621139"/>
              <a:gd name="connsiteX6" fmla="*/ 368799 w 369473"/>
              <a:gd name="connsiteY6" fmla="*/ 208093 h 621139"/>
              <a:gd name="connsiteX7" fmla="*/ 282439 w 369473"/>
              <a:gd name="connsiteY7" fmla="*/ 40453 h 621139"/>
              <a:gd name="connsiteX8" fmla="*/ 236719 w 369473"/>
              <a:gd name="connsiteY8" fmla="*/ 15053 h 621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9473" h="621139">
                <a:moveTo>
                  <a:pt x="236719" y="15053"/>
                </a:moveTo>
                <a:cubicBezTo>
                  <a:pt x="242646" y="47226"/>
                  <a:pt x="356099" y="133586"/>
                  <a:pt x="317999" y="233493"/>
                </a:cubicBezTo>
                <a:cubicBezTo>
                  <a:pt x="279899" y="333400"/>
                  <a:pt x="42832" y="575546"/>
                  <a:pt x="8119" y="614493"/>
                </a:cubicBezTo>
                <a:cubicBezTo>
                  <a:pt x="-26594" y="653440"/>
                  <a:pt x="58072" y="510353"/>
                  <a:pt x="109719" y="467173"/>
                </a:cubicBezTo>
                <a:cubicBezTo>
                  <a:pt x="161366" y="423993"/>
                  <a:pt x="297679" y="372346"/>
                  <a:pt x="317999" y="355413"/>
                </a:cubicBezTo>
                <a:cubicBezTo>
                  <a:pt x="338319" y="338480"/>
                  <a:pt x="223172" y="390126"/>
                  <a:pt x="231639" y="365573"/>
                </a:cubicBezTo>
                <a:cubicBezTo>
                  <a:pt x="240106" y="341020"/>
                  <a:pt x="360332" y="262280"/>
                  <a:pt x="368799" y="208093"/>
                </a:cubicBezTo>
                <a:cubicBezTo>
                  <a:pt x="377266" y="153906"/>
                  <a:pt x="303606" y="73473"/>
                  <a:pt x="282439" y="40453"/>
                </a:cubicBezTo>
                <a:cubicBezTo>
                  <a:pt x="261272" y="7433"/>
                  <a:pt x="230792" y="-17120"/>
                  <a:pt x="236719" y="15053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 1301">
            <a:extLst>
              <a:ext uri="{FF2B5EF4-FFF2-40B4-BE49-F238E27FC236}">
                <a16:creationId xmlns:a16="http://schemas.microsoft.com/office/drawing/2014/main" id="{8308B612-0E02-2066-D384-5B7A449F226D}"/>
              </a:ext>
            </a:extLst>
          </p:cNvPr>
          <p:cNvSpPr/>
          <p:nvPr/>
        </p:nvSpPr>
        <p:spPr>
          <a:xfrm>
            <a:off x="2938762" y="6870890"/>
            <a:ext cx="796382" cy="506321"/>
          </a:xfrm>
          <a:custGeom>
            <a:avLst/>
            <a:gdLst>
              <a:gd name="connsiteX0" fmla="*/ 796330 w 796382"/>
              <a:gd name="connsiteY0" fmla="*/ 25 h 506321"/>
              <a:gd name="connsiteX1" fmla="*/ 656845 w 796382"/>
              <a:gd name="connsiteY1" fmla="*/ 160174 h 506321"/>
              <a:gd name="connsiteX2" fmla="*/ 191896 w 796382"/>
              <a:gd name="connsiteY2" fmla="*/ 449476 h 506321"/>
              <a:gd name="connsiteX3" fmla="*/ 372709 w 796382"/>
              <a:gd name="connsiteY3" fmla="*/ 377151 h 506321"/>
              <a:gd name="connsiteX4" fmla="*/ 750 w 796382"/>
              <a:gd name="connsiteY4" fmla="*/ 506303 h 506321"/>
              <a:gd name="connsiteX5" fmla="*/ 284885 w 796382"/>
              <a:gd name="connsiteY5" fmla="*/ 366818 h 506321"/>
              <a:gd name="connsiteX6" fmla="*/ 574187 w 796382"/>
              <a:gd name="connsiteY6" fmla="*/ 263496 h 506321"/>
              <a:gd name="connsiteX7" fmla="*/ 398540 w 796382"/>
              <a:gd name="connsiteY7" fmla="*/ 289327 h 506321"/>
              <a:gd name="connsiteX8" fmla="*/ 646513 w 796382"/>
              <a:gd name="connsiteY8" fmla="*/ 170507 h 506321"/>
              <a:gd name="connsiteX9" fmla="*/ 796330 w 796382"/>
              <a:gd name="connsiteY9" fmla="*/ 25 h 506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6382" h="506321">
                <a:moveTo>
                  <a:pt x="796330" y="25"/>
                </a:moveTo>
                <a:cubicBezTo>
                  <a:pt x="798052" y="-1697"/>
                  <a:pt x="757584" y="85266"/>
                  <a:pt x="656845" y="160174"/>
                </a:cubicBezTo>
                <a:cubicBezTo>
                  <a:pt x="556106" y="235082"/>
                  <a:pt x="239252" y="413313"/>
                  <a:pt x="191896" y="449476"/>
                </a:cubicBezTo>
                <a:cubicBezTo>
                  <a:pt x="144540" y="485639"/>
                  <a:pt x="404567" y="367680"/>
                  <a:pt x="372709" y="377151"/>
                </a:cubicBezTo>
                <a:cubicBezTo>
                  <a:pt x="340851" y="386622"/>
                  <a:pt x="15387" y="508025"/>
                  <a:pt x="750" y="506303"/>
                </a:cubicBezTo>
                <a:cubicBezTo>
                  <a:pt x="-13887" y="504581"/>
                  <a:pt x="189312" y="407286"/>
                  <a:pt x="284885" y="366818"/>
                </a:cubicBezTo>
                <a:cubicBezTo>
                  <a:pt x="380458" y="326350"/>
                  <a:pt x="555245" y="276411"/>
                  <a:pt x="574187" y="263496"/>
                </a:cubicBezTo>
                <a:cubicBezTo>
                  <a:pt x="593129" y="250581"/>
                  <a:pt x="386486" y="304825"/>
                  <a:pt x="398540" y="289327"/>
                </a:cubicBezTo>
                <a:cubicBezTo>
                  <a:pt x="410594" y="273829"/>
                  <a:pt x="581937" y="211836"/>
                  <a:pt x="646513" y="170507"/>
                </a:cubicBezTo>
                <a:cubicBezTo>
                  <a:pt x="711089" y="129178"/>
                  <a:pt x="794608" y="1747"/>
                  <a:pt x="796330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 1302">
            <a:extLst>
              <a:ext uri="{FF2B5EF4-FFF2-40B4-BE49-F238E27FC236}">
                <a16:creationId xmlns:a16="http://schemas.microsoft.com/office/drawing/2014/main" id="{06BEA2BC-9A4C-30C6-9856-D6FB4001C59F}"/>
              </a:ext>
            </a:extLst>
          </p:cNvPr>
          <p:cNvSpPr/>
          <p:nvPr/>
        </p:nvSpPr>
        <p:spPr>
          <a:xfrm>
            <a:off x="3860800" y="5384389"/>
            <a:ext cx="609714" cy="741466"/>
          </a:xfrm>
          <a:custGeom>
            <a:avLst/>
            <a:gdLst>
              <a:gd name="connsiteX0" fmla="*/ 609600 w 609714"/>
              <a:gd name="connsiteY0" fmla="*/ 411 h 741466"/>
              <a:gd name="connsiteX1" fmla="*/ 452120 w 609714"/>
              <a:gd name="connsiteY1" fmla="*/ 391571 h 741466"/>
              <a:gd name="connsiteX2" fmla="*/ 274320 w 609714"/>
              <a:gd name="connsiteY2" fmla="*/ 579531 h 741466"/>
              <a:gd name="connsiteX3" fmla="*/ 274320 w 609714"/>
              <a:gd name="connsiteY3" fmla="*/ 594771 h 741466"/>
              <a:gd name="connsiteX4" fmla="*/ 162560 w 609714"/>
              <a:gd name="connsiteY4" fmla="*/ 726851 h 741466"/>
              <a:gd name="connsiteX5" fmla="*/ 0 w 609714"/>
              <a:gd name="connsiteY5" fmla="*/ 737011 h 741466"/>
              <a:gd name="connsiteX6" fmla="*/ 162560 w 609714"/>
              <a:gd name="connsiteY6" fmla="*/ 716691 h 741466"/>
              <a:gd name="connsiteX7" fmla="*/ 228600 w 609714"/>
              <a:gd name="connsiteY7" fmla="*/ 670971 h 741466"/>
              <a:gd name="connsiteX8" fmla="*/ 233680 w 609714"/>
              <a:gd name="connsiteY8" fmla="*/ 620171 h 741466"/>
              <a:gd name="connsiteX9" fmla="*/ 431800 w 609714"/>
              <a:gd name="connsiteY9" fmla="*/ 447451 h 741466"/>
              <a:gd name="connsiteX10" fmla="*/ 381000 w 609714"/>
              <a:gd name="connsiteY10" fmla="*/ 467771 h 741466"/>
              <a:gd name="connsiteX11" fmla="*/ 487680 w 609714"/>
              <a:gd name="connsiteY11" fmla="*/ 279811 h 741466"/>
              <a:gd name="connsiteX12" fmla="*/ 477520 w 609714"/>
              <a:gd name="connsiteY12" fmla="*/ 315371 h 741466"/>
              <a:gd name="connsiteX13" fmla="*/ 609600 w 609714"/>
              <a:gd name="connsiteY13" fmla="*/ 411 h 741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09714" h="741466">
                <a:moveTo>
                  <a:pt x="609600" y="411"/>
                </a:moveTo>
                <a:cubicBezTo>
                  <a:pt x="605367" y="13111"/>
                  <a:pt x="508000" y="295051"/>
                  <a:pt x="452120" y="391571"/>
                </a:cubicBezTo>
                <a:cubicBezTo>
                  <a:pt x="396240" y="488091"/>
                  <a:pt x="303953" y="545664"/>
                  <a:pt x="274320" y="579531"/>
                </a:cubicBezTo>
                <a:cubicBezTo>
                  <a:pt x="244687" y="613398"/>
                  <a:pt x="292947" y="570218"/>
                  <a:pt x="274320" y="594771"/>
                </a:cubicBezTo>
                <a:cubicBezTo>
                  <a:pt x="255693" y="619324"/>
                  <a:pt x="208280" y="703144"/>
                  <a:pt x="162560" y="726851"/>
                </a:cubicBezTo>
                <a:cubicBezTo>
                  <a:pt x="116840" y="750558"/>
                  <a:pt x="0" y="738704"/>
                  <a:pt x="0" y="737011"/>
                </a:cubicBezTo>
                <a:cubicBezTo>
                  <a:pt x="0" y="735318"/>
                  <a:pt x="124460" y="727698"/>
                  <a:pt x="162560" y="716691"/>
                </a:cubicBezTo>
                <a:cubicBezTo>
                  <a:pt x="200660" y="705684"/>
                  <a:pt x="228600" y="670971"/>
                  <a:pt x="228600" y="670971"/>
                </a:cubicBezTo>
                <a:cubicBezTo>
                  <a:pt x="240453" y="654884"/>
                  <a:pt x="199813" y="657424"/>
                  <a:pt x="233680" y="620171"/>
                </a:cubicBezTo>
                <a:cubicBezTo>
                  <a:pt x="267547" y="582918"/>
                  <a:pt x="407247" y="472851"/>
                  <a:pt x="431800" y="447451"/>
                </a:cubicBezTo>
                <a:cubicBezTo>
                  <a:pt x="456353" y="422051"/>
                  <a:pt x="371687" y="495711"/>
                  <a:pt x="381000" y="467771"/>
                </a:cubicBezTo>
                <a:cubicBezTo>
                  <a:pt x="390313" y="439831"/>
                  <a:pt x="471593" y="305211"/>
                  <a:pt x="487680" y="279811"/>
                </a:cubicBezTo>
                <a:cubicBezTo>
                  <a:pt x="503767" y="254411"/>
                  <a:pt x="455507" y="357704"/>
                  <a:pt x="477520" y="315371"/>
                </a:cubicBezTo>
                <a:cubicBezTo>
                  <a:pt x="499533" y="273038"/>
                  <a:pt x="613833" y="-12289"/>
                  <a:pt x="609600" y="411"/>
                </a:cubicBezTo>
                <a:close/>
              </a:path>
            </a:pathLst>
          </a:custGeom>
          <a:solidFill>
            <a:srgbClr val="7030A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 1303">
            <a:extLst>
              <a:ext uri="{FF2B5EF4-FFF2-40B4-BE49-F238E27FC236}">
                <a16:creationId xmlns:a16="http://schemas.microsoft.com/office/drawing/2014/main" id="{430B2BA9-81B6-3EFD-E257-C5FB1398A0AA}"/>
              </a:ext>
            </a:extLst>
          </p:cNvPr>
          <p:cNvSpPr/>
          <p:nvPr/>
        </p:nvSpPr>
        <p:spPr>
          <a:xfrm>
            <a:off x="2539754" y="6925824"/>
            <a:ext cx="810363" cy="460586"/>
          </a:xfrm>
          <a:custGeom>
            <a:avLst/>
            <a:gdLst>
              <a:gd name="connsiteX0" fmla="*/ 807966 w 810363"/>
              <a:gd name="connsiteY0" fmla="*/ 3296 h 460586"/>
              <a:gd name="connsiteX1" fmla="*/ 366006 w 810363"/>
              <a:gd name="connsiteY1" fmla="*/ 394456 h 460586"/>
              <a:gd name="connsiteX2" fmla="*/ 264406 w 810363"/>
              <a:gd name="connsiteY2" fmla="*/ 445256 h 460586"/>
              <a:gd name="connsiteX3" fmla="*/ 246 w 810363"/>
              <a:gd name="connsiteY3" fmla="*/ 460496 h 460586"/>
              <a:gd name="connsiteX4" fmla="*/ 315206 w 810363"/>
              <a:gd name="connsiteY4" fmla="*/ 440176 h 460586"/>
              <a:gd name="connsiteX5" fmla="*/ 208526 w 810363"/>
              <a:gd name="connsiteY5" fmla="*/ 435096 h 460586"/>
              <a:gd name="connsiteX6" fmla="*/ 421886 w 810363"/>
              <a:gd name="connsiteY6" fmla="*/ 333496 h 460586"/>
              <a:gd name="connsiteX7" fmla="*/ 360926 w 810363"/>
              <a:gd name="connsiteY7" fmla="*/ 374136 h 460586"/>
              <a:gd name="connsiteX8" fmla="*/ 462526 w 810363"/>
              <a:gd name="connsiteY8" fmla="*/ 313176 h 460586"/>
              <a:gd name="connsiteX9" fmla="*/ 538726 w 810363"/>
              <a:gd name="connsiteY9" fmla="*/ 211576 h 460586"/>
              <a:gd name="connsiteX10" fmla="*/ 807966 w 810363"/>
              <a:gd name="connsiteY10" fmla="*/ 3296 h 460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10363" h="460586">
                <a:moveTo>
                  <a:pt x="807966" y="3296"/>
                </a:moveTo>
                <a:cubicBezTo>
                  <a:pt x="779179" y="33776"/>
                  <a:pt x="456599" y="320796"/>
                  <a:pt x="366006" y="394456"/>
                </a:cubicBezTo>
                <a:cubicBezTo>
                  <a:pt x="275413" y="468116"/>
                  <a:pt x="325366" y="434249"/>
                  <a:pt x="264406" y="445256"/>
                </a:cubicBezTo>
                <a:cubicBezTo>
                  <a:pt x="203446" y="456263"/>
                  <a:pt x="-8221" y="461343"/>
                  <a:pt x="246" y="460496"/>
                </a:cubicBezTo>
                <a:cubicBezTo>
                  <a:pt x="8713" y="459649"/>
                  <a:pt x="280493" y="444409"/>
                  <a:pt x="315206" y="440176"/>
                </a:cubicBezTo>
                <a:cubicBezTo>
                  <a:pt x="349919" y="435943"/>
                  <a:pt x="190746" y="452876"/>
                  <a:pt x="208526" y="435096"/>
                </a:cubicBezTo>
                <a:cubicBezTo>
                  <a:pt x="226306" y="417316"/>
                  <a:pt x="396486" y="343656"/>
                  <a:pt x="421886" y="333496"/>
                </a:cubicBezTo>
                <a:cubicBezTo>
                  <a:pt x="447286" y="323336"/>
                  <a:pt x="354153" y="377523"/>
                  <a:pt x="360926" y="374136"/>
                </a:cubicBezTo>
                <a:cubicBezTo>
                  <a:pt x="367699" y="370749"/>
                  <a:pt x="432893" y="340269"/>
                  <a:pt x="462526" y="313176"/>
                </a:cubicBezTo>
                <a:cubicBezTo>
                  <a:pt x="492159" y="286083"/>
                  <a:pt x="479459" y="260683"/>
                  <a:pt x="538726" y="211576"/>
                </a:cubicBezTo>
                <a:cubicBezTo>
                  <a:pt x="597993" y="162469"/>
                  <a:pt x="836753" y="-27184"/>
                  <a:pt x="807966" y="32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 1304">
            <a:extLst>
              <a:ext uri="{FF2B5EF4-FFF2-40B4-BE49-F238E27FC236}">
                <a16:creationId xmlns:a16="http://schemas.microsoft.com/office/drawing/2014/main" id="{98240CD6-FBAF-4AE6-E37E-C017D7BE5780}"/>
              </a:ext>
            </a:extLst>
          </p:cNvPr>
          <p:cNvSpPr/>
          <p:nvPr/>
        </p:nvSpPr>
        <p:spPr>
          <a:xfrm>
            <a:off x="3019541" y="5525812"/>
            <a:ext cx="354864" cy="430464"/>
          </a:xfrm>
          <a:custGeom>
            <a:avLst/>
            <a:gdLst>
              <a:gd name="connsiteX0" fmla="*/ 38969 w 354864"/>
              <a:gd name="connsiteY0" fmla="*/ 2 h 430464"/>
              <a:gd name="connsiteX1" fmla="*/ 11380 w 354864"/>
              <a:gd name="connsiteY1" fmla="*/ 189188 h 430464"/>
              <a:gd name="connsiteX2" fmla="*/ 31087 w 354864"/>
              <a:gd name="connsiteY2" fmla="*/ 177364 h 430464"/>
              <a:gd name="connsiteX3" fmla="*/ 338514 w 354864"/>
              <a:gd name="connsiteY3" fmla="*/ 425671 h 430464"/>
              <a:gd name="connsiteX4" fmla="*/ 314866 w 354864"/>
              <a:gd name="connsiteY4" fmla="*/ 346843 h 430464"/>
              <a:gd name="connsiteX5" fmla="*/ 334573 w 354864"/>
              <a:gd name="connsiteY5" fmla="*/ 417788 h 430464"/>
              <a:gd name="connsiteX6" fmla="*/ 243921 w 354864"/>
              <a:gd name="connsiteY6" fmla="*/ 327136 h 430464"/>
              <a:gd name="connsiteX7" fmla="*/ 54735 w 354864"/>
              <a:gd name="connsiteY7" fmla="*/ 185247 h 430464"/>
              <a:gd name="connsiteX8" fmla="*/ 46852 w 354864"/>
              <a:gd name="connsiteY8" fmla="*/ 185247 h 430464"/>
              <a:gd name="connsiteX9" fmla="*/ 38969 w 354864"/>
              <a:gd name="connsiteY9" fmla="*/ 2 h 430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4864" h="430464">
                <a:moveTo>
                  <a:pt x="38969" y="2"/>
                </a:moveTo>
                <a:cubicBezTo>
                  <a:pt x="33057" y="659"/>
                  <a:pt x="12694" y="159628"/>
                  <a:pt x="11380" y="189188"/>
                </a:cubicBezTo>
                <a:cubicBezTo>
                  <a:pt x="10066" y="218748"/>
                  <a:pt x="-23435" y="137950"/>
                  <a:pt x="31087" y="177364"/>
                </a:cubicBezTo>
                <a:cubicBezTo>
                  <a:pt x="85609" y="216778"/>
                  <a:pt x="291218" y="397425"/>
                  <a:pt x="338514" y="425671"/>
                </a:cubicBezTo>
                <a:cubicBezTo>
                  <a:pt x="385810" y="453917"/>
                  <a:pt x="315523" y="348157"/>
                  <a:pt x="314866" y="346843"/>
                </a:cubicBezTo>
                <a:cubicBezTo>
                  <a:pt x="314209" y="345529"/>
                  <a:pt x="346397" y="421072"/>
                  <a:pt x="334573" y="417788"/>
                </a:cubicBezTo>
                <a:cubicBezTo>
                  <a:pt x="322749" y="414504"/>
                  <a:pt x="290561" y="365893"/>
                  <a:pt x="243921" y="327136"/>
                </a:cubicBezTo>
                <a:cubicBezTo>
                  <a:pt x="197281" y="288379"/>
                  <a:pt x="54735" y="185247"/>
                  <a:pt x="54735" y="185247"/>
                </a:cubicBezTo>
                <a:cubicBezTo>
                  <a:pt x="21890" y="161599"/>
                  <a:pt x="48166" y="215464"/>
                  <a:pt x="46852" y="185247"/>
                </a:cubicBezTo>
                <a:cubicBezTo>
                  <a:pt x="45538" y="155030"/>
                  <a:pt x="44881" y="-655"/>
                  <a:pt x="38969" y="2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 1305">
            <a:extLst>
              <a:ext uri="{FF2B5EF4-FFF2-40B4-BE49-F238E27FC236}">
                <a16:creationId xmlns:a16="http://schemas.microsoft.com/office/drawing/2014/main" id="{A48DF79F-092E-9885-EBAD-9D1B56AB4437}"/>
              </a:ext>
            </a:extLst>
          </p:cNvPr>
          <p:cNvSpPr/>
          <p:nvPr/>
        </p:nvSpPr>
        <p:spPr>
          <a:xfrm>
            <a:off x="1888208" y="5383164"/>
            <a:ext cx="432812" cy="264444"/>
          </a:xfrm>
          <a:custGeom>
            <a:avLst/>
            <a:gdLst>
              <a:gd name="connsiteX0" fmla="*/ 430710 w 432812"/>
              <a:gd name="connsiteY0" fmla="*/ 823 h 264444"/>
              <a:gd name="connsiteX1" fmla="*/ 258803 w 432812"/>
              <a:gd name="connsiteY1" fmla="*/ 66660 h 264444"/>
              <a:gd name="connsiteX2" fmla="*/ 156390 w 432812"/>
              <a:gd name="connsiteY2" fmla="*/ 121524 h 264444"/>
              <a:gd name="connsiteX3" fmla="*/ 247830 w 432812"/>
              <a:gd name="connsiteY3" fmla="*/ 103236 h 264444"/>
              <a:gd name="connsiteX4" fmla="*/ 2771 w 432812"/>
              <a:gd name="connsiteY4" fmla="*/ 260513 h 264444"/>
              <a:gd name="connsiteX5" fmla="*/ 119814 w 432812"/>
              <a:gd name="connsiteY5" fmla="*/ 212964 h 264444"/>
              <a:gd name="connsiteX6" fmla="*/ 185651 w 432812"/>
              <a:gd name="connsiteY6" fmla="*/ 169073 h 264444"/>
              <a:gd name="connsiteX7" fmla="*/ 116157 w 432812"/>
              <a:gd name="connsiteY7" fmla="*/ 169073 h 264444"/>
              <a:gd name="connsiteX8" fmla="*/ 214912 w 432812"/>
              <a:gd name="connsiteY8" fmla="*/ 125182 h 264444"/>
              <a:gd name="connsiteX9" fmla="*/ 171021 w 432812"/>
              <a:gd name="connsiteY9" fmla="*/ 117866 h 264444"/>
              <a:gd name="connsiteX10" fmla="*/ 342928 w 432812"/>
              <a:gd name="connsiteY10" fmla="*/ 33742 h 264444"/>
              <a:gd name="connsiteX11" fmla="*/ 430710 w 432812"/>
              <a:gd name="connsiteY11" fmla="*/ 823 h 264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2812" h="264444">
                <a:moveTo>
                  <a:pt x="430710" y="823"/>
                </a:moveTo>
                <a:cubicBezTo>
                  <a:pt x="416689" y="6309"/>
                  <a:pt x="304523" y="46543"/>
                  <a:pt x="258803" y="66660"/>
                </a:cubicBezTo>
                <a:cubicBezTo>
                  <a:pt x="213083" y="86777"/>
                  <a:pt x="158219" y="115428"/>
                  <a:pt x="156390" y="121524"/>
                </a:cubicBezTo>
                <a:cubicBezTo>
                  <a:pt x="154561" y="127620"/>
                  <a:pt x="273433" y="80071"/>
                  <a:pt x="247830" y="103236"/>
                </a:cubicBezTo>
                <a:cubicBezTo>
                  <a:pt x="222227" y="126401"/>
                  <a:pt x="24107" y="242225"/>
                  <a:pt x="2771" y="260513"/>
                </a:cubicBezTo>
                <a:cubicBezTo>
                  <a:pt x="-18565" y="278801"/>
                  <a:pt x="89334" y="228204"/>
                  <a:pt x="119814" y="212964"/>
                </a:cubicBezTo>
                <a:cubicBezTo>
                  <a:pt x="150294" y="197724"/>
                  <a:pt x="186261" y="176388"/>
                  <a:pt x="185651" y="169073"/>
                </a:cubicBezTo>
                <a:cubicBezTo>
                  <a:pt x="185041" y="161758"/>
                  <a:pt x="111280" y="176388"/>
                  <a:pt x="116157" y="169073"/>
                </a:cubicBezTo>
                <a:cubicBezTo>
                  <a:pt x="121034" y="161758"/>
                  <a:pt x="205768" y="133717"/>
                  <a:pt x="214912" y="125182"/>
                </a:cubicBezTo>
                <a:cubicBezTo>
                  <a:pt x="224056" y="116648"/>
                  <a:pt x="149685" y="133106"/>
                  <a:pt x="171021" y="117866"/>
                </a:cubicBezTo>
                <a:cubicBezTo>
                  <a:pt x="192357" y="102626"/>
                  <a:pt x="300256" y="48982"/>
                  <a:pt x="342928" y="33742"/>
                </a:cubicBezTo>
                <a:cubicBezTo>
                  <a:pt x="385600" y="18502"/>
                  <a:pt x="444731" y="-4663"/>
                  <a:pt x="430710" y="8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 1306">
            <a:extLst>
              <a:ext uri="{FF2B5EF4-FFF2-40B4-BE49-F238E27FC236}">
                <a16:creationId xmlns:a16="http://schemas.microsoft.com/office/drawing/2014/main" id="{A089E5C4-043A-E55D-075B-9371FBFF4FB1}"/>
              </a:ext>
            </a:extLst>
          </p:cNvPr>
          <p:cNvSpPr/>
          <p:nvPr/>
        </p:nvSpPr>
        <p:spPr>
          <a:xfrm>
            <a:off x="1978652" y="5285146"/>
            <a:ext cx="414092" cy="121214"/>
          </a:xfrm>
          <a:custGeom>
            <a:avLst/>
            <a:gdLst>
              <a:gd name="connsiteX0" fmla="*/ 413418 w 414092"/>
              <a:gd name="connsiteY0" fmla="*/ 86 h 121214"/>
              <a:gd name="connsiteX1" fmla="*/ 226881 w 414092"/>
              <a:gd name="connsiteY1" fmla="*/ 95184 h 121214"/>
              <a:gd name="connsiteX2" fmla="*/ 161044 w 414092"/>
              <a:gd name="connsiteY2" fmla="*/ 120787 h 121214"/>
              <a:gd name="connsiteX3" fmla="*/ 110 w 414092"/>
              <a:gd name="connsiteY3" fmla="*/ 80553 h 121214"/>
              <a:gd name="connsiteX4" fmla="*/ 135441 w 414092"/>
              <a:gd name="connsiteY4" fmla="*/ 120787 h 121214"/>
              <a:gd name="connsiteX5" fmla="*/ 113495 w 414092"/>
              <a:gd name="connsiteY5" fmla="*/ 84211 h 121214"/>
              <a:gd name="connsiteX6" fmla="*/ 153729 w 414092"/>
              <a:gd name="connsiteY6" fmla="*/ 113472 h 121214"/>
              <a:gd name="connsiteX7" fmla="*/ 413418 w 414092"/>
              <a:gd name="connsiteY7" fmla="*/ 86 h 121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4092" h="121214">
                <a:moveTo>
                  <a:pt x="413418" y="86"/>
                </a:moveTo>
                <a:cubicBezTo>
                  <a:pt x="425610" y="-2962"/>
                  <a:pt x="268943" y="75067"/>
                  <a:pt x="226881" y="95184"/>
                </a:cubicBezTo>
                <a:cubicBezTo>
                  <a:pt x="184819" y="115301"/>
                  <a:pt x="198839" y="123225"/>
                  <a:pt x="161044" y="120787"/>
                </a:cubicBezTo>
                <a:cubicBezTo>
                  <a:pt x="123249" y="118349"/>
                  <a:pt x="4377" y="80553"/>
                  <a:pt x="110" y="80553"/>
                </a:cubicBezTo>
                <a:cubicBezTo>
                  <a:pt x="-4157" y="80553"/>
                  <a:pt x="116544" y="120177"/>
                  <a:pt x="135441" y="120787"/>
                </a:cubicBezTo>
                <a:cubicBezTo>
                  <a:pt x="154338" y="121397"/>
                  <a:pt x="110447" y="85430"/>
                  <a:pt x="113495" y="84211"/>
                </a:cubicBezTo>
                <a:cubicBezTo>
                  <a:pt x="116543" y="82992"/>
                  <a:pt x="109228" y="122616"/>
                  <a:pt x="153729" y="113472"/>
                </a:cubicBezTo>
                <a:cubicBezTo>
                  <a:pt x="198230" y="104328"/>
                  <a:pt x="401226" y="3134"/>
                  <a:pt x="413418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 1307">
            <a:extLst>
              <a:ext uri="{FF2B5EF4-FFF2-40B4-BE49-F238E27FC236}">
                <a16:creationId xmlns:a16="http://schemas.microsoft.com/office/drawing/2014/main" id="{671C867C-AD45-D155-6891-D621D21F04D4}"/>
              </a:ext>
            </a:extLst>
          </p:cNvPr>
          <p:cNvSpPr/>
          <p:nvPr/>
        </p:nvSpPr>
        <p:spPr>
          <a:xfrm>
            <a:off x="3021625" y="5354159"/>
            <a:ext cx="275407" cy="290459"/>
          </a:xfrm>
          <a:custGeom>
            <a:avLst/>
            <a:gdLst>
              <a:gd name="connsiteX0" fmla="*/ 34 w 275407"/>
              <a:gd name="connsiteY0" fmla="*/ 537 h 290459"/>
              <a:gd name="connsiteX1" fmla="*/ 176894 w 275407"/>
              <a:gd name="connsiteY1" fmla="*/ 113426 h 290459"/>
              <a:gd name="connsiteX2" fmla="*/ 274731 w 275407"/>
              <a:gd name="connsiteY2" fmla="*/ 290285 h 290459"/>
              <a:gd name="connsiteX3" fmla="*/ 222049 w 275407"/>
              <a:gd name="connsiteY3" fmla="*/ 147293 h 290459"/>
              <a:gd name="connsiteX4" fmla="*/ 259679 w 275407"/>
              <a:gd name="connsiteY4" fmla="*/ 196211 h 290459"/>
              <a:gd name="connsiteX5" fmla="*/ 199471 w 275407"/>
              <a:gd name="connsiteY5" fmla="*/ 117189 h 290459"/>
              <a:gd name="connsiteX6" fmla="*/ 161842 w 275407"/>
              <a:gd name="connsiteY6" fmla="*/ 72034 h 290459"/>
              <a:gd name="connsiteX7" fmla="*/ 34 w 275407"/>
              <a:gd name="connsiteY7" fmla="*/ 537 h 290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5407" h="290459">
                <a:moveTo>
                  <a:pt x="34" y="537"/>
                </a:moveTo>
                <a:cubicBezTo>
                  <a:pt x="2543" y="7436"/>
                  <a:pt x="131111" y="65135"/>
                  <a:pt x="176894" y="113426"/>
                </a:cubicBezTo>
                <a:cubicBezTo>
                  <a:pt x="222677" y="161717"/>
                  <a:pt x="267205" y="284641"/>
                  <a:pt x="274731" y="290285"/>
                </a:cubicBezTo>
                <a:cubicBezTo>
                  <a:pt x="282257" y="295929"/>
                  <a:pt x="224558" y="162972"/>
                  <a:pt x="222049" y="147293"/>
                </a:cubicBezTo>
                <a:cubicBezTo>
                  <a:pt x="219540" y="131614"/>
                  <a:pt x="263442" y="201228"/>
                  <a:pt x="259679" y="196211"/>
                </a:cubicBezTo>
                <a:cubicBezTo>
                  <a:pt x="255916" y="191194"/>
                  <a:pt x="215777" y="137885"/>
                  <a:pt x="199471" y="117189"/>
                </a:cubicBezTo>
                <a:cubicBezTo>
                  <a:pt x="183165" y="96493"/>
                  <a:pt x="191319" y="88967"/>
                  <a:pt x="161842" y="72034"/>
                </a:cubicBezTo>
                <a:cubicBezTo>
                  <a:pt x="132366" y="55101"/>
                  <a:pt x="-2475" y="-6362"/>
                  <a:pt x="34" y="537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 1308">
            <a:extLst>
              <a:ext uri="{FF2B5EF4-FFF2-40B4-BE49-F238E27FC236}">
                <a16:creationId xmlns:a16="http://schemas.microsoft.com/office/drawing/2014/main" id="{A92BFE41-5F6D-9E55-2F2F-1A18CBCE948B}"/>
              </a:ext>
            </a:extLst>
          </p:cNvPr>
          <p:cNvSpPr/>
          <p:nvPr/>
        </p:nvSpPr>
        <p:spPr>
          <a:xfrm>
            <a:off x="3952995" y="4981940"/>
            <a:ext cx="239363" cy="356403"/>
          </a:xfrm>
          <a:custGeom>
            <a:avLst/>
            <a:gdLst>
              <a:gd name="connsiteX0" fmla="*/ 126057 w 239363"/>
              <a:gd name="connsiteY0" fmla="*/ 223 h 356403"/>
              <a:gd name="connsiteX1" fmla="*/ 208842 w 239363"/>
              <a:gd name="connsiteY1" fmla="*/ 139453 h 356403"/>
              <a:gd name="connsiteX2" fmla="*/ 137346 w 239363"/>
              <a:gd name="connsiteY2" fmla="*/ 252341 h 356403"/>
              <a:gd name="connsiteX3" fmla="*/ 201316 w 239363"/>
              <a:gd name="connsiteY3" fmla="*/ 214712 h 356403"/>
              <a:gd name="connsiteX4" fmla="*/ 1879 w 239363"/>
              <a:gd name="connsiteY4" fmla="*/ 353941 h 356403"/>
              <a:gd name="connsiteX5" fmla="*/ 107242 w 239363"/>
              <a:gd name="connsiteY5" fmla="*/ 297497 h 356403"/>
              <a:gd name="connsiteX6" fmla="*/ 208842 w 239363"/>
              <a:gd name="connsiteY6" fmla="*/ 218475 h 356403"/>
              <a:gd name="connsiteX7" fmla="*/ 186264 w 239363"/>
              <a:gd name="connsiteY7" fmla="*/ 218475 h 356403"/>
              <a:gd name="connsiteX8" fmla="*/ 238946 w 239363"/>
              <a:gd name="connsiteY8" fmla="*/ 173319 h 356403"/>
              <a:gd name="connsiteX9" fmla="*/ 126057 w 239363"/>
              <a:gd name="connsiteY9" fmla="*/ 223 h 356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9363" h="356403">
                <a:moveTo>
                  <a:pt x="126057" y="223"/>
                </a:moveTo>
                <a:cubicBezTo>
                  <a:pt x="121040" y="-5421"/>
                  <a:pt x="206961" y="97433"/>
                  <a:pt x="208842" y="139453"/>
                </a:cubicBezTo>
                <a:cubicBezTo>
                  <a:pt x="210723" y="181473"/>
                  <a:pt x="138600" y="239798"/>
                  <a:pt x="137346" y="252341"/>
                </a:cubicBezTo>
                <a:cubicBezTo>
                  <a:pt x="136092" y="264884"/>
                  <a:pt x="223894" y="197779"/>
                  <a:pt x="201316" y="214712"/>
                </a:cubicBezTo>
                <a:cubicBezTo>
                  <a:pt x="178738" y="231645"/>
                  <a:pt x="17558" y="340144"/>
                  <a:pt x="1879" y="353941"/>
                </a:cubicBezTo>
                <a:cubicBezTo>
                  <a:pt x="-13800" y="367738"/>
                  <a:pt x="72748" y="320075"/>
                  <a:pt x="107242" y="297497"/>
                </a:cubicBezTo>
                <a:cubicBezTo>
                  <a:pt x="141736" y="274919"/>
                  <a:pt x="208842" y="218475"/>
                  <a:pt x="208842" y="218475"/>
                </a:cubicBezTo>
                <a:cubicBezTo>
                  <a:pt x="222012" y="205305"/>
                  <a:pt x="181247" y="226001"/>
                  <a:pt x="186264" y="218475"/>
                </a:cubicBezTo>
                <a:cubicBezTo>
                  <a:pt x="191281" y="210949"/>
                  <a:pt x="244590" y="204050"/>
                  <a:pt x="238946" y="173319"/>
                </a:cubicBezTo>
                <a:cubicBezTo>
                  <a:pt x="233302" y="142588"/>
                  <a:pt x="131074" y="5867"/>
                  <a:pt x="126057" y="223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 1309">
            <a:extLst>
              <a:ext uri="{FF2B5EF4-FFF2-40B4-BE49-F238E27FC236}">
                <a16:creationId xmlns:a16="http://schemas.microsoft.com/office/drawing/2014/main" id="{9534434E-EC99-A747-7BA2-7AFA53A20AED}"/>
              </a:ext>
            </a:extLst>
          </p:cNvPr>
          <p:cNvSpPr/>
          <p:nvPr/>
        </p:nvSpPr>
        <p:spPr>
          <a:xfrm>
            <a:off x="2944283" y="6651481"/>
            <a:ext cx="530490" cy="446084"/>
          </a:xfrm>
          <a:custGeom>
            <a:avLst/>
            <a:gdLst>
              <a:gd name="connsiteX0" fmla="*/ 530437 w 530490"/>
              <a:gd name="connsiteY0" fmla="*/ 126 h 446084"/>
              <a:gd name="connsiteX1" fmla="*/ 75850 w 530490"/>
              <a:gd name="connsiteY1" fmla="*/ 365886 h 446084"/>
              <a:gd name="connsiteX2" fmla="*/ 49724 w 530490"/>
              <a:gd name="connsiteY2" fmla="*/ 439038 h 446084"/>
              <a:gd name="connsiteX3" fmla="*/ 65399 w 530490"/>
              <a:gd name="connsiteY3" fmla="*/ 386786 h 446084"/>
              <a:gd name="connsiteX4" fmla="*/ 2698 w 530490"/>
              <a:gd name="connsiteY4" fmla="*/ 444263 h 446084"/>
              <a:gd name="connsiteX5" fmla="*/ 169902 w 530490"/>
              <a:gd name="connsiteY5" fmla="*/ 303184 h 446084"/>
              <a:gd name="connsiteX6" fmla="*/ 107200 w 530490"/>
              <a:gd name="connsiteY6" fmla="*/ 324085 h 446084"/>
              <a:gd name="connsiteX7" fmla="*/ 530437 w 530490"/>
              <a:gd name="connsiteY7" fmla="*/ 126 h 446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0490" h="446084">
                <a:moveTo>
                  <a:pt x="530437" y="126"/>
                </a:moveTo>
                <a:cubicBezTo>
                  <a:pt x="525212" y="7093"/>
                  <a:pt x="155969" y="292734"/>
                  <a:pt x="75850" y="365886"/>
                </a:cubicBezTo>
                <a:cubicBezTo>
                  <a:pt x="-4269" y="439038"/>
                  <a:pt x="51466" y="435555"/>
                  <a:pt x="49724" y="439038"/>
                </a:cubicBezTo>
                <a:cubicBezTo>
                  <a:pt x="47982" y="442521"/>
                  <a:pt x="73237" y="385915"/>
                  <a:pt x="65399" y="386786"/>
                </a:cubicBezTo>
                <a:cubicBezTo>
                  <a:pt x="57561" y="387657"/>
                  <a:pt x="-14719" y="458197"/>
                  <a:pt x="2698" y="444263"/>
                </a:cubicBezTo>
                <a:cubicBezTo>
                  <a:pt x="20115" y="430329"/>
                  <a:pt x="152485" y="323214"/>
                  <a:pt x="169902" y="303184"/>
                </a:cubicBezTo>
                <a:cubicBezTo>
                  <a:pt x="187319" y="283154"/>
                  <a:pt x="54949" y="371982"/>
                  <a:pt x="107200" y="324085"/>
                </a:cubicBezTo>
                <a:cubicBezTo>
                  <a:pt x="159451" y="276188"/>
                  <a:pt x="535662" y="-6841"/>
                  <a:pt x="530437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 1310">
            <a:extLst>
              <a:ext uri="{FF2B5EF4-FFF2-40B4-BE49-F238E27FC236}">
                <a16:creationId xmlns:a16="http://schemas.microsoft.com/office/drawing/2014/main" id="{E585911A-95A4-719C-502F-6B00009A6117}"/>
              </a:ext>
            </a:extLst>
          </p:cNvPr>
          <p:cNvSpPr/>
          <p:nvPr/>
        </p:nvSpPr>
        <p:spPr>
          <a:xfrm>
            <a:off x="2395521" y="7048402"/>
            <a:ext cx="478263" cy="80332"/>
          </a:xfrm>
          <a:custGeom>
            <a:avLst/>
            <a:gdLst>
              <a:gd name="connsiteX0" fmla="*/ 13270 w 478263"/>
              <a:gd name="connsiteY0" fmla="*/ 316 h 80332"/>
              <a:gd name="connsiteX1" fmla="*/ 81197 w 478263"/>
              <a:gd name="connsiteY1" fmla="*/ 47342 h 80332"/>
              <a:gd name="connsiteX2" fmla="*/ 473082 w 478263"/>
              <a:gd name="connsiteY2" fmla="*/ 57792 h 80332"/>
              <a:gd name="connsiteX3" fmla="*/ 316328 w 478263"/>
              <a:gd name="connsiteY3" fmla="*/ 68243 h 80332"/>
              <a:gd name="connsiteX4" fmla="*/ 175249 w 478263"/>
              <a:gd name="connsiteY4" fmla="*/ 78693 h 80332"/>
              <a:gd name="connsiteX5" fmla="*/ 264077 w 478263"/>
              <a:gd name="connsiteY5" fmla="*/ 73468 h 80332"/>
              <a:gd name="connsiteX6" fmla="*/ 13270 w 478263"/>
              <a:gd name="connsiteY6" fmla="*/ 316 h 80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263" h="80332">
                <a:moveTo>
                  <a:pt x="13270" y="316"/>
                </a:moveTo>
                <a:cubicBezTo>
                  <a:pt x="-17210" y="-4038"/>
                  <a:pt x="4562" y="37763"/>
                  <a:pt x="81197" y="47342"/>
                </a:cubicBezTo>
                <a:cubicBezTo>
                  <a:pt x="157832" y="56921"/>
                  <a:pt x="433894" y="54309"/>
                  <a:pt x="473082" y="57792"/>
                </a:cubicBezTo>
                <a:cubicBezTo>
                  <a:pt x="512270" y="61275"/>
                  <a:pt x="316328" y="68243"/>
                  <a:pt x="316328" y="68243"/>
                </a:cubicBezTo>
                <a:lnTo>
                  <a:pt x="175249" y="78693"/>
                </a:lnTo>
                <a:cubicBezTo>
                  <a:pt x="166541" y="79564"/>
                  <a:pt x="290203" y="83918"/>
                  <a:pt x="264077" y="73468"/>
                </a:cubicBezTo>
                <a:cubicBezTo>
                  <a:pt x="237951" y="63018"/>
                  <a:pt x="43750" y="4670"/>
                  <a:pt x="13270" y="3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 1311">
            <a:extLst>
              <a:ext uri="{FF2B5EF4-FFF2-40B4-BE49-F238E27FC236}">
                <a16:creationId xmlns:a16="http://schemas.microsoft.com/office/drawing/2014/main" id="{08BCD44F-9578-6A26-52A8-99A1E230D416}"/>
              </a:ext>
            </a:extLst>
          </p:cNvPr>
          <p:cNvSpPr/>
          <p:nvPr/>
        </p:nvSpPr>
        <p:spPr>
          <a:xfrm>
            <a:off x="3093984" y="3079071"/>
            <a:ext cx="644379" cy="432088"/>
          </a:xfrm>
          <a:custGeom>
            <a:avLst/>
            <a:gdLst>
              <a:gd name="connsiteX0" fmla="*/ 1313 w 644379"/>
              <a:gd name="connsiteY0" fmla="*/ 460 h 432088"/>
              <a:gd name="connsiteX1" fmla="*/ 595147 w 644379"/>
              <a:gd name="connsiteY1" fmla="*/ 310515 h 432088"/>
              <a:gd name="connsiteX2" fmla="*/ 574126 w 644379"/>
              <a:gd name="connsiteY2" fmla="*/ 431384 h 432088"/>
              <a:gd name="connsiteX3" fmla="*/ 642444 w 644379"/>
              <a:gd name="connsiteY3" fmla="*/ 357812 h 432088"/>
              <a:gd name="connsiteX4" fmla="*/ 610913 w 644379"/>
              <a:gd name="connsiteY4" fmla="*/ 305260 h 432088"/>
              <a:gd name="connsiteX5" fmla="*/ 463768 w 644379"/>
              <a:gd name="connsiteY5" fmla="*/ 294750 h 432088"/>
              <a:gd name="connsiteX6" fmla="*/ 542595 w 644379"/>
              <a:gd name="connsiteY6" fmla="*/ 294750 h 432088"/>
              <a:gd name="connsiteX7" fmla="*/ 437492 w 644379"/>
              <a:gd name="connsiteY7" fmla="*/ 242198 h 432088"/>
              <a:gd name="connsiteX8" fmla="*/ 1313 w 644379"/>
              <a:gd name="connsiteY8" fmla="*/ 460 h 43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4379" h="432088">
                <a:moveTo>
                  <a:pt x="1313" y="460"/>
                </a:moveTo>
                <a:cubicBezTo>
                  <a:pt x="27589" y="11846"/>
                  <a:pt x="499678" y="238694"/>
                  <a:pt x="595147" y="310515"/>
                </a:cubicBezTo>
                <a:cubicBezTo>
                  <a:pt x="690616" y="382336"/>
                  <a:pt x="566243" y="423501"/>
                  <a:pt x="574126" y="431384"/>
                </a:cubicBezTo>
                <a:cubicBezTo>
                  <a:pt x="582009" y="439267"/>
                  <a:pt x="636313" y="378833"/>
                  <a:pt x="642444" y="357812"/>
                </a:cubicBezTo>
                <a:cubicBezTo>
                  <a:pt x="648575" y="336791"/>
                  <a:pt x="640692" y="315770"/>
                  <a:pt x="610913" y="305260"/>
                </a:cubicBezTo>
                <a:cubicBezTo>
                  <a:pt x="581134" y="294750"/>
                  <a:pt x="475154" y="296502"/>
                  <a:pt x="463768" y="294750"/>
                </a:cubicBezTo>
                <a:cubicBezTo>
                  <a:pt x="452382" y="292998"/>
                  <a:pt x="546974" y="303509"/>
                  <a:pt x="542595" y="294750"/>
                </a:cubicBezTo>
                <a:cubicBezTo>
                  <a:pt x="538216" y="285991"/>
                  <a:pt x="524202" y="292122"/>
                  <a:pt x="437492" y="242198"/>
                </a:cubicBezTo>
                <a:cubicBezTo>
                  <a:pt x="350782" y="192274"/>
                  <a:pt x="-24963" y="-10926"/>
                  <a:pt x="1313" y="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35E1DAF0-0EA6-4CCA-BEAA-9AB3282CD875}"/>
              </a:ext>
            </a:extLst>
          </p:cNvPr>
          <p:cNvSpPr/>
          <p:nvPr/>
        </p:nvSpPr>
        <p:spPr>
          <a:xfrm>
            <a:off x="2478032" y="6695703"/>
            <a:ext cx="507003" cy="68496"/>
          </a:xfrm>
          <a:custGeom>
            <a:avLst/>
            <a:gdLst>
              <a:gd name="connsiteX0" fmla="*/ 22998 w 507003"/>
              <a:gd name="connsiteY0" fmla="*/ 26598 h 68496"/>
              <a:gd name="connsiteX1" fmla="*/ 494812 w 507003"/>
              <a:gd name="connsiteY1" fmla="*/ 1546 h 68496"/>
              <a:gd name="connsiteX2" fmla="*/ 344500 w 507003"/>
              <a:gd name="connsiteY2" fmla="*/ 9897 h 68496"/>
              <a:gd name="connsiteX3" fmla="*/ 89804 w 507003"/>
              <a:gd name="connsiteY3" fmla="*/ 68352 h 68496"/>
              <a:gd name="connsiteX4" fmla="*/ 277694 w 507003"/>
              <a:gd name="connsiteY4" fmla="*/ 26598 h 68496"/>
              <a:gd name="connsiteX5" fmla="*/ 169135 w 507003"/>
              <a:gd name="connsiteY5" fmla="*/ 30774 h 68496"/>
              <a:gd name="connsiteX6" fmla="*/ 81453 w 507003"/>
              <a:gd name="connsiteY6" fmla="*/ 22423 h 68496"/>
              <a:gd name="connsiteX7" fmla="*/ 22998 w 507003"/>
              <a:gd name="connsiteY7" fmla="*/ 26598 h 68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7003" h="68496">
                <a:moveTo>
                  <a:pt x="22998" y="26598"/>
                </a:moveTo>
                <a:lnTo>
                  <a:pt x="494812" y="1546"/>
                </a:lnTo>
                <a:cubicBezTo>
                  <a:pt x="548396" y="-1238"/>
                  <a:pt x="412001" y="-1237"/>
                  <a:pt x="344500" y="9897"/>
                </a:cubicBezTo>
                <a:cubicBezTo>
                  <a:pt x="276999" y="21031"/>
                  <a:pt x="100938" y="65569"/>
                  <a:pt x="89804" y="68352"/>
                </a:cubicBezTo>
                <a:cubicBezTo>
                  <a:pt x="78670" y="71135"/>
                  <a:pt x="264472" y="32861"/>
                  <a:pt x="277694" y="26598"/>
                </a:cubicBezTo>
                <a:cubicBezTo>
                  <a:pt x="290916" y="20335"/>
                  <a:pt x="201842" y="31470"/>
                  <a:pt x="169135" y="30774"/>
                </a:cubicBezTo>
                <a:cubicBezTo>
                  <a:pt x="136428" y="30078"/>
                  <a:pt x="103026" y="23815"/>
                  <a:pt x="81453" y="22423"/>
                </a:cubicBezTo>
                <a:cubicBezTo>
                  <a:pt x="59880" y="21031"/>
                  <a:pt x="-45895" y="30077"/>
                  <a:pt x="22998" y="265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6281B99B-EEF1-62C2-AB3D-54FBE5468EAC}"/>
              </a:ext>
            </a:extLst>
          </p:cNvPr>
          <p:cNvSpPr/>
          <p:nvPr/>
        </p:nvSpPr>
        <p:spPr>
          <a:xfrm>
            <a:off x="2292205" y="6697198"/>
            <a:ext cx="221575" cy="108610"/>
          </a:xfrm>
          <a:custGeom>
            <a:avLst/>
            <a:gdLst>
              <a:gd name="connsiteX0" fmla="*/ 58 w 221575"/>
              <a:gd name="connsiteY0" fmla="*/ 51 h 108610"/>
              <a:gd name="connsiteX1" fmla="*/ 121143 w 221575"/>
              <a:gd name="connsiteY1" fmla="*/ 71032 h 108610"/>
              <a:gd name="connsiteX2" fmla="*/ 221351 w 221575"/>
              <a:gd name="connsiteY2" fmla="*/ 62681 h 108610"/>
              <a:gd name="connsiteX3" fmla="*/ 150370 w 221575"/>
              <a:gd name="connsiteY3" fmla="*/ 87734 h 108610"/>
              <a:gd name="connsiteX4" fmla="*/ 91916 w 221575"/>
              <a:gd name="connsiteY4" fmla="*/ 108610 h 108610"/>
              <a:gd name="connsiteX5" fmla="*/ 104442 w 221575"/>
              <a:gd name="connsiteY5" fmla="*/ 83558 h 108610"/>
              <a:gd name="connsiteX6" fmla="*/ 58 w 221575"/>
              <a:gd name="connsiteY6" fmla="*/ 51 h 108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575" h="108610">
                <a:moveTo>
                  <a:pt x="58" y="51"/>
                </a:moveTo>
                <a:cubicBezTo>
                  <a:pt x="2841" y="-2037"/>
                  <a:pt x="84261" y="60594"/>
                  <a:pt x="121143" y="71032"/>
                </a:cubicBezTo>
                <a:cubicBezTo>
                  <a:pt x="158025" y="81470"/>
                  <a:pt x="216480" y="59897"/>
                  <a:pt x="221351" y="62681"/>
                </a:cubicBezTo>
                <a:cubicBezTo>
                  <a:pt x="226222" y="65465"/>
                  <a:pt x="150370" y="87734"/>
                  <a:pt x="150370" y="87734"/>
                </a:cubicBezTo>
                <a:lnTo>
                  <a:pt x="91916" y="108610"/>
                </a:lnTo>
                <a:cubicBezTo>
                  <a:pt x="84261" y="107914"/>
                  <a:pt x="114881" y="98868"/>
                  <a:pt x="104442" y="83558"/>
                </a:cubicBezTo>
                <a:cubicBezTo>
                  <a:pt x="94004" y="68249"/>
                  <a:pt x="-2725" y="2139"/>
                  <a:pt x="58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FFE18CFF-4DE4-9A9F-A761-F30E961F61EA}"/>
              </a:ext>
            </a:extLst>
          </p:cNvPr>
          <p:cNvSpPr/>
          <p:nvPr/>
        </p:nvSpPr>
        <p:spPr>
          <a:xfrm>
            <a:off x="2546659" y="6543531"/>
            <a:ext cx="526394" cy="57822"/>
          </a:xfrm>
          <a:custGeom>
            <a:avLst/>
            <a:gdLst>
              <a:gd name="connsiteX0" fmla="*/ 300 w 526394"/>
              <a:gd name="connsiteY0" fmla="*/ 57685 h 57822"/>
              <a:gd name="connsiteX1" fmla="*/ 288399 w 526394"/>
              <a:gd name="connsiteY1" fmla="*/ 20107 h 57822"/>
              <a:gd name="connsiteX2" fmla="*/ 518042 w 526394"/>
              <a:gd name="connsiteY2" fmla="*/ 57685 h 57822"/>
              <a:gd name="connsiteX3" fmla="*/ 467938 w 526394"/>
              <a:gd name="connsiteY3" fmla="*/ 24283 h 57822"/>
              <a:gd name="connsiteX4" fmla="*/ 388607 w 526394"/>
              <a:gd name="connsiteY4" fmla="*/ 32633 h 57822"/>
              <a:gd name="connsiteX5" fmla="*/ 296749 w 526394"/>
              <a:gd name="connsiteY5" fmla="*/ 7581 h 57822"/>
              <a:gd name="connsiteX6" fmla="*/ 234119 w 526394"/>
              <a:gd name="connsiteY6" fmla="*/ 3406 h 57822"/>
              <a:gd name="connsiteX7" fmla="*/ 300 w 526394"/>
              <a:gd name="connsiteY7" fmla="*/ 57685 h 57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6394" h="57822">
                <a:moveTo>
                  <a:pt x="300" y="57685"/>
                </a:moveTo>
                <a:cubicBezTo>
                  <a:pt x="9347" y="60468"/>
                  <a:pt x="202109" y="20107"/>
                  <a:pt x="288399" y="20107"/>
                </a:cubicBezTo>
                <a:cubicBezTo>
                  <a:pt x="374689" y="20107"/>
                  <a:pt x="488119" y="56989"/>
                  <a:pt x="518042" y="57685"/>
                </a:cubicBezTo>
                <a:cubicBezTo>
                  <a:pt x="547965" y="58381"/>
                  <a:pt x="489511" y="28458"/>
                  <a:pt x="467938" y="24283"/>
                </a:cubicBezTo>
                <a:cubicBezTo>
                  <a:pt x="446365" y="20108"/>
                  <a:pt x="417138" y="35417"/>
                  <a:pt x="388607" y="32633"/>
                </a:cubicBezTo>
                <a:cubicBezTo>
                  <a:pt x="360076" y="29849"/>
                  <a:pt x="322497" y="12452"/>
                  <a:pt x="296749" y="7581"/>
                </a:cubicBezTo>
                <a:cubicBezTo>
                  <a:pt x="271001" y="2710"/>
                  <a:pt x="279352" y="-4249"/>
                  <a:pt x="234119" y="3406"/>
                </a:cubicBezTo>
                <a:cubicBezTo>
                  <a:pt x="188886" y="11061"/>
                  <a:pt x="-8747" y="54902"/>
                  <a:pt x="300" y="57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6C01AFA6-6ECC-6667-BE34-3E8CC4FC9D1A}"/>
              </a:ext>
            </a:extLst>
          </p:cNvPr>
          <p:cNvSpPr/>
          <p:nvPr/>
        </p:nvSpPr>
        <p:spPr>
          <a:xfrm>
            <a:off x="1953277" y="5603222"/>
            <a:ext cx="251304" cy="401036"/>
          </a:xfrm>
          <a:custGeom>
            <a:avLst/>
            <a:gdLst>
              <a:gd name="connsiteX0" fmla="*/ 251304 w 251304"/>
              <a:gd name="connsiteY0" fmla="*/ 88 h 401036"/>
              <a:gd name="connsiteX1" fmla="*/ 25835 w 251304"/>
              <a:gd name="connsiteY1" fmla="*/ 229731 h 401036"/>
              <a:gd name="connsiteX2" fmla="*/ 4959 w 251304"/>
              <a:gd name="connsiteY2" fmla="*/ 400920 h 401036"/>
              <a:gd name="connsiteX3" fmla="*/ 25835 w 251304"/>
              <a:gd name="connsiteY3" fmla="*/ 204679 h 401036"/>
              <a:gd name="connsiteX4" fmla="*/ 251304 w 251304"/>
              <a:gd name="connsiteY4" fmla="*/ 88 h 401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304" h="401036">
                <a:moveTo>
                  <a:pt x="251304" y="88"/>
                </a:moveTo>
                <a:cubicBezTo>
                  <a:pt x="251304" y="4263"/>
                  <a:pt x="66892" y="162926"/>
                  <a:pt x="25835" y="229731"/>
                </a:cubicBezTo>
                <a:cubicBezTo>
                  <a:pt x="-15222" y="296536"/>
                  <a:pt x="4959" y="405095"/>
                  <a:pt x="4959" y="400920"/>
                </a:cubicBezTo>
                <a:cubicBezTo>
                  <a:pt x="4959" y="396745"/>
                  <a:pt x="-12439" y="268005"/>
                  <a:pt x="25835" y="204679"/>
                </a:cubicBezTo>
                <a:cubicBezTo>
                  <a:pt x="64109" y="141353"/>
                  <a:pt x="251304" y="-4087"/>
                  <a:pt x="251304" y="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F75EF912-ECB2-405A-1656-55CB59803A5A}"/>
              </a:ext>
            </a:extLst>
          </p:cNvPr>
          <p:cNvSpPr/>
          <p:nvPr/>
        </p:nvSpPr>
        <p:spPr>
          <a:xfrm>
            <a:off x="2862862" y="5774080"/>
            <a:ext cx="164267" cy="391589"/>
          </a:xfrm>
          <a:custGeom>
            <a:avLst/>
            <a:gdLst>
              <a:gd name="connsiteX0" fmla="*/ 105806 w 164267"/>
              <a:gd name="connsiteY0" fmla="*/ 419 h 391589"/>
              <a:gd name="connsiteX1" fmla="*/ 155911 w 164267"/>
              <a:gd name="connsiteY1" fmla="*/ 167432 h 391589"/>
              <a:gd name="connsiteX2" fmla="*/ 139209 w 164267"/>
              <a:gd name="connsiteY2" fmla="*/ 217536 h 391589"/>
              <a:gd name="connsiteX3" fmla="*/ 1423 w 164267"/>
              <a:gd name="connsiteY3" fmla="*/ 388725 h 391589"/>
              <a:gd name="connsiteX4" fmla="*/ 72404 w 164267"/>
              <a:gd name="connsiteY4" fmla="*/ 321920 h 391589"/>
              <a:gd name="connsiteX5" fmla="*/ 151735 w 164267"/>
              <a:gd name="connsiteY5" fmla="*/ 284342 h 391589"/>
              <a:gd name="connsiteX6" fmla="*/ 109982 w 164267"/>
              <a:gd name="connsiteY6" fmla="*/ 288517 h 391589"/>
              <a:gd name="connsiteX7" fmla="*/ 164261 w 164267"/>
              <a:gd name="connsiteY7" fmla="*/ 221712 h 391589"/>
              <a:gd name="connsiteX8" fmla="*/ 105806 w 164267"/>
              <a:gd name="connsiteY8" fmla="*/ 419 h 391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267" h="391589">
                <a:moveTo>
                  <a:pt x="105806" y="419"/>
                </a:moveTo>
                <a:cubicBezTo>
                  <a:pt x="104414" y="-8628"/>
                  <a:pt x="150344" y="131246"/>
                  <a:pt x="155911" y="167432"/>
                </a:cubicBezTo>
                <a:cubicBezTo>
                  <a:pt x="161478" y="203618"/>
                  <a:pt x="164957" y="180654"/>
                  <a:pt x="139209" y="217536"/>
                </a:cubicBezTo>
                <a:cubicBezTo>
                  <a:pt x="113461" y="254418"/>
                  <a:pt x="12557" y="371328"/>
                  <a:pt x="1423" y="388725"/>
                </a:cubicBezTo>
                <a:cubicBezTo>
                  <a:pt x="-9711" y="406122"/>
                  <a:pt x="47352" y="339317"/>
                  <a:pt x="72404" y="321920"/>
                </a:cubicBezTo>
                <a:cubicBezTo>
                  <a:pt x="97456" y="304523"/>
                  <a:pt x="145472" y="289909"/>
                  <a:pt x="151735" y="284342"/>
                </a:cubicBezTo>
                <a:cubicBezTo>
                  <a:pt x="157998" y="278775"/>
                  <a:pt x="107894" y="298955"/>
                  <a:pt x="109982" y="288517"/>
                </a:cubicBezTo>
                <a:cubicBezTo>
                  <a:pt x="112070" y="278079"/>
                  <a:pt x="163565" y="264161"/>
                  <a:pt x="164261" y="221712"/>
                </a:cubicBezTo>
                <a:cubicBezTo>
                  <a:pt x="164957" y="179263"/>
                  <a:pt x="107198" y="9466"/>
                  <a:pt x="105806" y="4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63512AFE-8FDA-5922-3D52-57E8E5128746}"/>
              </a:ext>
            </a:extLst>
          </p:cNvPr>
          <p:cNvSpPr/>
          <p:nvPr/>
        </p:nvSpPr>
        <p:spPr>
          <a:xfrm>
            <a:off x="2214705" y="6189210"/>
            <a:ext cx="81760" cy="191961"/>
          </a:xfrm>
          <a:custGeom>
            <a:avLst/>
            <a:gdLst>
              <a:gd name="connsiteX0" fmla="*/ 81531 w 81760"/>
              <a:gd name="connsiteY0" fmla="*/ 50 h 191961"/>
              <a:gd name="connsiteX1" fmla="*/ 26940 w 81760"/>
              <a:gd name="connsiteY1" fmla="*/ 71700 h 191961"/>
              <a:gd name="connsiteX2" fmla="*/ 23528 w 81760"/>
              <a:gd name="connsiteY2" fmla="*/ 191118 h 191961"/>
              <a:gd name="connsiteX3" fmla="*/ 16704 w 81760"/>
              <a:gd name="connsiteY3" fmla="*/ 122880 h 191961"/>
              <a:gd name="connsiteX4" fmla="*/ 3056 w 81760"/>
              <a:gd name="connsiteY4" fmla="*/ 81936 h 191961"/>
              <a:gd name="connsiteX5" fmla="*/ 81531 w 81760"/>
              <a:gd name="connsiteY5" fmla="*/ 50 h 19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760" h="191961">
                <a:moveTo>
                  <a:pt x="81531" y="50"/>
                </a:moveTo>
                <a:cubicBezTo>
                  <a:pt x="85512" y="-1656"/>
                  <a:pt x="36607" y="39855"/>
                  <a:pt x="26940" y="71700"/>
                </a:cubicBezTo>
                <a:cubicBezTo>
                  <a:pt x="17273" y="103545"/>
                  <a:pt x="25234" y="182588"/>
                  <a:pt x="23528" y="191118"/>
                </a:cubicBezTo>
                <a:cubicBezTo>
                  <a:pt x="21822" y="199648"/>
                  <a:pt x="20116" y="141077"/>
                  <a:pt x="16704" y="122880"/>
                </a:cubicBezTo>
                <a:cubicBezTo>
                  <a:pt x="13292" y="104683"/>
                  <a:pt x="-7748" y="99564"/>
                  <a:pt x="3056" y="81936"/>
                </a:cubicBezTo>
                <a:cubicBezTo>
                  <a:pt x="13860" y="64308"/>
                  <a:pt x="77550" y="1756"/>
                  <a:pt x="81531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D1CA46BB-96B7-11FD-327E-811369222597}"/>
              </a:ext>
            </a:extLst>
          </p:cNvPr>
          <p:cNvSpPr/>
          <p:nvPr/>
        </p:nvSpPr>
        <p:spPr>
          <a:xfrm>
            <a:off x="3087143" y="6195990"/>
            <a:ext cx="444401" cy="412985"/>
          </a:xfrm>
          <a:custGeom>
            <a:avLst/>
            <a:gdLst>
              <a:gd name="connsiteX0" fmla="*/ 663 w 444401"/>
              <a:gd name="connsiteY0" fmla="*/ 94 h 412985"/>
              <a:gd name="connsiteX1" fmla="*/ 150788 w 444401"/>
              <a:gd name="connsiteY1" fmla="*/ 129747 h 412985"/>
              <a:gd name="connsiteX2" fmla="*/ 393036 w 444401"/>
              <a:gd name="connsiteY2" fmla="*/ 228694 h 412985"/>
              <a:gd name="connsiteX3" fmla="*/ 440803 w 444401"/>
              <a:gd name="connsiteY3" fmla="*/ 412938 h 412985"/>
              <a:gd name="connsiteX4" fmla="*/ 423744 w 444401"/>
              <a:gd name="connsiteY4" fmla="*/ 245753 h 412985"/>
              <a:gd name="connsiteX5" fmla="*/ 287266 w 444401"/>
              <a:gd name="connsiteY5" fmla="*/ 153631 h 412985"/>
              <a:gd name="connsiteX6" fmla="*/ 103021 w 444401"/>
              <a:gd name="connsiteY6" fmla="*/ 109276 h 412985"/>
              <a:gd name="connsiteX7" fmla="*/ 663 w 444401"/>
              <a:gd name="connsiteY7" fmla="*/ 94 h 412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4401" h="412985">
                <a:moveTo>
                  <a:pt x="663" y="94"/>
                </a:moveTo>
                <a:cubicBezTo>
                  <a:pt x="8624" y="3506"/>
                  <a:pt x="85393" y="91647"/>
                  <a:pt x="150788" y="129747"/>
                </a:cubicBezTo>
                <a:cubicBezTo>
                  <a:pt x="216184" y="167847"/>
                  <a:pt x="344700" y="181496"/>
                  <a:pt x="393036" y="228694"/>
                </a:cubicBezTo>
                <a:cubicBezTo>
                  <a:pt x="441372" y="275893"/>
                  <a:pt x="435685" y="410095"/>
                  <a:pt x="440803" y="412938"/>
                </a:cubicBezTo>
                <a:cubicBezTo>
                  <a:pt x="445921" y="415781"/>
                  <a:pt x="449333" y="288971"/>
                  <a:pt x="423744" y="245753"/>
                </a:cubicBezTo>
                <a:cubicBezTo>
                  <a:pt x="398155" y="202535"/>
                  <a:pt x="340720" y="176377"/>
                  <a:pt x="287266" y="153631"/>
                </a:cubicBezTo>
                <a:cubicBezTo>
                  <a:pt x="233812" y="130885"/>
                  <a:pt x="147945" y="131454"/>
                  <a:pt x="103021" y="109276"/>
                </a:cubicBezTo>
                <a:cubicBezTo>
                  <a:pt x="58097" y="87098"/>
                  <a:pt x="-7298" y="-3318"/>
                  <a:pt x="663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1051F56D-DD55-A1B9-2A94-8DEEAEE330A2}"/>
              </a:ext>
            </a:extLst>
          </p:cNvPr>
          <p:cNvSpPr/>
          <p:nvPr/>
        </p:nvSpPr>
        <p:spPr>
          <a:xfrm>
            <a:off x="4099326" y="6020877"/>
            <a:ext cx="782257" cy="985135"/>
          </a:xfrm>
          <a:custGeom>
            <a:avLst/>
            <a:gdLst>
              <a:gd name="connsiteX0" fmla="*/ 781891 w 782257"/>
              <a:gd name="connsiteY0" fmla="*/ 27 h 985135"/>
              <a:gd name="connsiteX1" fmla="*/ 534517 w 782257"/>
              <a:gd name="connsiteY1" fmla="*/ 251819 h 985135"/>
              <a:gd name="connsiteX2" fmla="*/ 322483 w 782257"/>
              <a:gd name="connsiteY2" fmla="*/ 728897 h 985135"/>
              <a:gd name="connsiteX3" fmla="*/ 348987 w 782257"/>
              <a:gd name="connsiteY3" fmla="*/ 609627 h 985135"/>
              <a:gd name="connsiteX4" fmla="*/ 331317 w 782257"/>
              <a:gd name="connsiteY4" fmla="*/ 910010 h 985135"/>
              <a:gd name="connsiteX5" fmla="*/ 13 w 782257"/>
              <a:gd name="connsiteY5" fmla="*/ 985106 h 985135"/>
              <a:gd name="connsiteX6" fmla="*/ 344570 w 782257"/>
              <a:gd name="connsiteY6" fmla="*/ 914427 h 985135"/>
              <a:gd name="connsiteX7" fmla="*/ 353404 w 782257"/>
              <a:gd name="connsiteY7" fmla="*/ 631714 h 985135"/>
              <a:gd name="connsiteX8" fmla="*/ 424083 w 782257"/>
              <a:gd name="connsiteY8" fmla="*/ 384340 h 985135"/>
              <a:gd name="connsiteX9" fmla="*/ 538935 w 782257"/>
              <a:gd name="connsiteY9" fmla="*/ 238566 h 985135"/>
              <a:gd name="connsiteX10" fmla="*/ 477091 w 782257"/>
              <a:gd name="connsiteY10" fmla="*/ 265071 h 985135"/>
              <a:gd name="connsiteX11" fmla="*/ 781891 w 782257"/>
              <a:gd name="connsiteY11" fmla="*/ 27 h 985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82257" h="985135">
                <a:moveTo>
                  <a:pt x="781891" y="27"/>
                </a:moveTo>
                <a:cubicBezTo>
                  <a:pt x="791462" y="-2182"/>
                  <a:pt x="611085" y="130341"/>
                  <a:pt x="534517" y="251819"/>
                </a:cubicBezTo>
                <a:cubicBezTo>
                  <a:pt x="457949" y="373297"/>
                  <a:pt x="353405" y="669262"/>
                  <a:pt x="322483" y="728897"/>
                </a:cubicBezTo>
                <a:cubicBezTo>
                  <a:pt x="291561" y="788532"/>
                  <a:pt x="347515" y="579442"/>
                  <a:pt x="348987" y="609627"/>
                </a:cubicBezTo>
                <a:cubicBezTo>
                  <a:pt x="350459" y="639812"/>
                  <a:pt x="389479" y="847430"/>
                  <a:pt x="331317" y="910010"/>
                </a:cubicBezTo>
                <a:cubicBezTo>
                  <a:pt x="273155" y="972590"/>
                  <a:pt x="-2196" y="984370"/>
                  <a:pt x="13" y="985106"/>
                </a:cubicBezTo>
                <a:cubicBezTo>
                  <a:pt x="2222" y="985842"/>
                  <a:pt x="285672" y="973326"/>
                  <a:pt x="344570" y="914427"/>
                </a:cubicBezTo>
                <a:cubicBezTo>
                  <a:pt x="403468" y="855528"/>
                  <a:pt x="340152" y="720062"/>
                  <a:pt x="353404" y="631714"/>
                </a:cubicBezTo>
                <a:cubicBezTo>
                  <a:pt x="366656" y="543366"/>
                  <a:pt x="393161" y="449865"/>
                  <a:pt x="424083" y="384340"/>
                </a:cubicBezTo>
                <a:cubicBezTo>
                  <a:pt x="455005" y="318815"/>
                  <a:pt x="530100" y="258444"/>
                  <a:pt x="538935" y="238566"/>
                </a:cubicBezTo>
                <a:cubicBezTo>
                  <a:pt x="547770" y="218688"/>
                  <a:pt x="438071" y="298201"/>
                  <a:pt x="477091" y="265071"/>
                </a:cubicBezTo>
                <a:cubicBezTo>
                  <a:pt x="516111" y="231941"/>
                  <a:pt x="772320" y="2236"/>
                  <a:pt x="781891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E54B32E9-FA5D-558C-B026-7D7D540429A0}"/>
              </a:ext>
            </a:extLst>
          </p:cNvPr>
          <p:cNvSpPr/>
          <p:nvPr/>
        </p:nvSpPr>
        <p:spPr>
          <a:xfrm>
            <a:off x="3405661" y="5463879"/>
            <a:ext cx="561226" cy="159897"/>
          </a:xfrm>
          <a:custGeom>
            <a:avLst/>
            <a:gdLst>
              <a:gd name="connsiteX0" fmla="*/ 561221 w 561226"/>
              <a:gd name="connsiteY0" fmla="*/ 109 h 159897"/>
              <a:gd name="connsiteX1" fmla="*/ 234010 w 561226"/>
              <a:gd name="connsiteY1" fmla="*/ 125615 h 159897"/>
              <a:gd name="connsiteX2" fmla="*/ 927 w 561226"/>
              <a:gd name="connsiteY2" fmla="*/ 156992 h 159897"/>
              <a:gd name="connsiteX3" fmla="*/ 157810 w 561226"/>
              <a:gd name="connsiteY3" fmla="*/ 156992 h 159897"/>
              <a:gd name="connsiteX4" fmla="*/ 292280 w 561226"/>
              <a:gd name="connsiteY4" fmla="*/ 143545 h 159897"/>
              <a:gd name="connsiteX5" fmla="*/ 216080 w 561226"/>
              <a:gd name="connsiteY5" fmla="*/ 139062 h 159897"/>
              <a:gd name="connsiteX6" fmla="*/ 350551 w 561226"/>
              <a:gd name="connsiteY6" fmla="*/ 103203 h 159897"/>
              <a:gd name="connsiteX7" fmla="*/ 242974 w 561226"/>
              <a:gd name="connsiteY7" fmla="*/ 103203 h 159897"/>
              <a:gd name="connsiteX8" fmla="*/ 561221 w 561226"/>
              <a:gd name="connsiteY8" fmla="*/ 109 h 159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1226" h="159897">
                <a:moveTo>
                  <a:pt x="561221" y="109"/>
                </a:moveTo>
                <a:cubicBezTo>
                  <a:pt x="559727" y="3844"/>
                  <a:pt x="327392" y="99468"/>
                  <a:pt x="234010" y="125615"/>
                </a:cubicBezTo>
                <a:cubicBezTo>
                  <a:pt x="140628" y="151762"/>
                  <a:pt x="13627" y="151763"/>
                  <a:pt x="927" y="156992"/>
                </a:cubicBezTo>
                <a:cubicBezTo>
                  <a:pt x="-11773" y="162221"/>
                  <a:pt x="109251" y="159233"/>
                  <a:pt x="157810" y="156992"/>
                </a:cubicBezTo>
                <a:cubicBezTo>
                  <a:pt x="206369" y="154751"/>
                  <a:pt x="282568" y="146533"/>
                  <a:pt x="292280" y="143545"/>
                </a:cubicBezTo>
                <a:cubicBezTo>
                  <a:pt x="301992" y="140557"/>
                  <a:pt x="206368" y="145786"/>
                  <a:pt x="216080" y="139062"/>
                </a:cubicBezTo>
                <a:cubicBezTo>
                  <a:pt x="225792" y="132338"/>
                  <a:pt x="346069" y="109179"/>
                  <a:pt x="350551" y="103203"/>
                </a:cubicBezTo>
                <a:cubicBezTo>
                  <a:pt x="355033" y="97227"/>
                  <a:pt x="211598" y="116650"/>
                  <a:pt x="242974" y="103203"/>
                </a:cubicBezTo>
                <a:cubicBezTo>
                  <a:pt x="274350" y="89756"/>
                  <a:pt x="562715" y="-3626"/>
                  <a:pt x="561221" y="109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41C3FF50-801D-3314-5AF5-E506EF14B99F}"/>
              </a:ext>
            </a:extLst>
          </p:cNvPr>
          <p:cNvSpPr/>
          <p:nvPr/>
        </p:nvSpPr>
        <p:spPr>
          <a:xfrm>
            <a:off x="2371709" y="7175493"/>
            <a:ext cx="206593" cy="414291"/>
          </a:xfrm>
          <a:custGeom>
            <a:avLst/>
            <a:gdLst>
              <a:gd name="connsiteX0" fmla="*/ 47641 w 206593"/>
              <a:gd name="connsiteY0" fmla="*/ 7 h 414291"/>
              <a:gd name="connsiteX1" fmla="*/ 19066 w 206593"/>
              <a:gd name="connsiteY1" fmla="*/ 152407 h 414291"/>
              <a:gd name="connsiteX2" fmla="*/ 88916 w 206593"/>
              <a:gd name="connsiteY2" fmla="*/ 285757 h 414291"/>
              <a:gd name="connsiteX3" fmla="*/ 79391 w 206593"/>
              <a:gd name="connsiteY3" fmla="*/ 288932 h 414291"/>
              <a:gd name="connsiteX4" fmla="*/ 92091 w 206593"/>
              <a:gd name="connsiteY4" fmla="*/ 409582 h 414291"/>
              <a:gd name="connsiteX5" fmla="*/ 142891 w 206593"/>
              <a:gd name="connsiteY5" fmla="*/ 374657 h 414291"/>
              <a:gd name="connsiteX6" fmla="*/ 206391 w 206593"/>
              <a:gd name="connsiteY6" fmla="*/ 234957 h 414291"/>
              <a:gd name="connsiteX7" fmla="*/ 120666 w 206593"/>
              <a:gd name="connsiteY7" fmla="*/ 400057 h 414291"/>
              <a:gd name="connsiteX8" fmla="*/ 95266 w 206593"/>
              <a:gd name="connsiteY8" fmla="*/ 390532 h 414291"/>
              <a:gd name="connsiteX9" fmla="*/ 82566 w 206593"/>
              <a:gd name="connsiteY9" fmla="*/ 279407 h 414291"/>
              <a:gd name="connsiteX10" fmla="*/ 25416 w 206593"/>
              <a:gd name="connsiteY10" fmla="*/ 206382 h 414291"/>
              <a:gd name="connsiteX11" fmla="*/ 16 w 206593"/>
              <a:gd name="connsiteY11" fmla="*/ 190507 h 414291"/>
              <a:gd name="connsiteX12" fmla="*/ 28591 w 206593"/>
              <a:gd name="connsiteY12" fmla="*/ 158757 h 414291"/>
              <a:gd name="connsiteX13" fmla="*/ 47641 w 206593"/>
              <a:gd name="connsiteY13" fmla="*/ 7 h 414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6593" h="414291">
                <a:moveTo>
                  <a:pt x="47641" y="7"/>
                </a:moveTo>
                <a:cubicBezTo>
                  <a:pt x="46053" y="-1051"/>
                  <a:pt x="12187" y="104782"/>
                  <a:pt x="19066" y="152407"/>
                </a:cubicBezTo>
                <a:cubicBezTo>
                  <a:pt x="25945" y="200032"/>
                  <a:pt x="88916" y="285757"/>
                  <a:pt x="88916" y="285757"/>
                </a:cubicBezTo>
                <a:cubicBezTo>
                  <a:pt x="98970" y="308511"/>
                  <a:pt x="78862" y="268295"/>
                  <a:pt x="79391" y="288932"/>
                </a:cubicBezTo>
                <a:cubicBezTo>
                  <a:pt x="79920" y="309569"/>
                  <a:pt x="81508" y="395295"/>
                  <a:pt x="92091" y="409582"/>
                </a:cubicBezTo>
                <a:cubicBezTo>
                  <a:pt x="102674" y="423870"/>
                  <a:pt x="123841" y="403761"/>
                  <a:pt x="142891" y="374657"/>
                </a:cubicBezTo>
                <a:cubicBezTo>
                  <a:pt x="161941" y="345553"/>
                  <a:pt x="210095" y="230724"/>
                  <a:pt x="206391" y="234957"/>
                </a:cubicBezTo>
                <a:cubicBezTo>
                  <a:pt x="202687" y="239190"/>
                  <a:pt x="139187" y="374128"/>
                  <a:pt x="120666" y="400057"/>
                </a:cubicBezTo>
                <a:cubicBezTo>
                  <a:pt x="102145" y="425986"/>
                  <a:pt x="101616" y="410640"/>
                  <a:pt x="95266" y="390532"/>
                </a:cubicBezTo>
                <a:cubicBezTo>
                  <a:pt x="88916" y="370424"/>
                  <a:pt x="94208" y="310099"/>
                  <a:pt x="82566" y="279407"/>
                </a:cubicBezTo>
                <a:cubicBezTo>
                  <a:pt x="70924" y="248715"/>
                  <a:pt x="39174" y="221199"/>
                  <a:pt x="25416" y="206382"/>
                </a:cubicBezTo>
                <a:cubicBezTo>
                  <a:pt x="11658" y="191565"/>
                  <a:pt x="-513" y="198445"/>
                  <a:pt x="16" y="190507"/>
                </a:cubicBezTo>
                <a:cubicBezTo>
                  <a:pt x="545" y="182570"/>
                  <a:pt x="22770" y="185745"/>
                  <a:pt x="28591" y="158757"/>
                </a:cubicBezTo>
                <a:cubicBezTo>
                  <a:pt x="34412" y="131769"/>
                  <a:pt x="49229" y="1065"/>
                  <a:pt x="47641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92A864A1-4153-3CE3-5D63-1990FFA4D3BD}"/>
              </a:ext>
            </a:extLst>
          </p:cNvPr>
          <p:cNvSpPr/>
          <p:nvPr/>
        </p:nvSpPr>
        <p:spPr>
          <a:xfrm>
            <a:off x="1516185" y="2863549"/>
            <a:ext cx="956677" cy="1540411"/>
          </a:xfrm>
          <a:custGeom>
            <a:avLst/>
            <a:gdLst>
              <a:gd name="connsiteX0" fmla="*/ 954962 w 956677"/>
              <a:gd name="connsiteY0" fmla="*/ 113919 h 1540411"/>
              <a:gd name="connsiteX1" fmla="*/ 493984 w 956677"/>
              <a:gd name="connsiteY1" fmla="*/ 38349 h 1540411"/>
              <a:gd name="connsiteX2" fmla="*/ 274830 w 956677"/>
              <a:gd name="connsiteY2" fmla="*/ 8120 h 1540411"/>
              <a:gd name="connsiteX3" fmla="*/ 350400 w 956677"/>
              <a:gd name="connsiteY3" fmla="*/ 61020 h 1540411"/>
              <a:gd name="connsiteX4" fmla="*/ 244602 w 956677"/>
              <a:gd name="connsiteY4" fmla="*/ 181932 h 1540411"/>
              <a:gd name="connsiteX5" fmla="*/ 2777 w 956677"/>
              <a:gd name="connsiteY5" fmla="*/ 960306 h 1540411"/>
              <a:gd name="connsiteX6" fmla="*/ 108575 w 956677"/>
              <a:gd name="connsiteY6" fmla="*/ 635353 h 1540411"/>
              <a:gd name="connsiteX7" fmla="*/ 33005 w 956677"/>
              <a:gd name="connsiteY7" fmla="*/ 1519525 h 1540411"/>
              <a:gd name="connsiteX8" fmla="*/ 101018 w 956677"/>
              <a:gd name="connsiteY8" fmla="*/ 1247472 h 1540411"/>
              <a:gd name="connsiteX9" fmla="*/ 101018 w 956677"/>
              <a:gd name="connsiteY9" fmla="*/ 1081218 h 1540411"/>
              <a:gd name="connsiteX10" fmla="*/ 70790 w 956677"/>
              <a:gd name="connsiteY10" fmla="*/ 658025 h 1540411"/>
              <a:gd name="connsiteX11" fmla="*/ 153917 w 956677"/>
              <a:gd name="connsiteY11" fmla="*/ 257502 h 1540411"/>
              <a:gd name="connsiteX12" fmla="*/ 146360 w 956677"/>
              <a:gd name="connsiteY12" fmla="*/ 363301 h 1540411"/>
              <a:gd name="connsiteX13" fmla="*/ 305058 w 956677"/>
              <a:gd name="connsiteY13" fmla="*/ 30791 h 1540411"/>
              <a:gd name="connsiteX14" fmla="*/ 380628 w 956677"/>
              <a:gd name="connsiteY14" fmla="*/ 121476 h 1540411"/>
              <a:gd name="connsiteX15" fmla="*/ 274830 w 956677"/>
              <a:gd name="connsiteY15" fmla="*/ 83691 h 1540411"/>
              <a:gd name="connsiteX16" fmla="*/ 312615 w 956677"/>
              <a:gd name="connsiteY16" fmla="*/ 563 h 1540411"/>
              <a:gd name="connsiteX17" fmla="*/ 954962 w 956677"/>
              <a:gd name="connsiteY17" fmla="*/ 113919 h 1540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56677" h="1540411">
                <a:moveTo>
                  <a:pt x="954962" y="113919"/>
                </a:moveTo>
                <a:cubicBezTo>
                  <a:pt x="985190" y="120217"/>
                  <a:pt x="607339" y="55982"/>
                  <a:pt x="493984" y="38349"/>
                </a:cubicBezTo>
                <a:cubicBezTo>
                  <a:pt x="380629" y="20716"/>
                  <a:pt x="298761" y="4341"/>
                  <a:pt x="274830" y="8120"/>
                </a:cubicBezTo>
                <a:cubicBezTo>
                  <a:pt x="250899" y="11899"/>
                  <a:pt x="355438" y="32051"/>
                  <a:pt x="350400" y="61020"/>
                </a:cubicBezTo>
                <a:cubicBezTo>
                  <a:pt x="345362" y="89989"/>
                  <a:pt x="302539" y="32051"/>
                  <a:pt x="244602" y="181932"/>
                </a:cubicBezTo>
                <a:cubicBezTo>
                  <a:pt x="186665" y="331813"/>
                  <a:pt x="25448" y="884736"/>
                  <a:pt x="2777" y="960306"/>
                </a:cubicBezTo>
                <a:cubicBezTo>
                  <a:pt x="-19894" y="1035876"/>
                  <a:pt x="103537" y="542150"/>
                  <a:pt x="108575" y="635353"/>
                </a:cubicBezTo>
                <a:cubicBezTo>
                  <a:pt x="113613" y="728556"/>
                  <a:pt x="34264" y="1417505"/>
                  <a:pt x="33005" y="1519525"/>
                </a:cubicBezTo>
                <a:cubicBezTo>
                  <a:pt x="31746" y="1621545"/>
                  <a:pt x="89682" y="1320523"/>
                  <a:pt x="101018" y="1247472"/>
                </a:cubicBezTo>
                <a:cubicBezTo>
                  <a:pt x="112353" y="1174421"/>
                  <a:pt x="106056" y="1179459"/>
                  <a:pt x="101018" y="1081218"/>
                </a:cubicBezTo>
                <a:cubicBezTo>
                  <a:pt x="95980" y="982977"/>
                  <a:pt x="61974" y="795311"/>
                  <a:pt x="70790" y="658025"/>
                </a:cubicBezTo>
                <a:cubicBezTo>
                  <a:pt x="79606" y="520739"/>
                  <a:pt x="141322" y="306623"/>
                  <a:pt x="153917" y="257502"/>
                </a:cubicBezTo>
                <a:cubicBezTo>
                  <a:pt x="166512" y="208381"/>
                  <a:pt x="121170" y="401086"/>
                  <a:pt x="146360" y="363301"/>
                </a:cubicBezTo>
                <a:cubicBezTo>
                  <a:pt x="171550" y="325516"/>
                  <a:pt x="266013" y="71095"/>
                  <a:pt x="305058" y="30791"/>
                </a:cubicBezTo>
                <a:cubicBezTo>
                  <a:pt x="344103" y="-9513"/>
                  <a:pt x="385666" y="112659"/>
                  <a:pt x="380628" y="121476"/>
                </a:cubicBezTo>
                <a:cubicBezTo>
                  <a:pt x="375590" y="130293"/>
                  <a:pt x="286166" y="103843"/>
                  <a:pt x="274830" y="83691"/>
                </a:cubicBezTo>
                <a:cubicBezTo>
                  <a:pt x="263494" y="63539"/>
                  <a:pt x="194222" y="-6994"/>
                  <a:pt x="312615" y="563"/>
                </a:cubicBezTo>
                <a:cubicBezTo>
                  <a:pt x="431008" y="8120"/>
                  <a:pt x="924734" y="107621"/>
                  <a:pt x="954962" y="1139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EAA3C36F-A89E-445E-B143-87A2AAE5A519}"/>
              </a:ext>
            </a:extLst>
          </p:cNvPr>
          <p:cNvSpPr/>
          <p:nvPr/>
        </p:nvSpPr>
        <p:spPr>
          <a:xfrm>
            <a:off x="1741164" y="2327437"/>
            <a:ext cx="931313" cy="585554"/>
          </a:xfrm>
          <a:custGeom>
            <a:avLst/>
            <a:gdLst>
              <a:gd name="connsiteX0" fmla="*/ 926466 w 931313"/>
              <a:gd name="connsiteY0" fmla="*/ 582018 h 585554"/>
              <a:gd name="connsiteX1" fmla="*/ 775325 w 931313"/>
              <a:gd name="connsiteY1" fmla="*/ 75697 h 585554"/>
              <a:gd name="connsiteX2" fmla="*/ 352132 w 931313"/>
              <a:gd name="connsiteY2" fmla="*/ 68140 h 585554"/>
              <a:gd name="connsiteX3" fmla="*/ 420145 w 931313"/>
              <a:gd name="connsiteY3" fmla="*/ 45469 h 585554"/>
              <a:gd name="connsiteX4" fmla="*/ 4509 w 931313"/>
              <a:gd name="connsiteY4" fmla="*/ 536675 h 585554"/>
              <a:gd name="connsiteX5" fmla="*/ 208548 w 931313"/>
              <a:gd name="connsiteY5" fmla="*/ 332636 h 585554"/>
              <a:gd name="connsiteX6" fmla="*/ 352132 w 931313"/>
              <a:gd name="connsiteY6" fmla="*/ 166381 h 585554"/>
              <a:gd name="connsiteX7" fmla="*/ 102750 w 931313"/>
              <a:gd name="connsiteY7" fmla="*/ 173938 h 585554"/>
              <a:gd name="connsiteX8" fmla="*/ 548615 w 931313"/>
              <a:gd name="connsiteY8" fmla="*/ 15241 h 585554"/>
              <a:gd name="connsiteX9" fmla="*/ 571286 w 931313"/>
              <a:gd name="connsiteY9" fmla="*/ 143710 h 585554"/>
              <a:gd name="connsiteX10" fmla="*/ 593957 w 931313"/>
              <a:gd name="connsiteY10" fmla="*/ 127 h 585554"/>
              <a:gd name="connsiteX11" fmla="*/ 737540 w 931313"/>
              <a:gd name="connsiteY11" fmla="*/ 173938 h 585554"/>
              <a:gd name="connsiteX12" fmla="*/ 881124 w 931313"/>
              <a:gd name="connsiteY12" fmla="*/ 294851 h 585554"/>
              <a:gd name="connsiteX13" fmla="*/ 926466 w 931313"/>
              <a:gd name="connsiteY13" fmla="*/ 582018 h 585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31313" h="585554">
                <a:moveTo>
                  <a:pt x="926466" y="582018"/>
                </a:moveTo>
                <a:cubicBezTo>
                  <a:pt x="908833" y="545492"/>
                  <a:pt x="871047" y="161343"/>
                  <a:pt x="775325" y="75697"/>
                </a:cubicBezTo>
                <a:cubicBezTo>
                  <a:pt x="679603" y="-9949"/>
                  <a:pt x="411329" y="73178"/>
                  <a:pt x="352132" y="68140"/>
                </a:cubicBezTo>
                <a:cubicBezTo>
                  <a:pt x="292935" y="63102"/>
                  <a:pt x="478082" y="-32620"/>
                  <a:pt x="420145" y="45469"/>
                </a:cubicBezTo>
                <a:cubicBezTo>
                  <a:pt x="362208" y="123558"/>
                  <a:pt x="39775" y="488814"/>
                  <a:pt x="4509" y="536675"/>
                </a:cubicBezTo>
                <a:cubicBezTo>
                  <a:pt x="-30757" y="584536"/>
                  <a:pt x="150611" y="394352"/>
                  <a:pt x="208548" y="332636"/>
                </a:cubicBezTo>
                <a:cubicBezTo>
                  <a:pt x="266485" y="270920"/>
                  <a:pt x="369765" y="192831"/>
                  <a:pt x="352132" y="166381"/>
                </a:cubicBezTo>
                <a:cubicBezTo>
                  <a:pt x="334499" y="139931"/>
                  <a:pt x="70003" y="199128"/>
                  <a:pt x="102750" y="173938"/>
                </a:cubicBezTo>
                <a:cubicBezTo>
                  <a:pt x="135497" y="148748"/>
                  <a:pt x="470526" y="20279"/>
                  <a:pt x="548615" y="15241"/>
                </a:cubicBezTo>
                <a:cubicBezTo>
                  <a:pt x="626704" y="10203"/>
                  <a:pt x="563729" y="146229"/>
                  <a:pt x="571286" y="143710"/>
                </a:cubicBezTo>
                <a:cubicBezTo>
                  <a:pt x="578843" y="141191"/>
                  <a:pt x="566248" y="-4911"/>
                  <a:pt x="593957" y="127"/>
                </a:cubicBezTo>
                <a:cubicBezTo>
                  <a:pt x="621666" y="5165"/>
                  <a:pt x="689679" y="124817"/>
                  <a:pt x="737540" y="173938"/>
                </a:cubicBezTo>
                <a:cubicBezTo>
                  <a:pt x="785401" y="223059"/>
                  <a:pt x="852155" y="228097"/>
                  <a:pt x="881124" y="294851"/>
                </a:cubicBezTo>
                <a:cubicBezTo>
                  <a:pt x="910093" y="361605"/>
                  <a:pt x="944099" y="618544"/>
                  <a:pt x="926466" y="5820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5D728415-3924-83B6-778E-6591C177214E}"/>
              </a:ext>
            </a:extLst>
          </p:cNvPr>
          <p:cNvSpPr/>
          <p:nvPr/>
        </p:nvSpPr>
        <p:spPr>
          <a:xfrm>
            <a:off x="1466053" y="2937195"/>
            <a:ext cx="1073995" cy="2413211"/>
          </a:xfrm>
          <a:custGeom>
            <a:avLst/>
            <a:gdLst>
              <a:gd name="connsiteX0" fmla="*/ 1073107 w 1073995"/>
              <a:gd name="connsiteY0" fmla="*/ 2488 h 2413211"/>
              <a:gd name="connsiteX1" fmla="*/ 249392 w 1073995"/>
              <a:gd name="connsiteY1" fmla="*/ 629721 h 2413211"/>
              <a:gd name="connsiteX2" fmla="*/ 392975 w 1073995"/>
              <a:gd name="connsiteY2" fmla="*/ 539036 h 2413211"/>
              <a:gd name="connsiteX3" fmla="*/ 188935 w 1073995"/>
              <a:gd name="connsiteY3" fmla="*/ 833760 h 2413211"/>
              <a:gd name="connsiteX4" fmla="*/ 332519 w 1073995"/>
              <a:gd name="connsiteY4" fmla="*/ 795975 h 2413211"/>
              <a:gd name="connsiteX5" fmla="*/ 30238 w 1073995"/>
              <a:gd name="connsiteY5" fmla="*/ 1529007 h 2413211"/>
              <a:gd name="connsiteX6" fmla="*/ 98251 w 1073995"/>
              <a:gd name="connsiteY6" fmla="*/ 1438322 h 2413211"/>
              <a:gd name="connsiteX7" fmla="*/ 60466 w 1073995"/>
              <a:gd name="connsiteY7" fmla="*/ 1680147 h 2413211"/>
              <a:gd name="connsiteX8" fmla="*/ 90694 w 1073995"/>
              <a:gd name="connsiteY8" fmla="*/ 1974871 h 2413211"/>
              <a:gd name="connsiteX9" fmla="*/ 68023 w 1073995"/>
              <a:gd name="connsiteY9" fmla="*/ 1989985 h 2413211"/>
              <a:gd name="connsiteX10" fmla="*/ 120922 w 1073995"/>
              <a:gd name="connsiteY10" fmla="*/ 2095784 h 2413211"/>
              <a:gd name="connsiteX11" fmla="*/ 10 w 1073995"/>
              <a:gd name="connsiteY11" fmla="*/ 2413179 h 2413211"/>
              <a:gd name="connsiteX12" fmla="*/ 128479 w 1073995"/>
              <a:gd name="connsiteY12" fmla="*/ 2110898 h 2413211"/>
              <a:gd name="connsiteX13" fmla="*/ 143593 w 1073995"/>
              <a:gd name="connsiteY13" fmla="*/ 1460993 h 2413211"/>
              <a:gd name="connsiteX14" fmla="*/ 113365 w 1073995"/>
              <a:gd name="connsiteY14" fmla="*/ 1665033 h 2413211"/>
              <a:gd name="connsiteX15" fmla="*/ 226721 w 1073995"/>
              <a:gd name="connsiteY15" fmla="*/ 1015129 h 2413211"/>
              <a:gd name="connsiteX16" fmla="*/ 332519 w 1073995"/>
              <a:gd name="connsiteY16" fmla="*/ 425681 h 2413211"/>
              <a:gd name="connsiteX17" fmla="*/ 408089 w 1073995"/>
              <a:gd name="connsiteY17" fmla="*/ 410567 h 2413211"/>
              <a:gd name="connsiteX18" fmla="*/ 1073107 w 1073995"/>
              <a:gd name="connsiteY18" fmla="*/ 2488 h 2413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73995" h="2413211">
                <a:moveTo>
                  <a:pt x="1073107" y="2488"/>
                </a:moveTo>
                <a:cubicBezTo>
                  <a:pt x="1046658" y="39014"/>
                  <a:pt x="362747" y="540296"/>
                  <a:pt x="249392" y="629721"/>
                </a:cubicBezTo>
                <a:cubicBezTo>
                  <a:pt x="136037" y="719146"/>
                  <a:pt x="403051" y="505030"/>
                  <a:pt x="392975" y="539036"/>
                </a:cubicBezTo>
                <a:cubicBezTo>
                  <a:pt x="382899" y="573043"/>
                  <a:pt x="199011" y="790937"/>
                  <a:pt x="188935" y="833760"/>
                </a:cubicBezTo>
                <a:cubicBezTo>
                  <a:pt x="178859" y="876583"/>
                  <a:pt x="358968" y="680101"/>
                  <a:pt x="332519" y="795975"/>
                </a:cubicBezTo>
                <a:cubicBezTo>
                  <a:pt x="306069" y="911850"/>
                  <a:pt x="69283" y="1421949"/>
                  <a:pt x="30238" y="1529007"/>
                </a:cubicBezTo>
                <a:cubicBezTo>
                  <a:pt x="-8807" y="1636065"/>
                  <a:pt x="93213" y="1413132"/>
                  <a:pt x="98251" y="1438322"/>
                </a:cubicBezTo>
                <a:cubicBezTo>
                  <a:pt x="103289" y="1463512"/>
                  <a:pt x="61725" y="1590722"/>
                  <a:pt x="60466" y="1680147"/>
                </a:cubicBezTo>
                <a:cubicBezTo>
                  <a:pt x="59207" y="1769572"/>
                  <a:pt x="89434" y="1923231"/>
                  <a:pt x="90694" y="1974871"/>
                </a:cubicBezTo>
                <a:cubicBezTo>
                  <a:pt x="91953" y="2026511"/>
                  <a:pt x="62985" y="1969833"/>
                  <a:pt x="68023" y="1989985"/>
                </a:cubicBezTo>
                <a:cubicBezTo>
                  <a:pt x="73061" y="2010137"/>
                  <a:pt x="132257" y="2025252"/>
                  <a:pt x="120922" y="2095784"/>
                </a:cubicBezTo>
                <a:cubicBezTo>
                  <a:pt x="109587" y="2166316"/>
                  <a:pt x="-1249" y="2410660"/>
                  <a:pt x="10" y="2413179"/>
                </a:cubicBezTo>
                <a:cubicBezTo>
                  <a:pt x="1269" y="2415698"/>
                  <a:pt x="104549" y="2269596"/>
                  <a:pt x="128479" y="2110898"/>
                </a:cubicBezTo>
                <a:cubicBezTo>
                  <a:pt x="152409" y="1952200"/>
                  <a:pt x="146112" y="1535304"/>
                  <a:pt x="143593" y="1460993"/>
                </a:cubicBezTo>
                <a:cubicBezTo>
                  <a:pt x="141074" y="1386682"/>
                  <a:pt x="99510" y="1739344"/>
                  <a:pt x="113365" y="1665033"/>
                </a:cubicBezTo>
                <a:cubicBezTo>
                  <a:pt x="127220" y="1590722"/>
                  <a:pt x="190195" y="1221688"/>
                  <a:pt x="226721" y="1015129"/>
                </a:cubicBezTo>
                <a:cubicBezTo>
                  <a:pt x="263247" y="808570"/>
                  <a:pt x="302291" y="526441"/>
                  <a:pt x="332519" y="425681"/>
                </a:cubicBezTo>
                <a:cubicBezTo>
                  <a:pt x="362747" y="324921"/>
                  <a:pt x="288436" y="478580"/>
                  <a:pt x="408089" y="410567"/>
                </a:cubicBezTo>
                <a:cubicBezTo>
                  <a:pt x="527742" y="342554"/>
                  <a:pt x="1099556" y="-34038"/>
                  <a:pt x="1073107" y="24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B2E82679-2BA8-3B68-D2E4-935E56AD7029}"/>
              </a:ext>
            </a:extLst>
          </p:cNvPr>
          <p:cNvSpPr/>
          <p:nvPr/>
        </p:nvSpPr>
        <p:spPr>
          <a:xfrm>
            <a:off x="2149604" y="1972754"/>
            <a:ext cx="1266186" cy="877146"/>
          </a:xfrm>
          <a:custGeom>
            <a:avLst/>
            <a:gdLst>
              <a:gd name="connsiteX0" fmla="*/ 1266171 w 1266186"/>
              <a:gd name="connsiteY0" fmla="*/ 876244 h 877146"/>
              <a:gd name="connsiteX1" fmla="*/ 858092 w 1266186"/>
              <a:gd name="connsiteY1" fmla="*/ 52529 h 877146"/>
              <a:gd name="connsiteX2" fmla="*/ 941219 w 1266186"/>
              <a:gd name="connsiteY2" fmla="*/ 82757 h 877146"/>
              <a:gd name="connsiteX3" fmla="*/ 684280 w 1266186"/>
              <a:gd name="connsiteY3" fmla="*/ 75200 h 877146"/>
              <a:gd name="connsiteX4" fmla="*/ 4148 w 1266186"/>
              <a:gd name="connsiteY4" fmla="*/ 67643 h 877146"/>
              <a:gd name="connsiteX5" fmla="*/ 419784 w 1266186"/>
              <a:gd name="connsiteY5" fmla="*/ 105428 h 877146"/>
              <a:gd name="connsiteX6" fmla="*/ 850535 w 1266186"/>
              <a:gd name="connsiteY6" fmla="*/ 67643 h 877146"/>
              <a:gd name="connsiteX7" fmla="*/ 744736 w 1266186"/>
              <a:gd name="connsiteY7" fmla="*/ 105428 h 877146"/>
              <a:gd name="connsiteX8" fmla="*/ 873206 w 1266186"/>
              <a:gd name="connsiteY8" fmla="*/ 211226 h 877146"/>
              <a:gd name="connsiteX9" fmla="*/ 1266171 w 1266186"/>
              <a:gd name="connsiteY9" fmla="*/ 876244 h 877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6186" h="877146">
                <a:moveTo>
                  <a:pt x="1266171" y="876244"/>
                </a:moveTo>
                <a:cubicBezTo>
                  <a:pt x="1263652" y="849795"/>
                  <a:pt x="912251" y="184777"/>
                  <a:pt x="858092" y="52529"/>
                </a:cubicBezTo>
                <a:cubicBezTo>
                  <a:pt x="803933" y="-79719"/>
                  <a:pt x="970188" y="78978"/>
                  <a:pt x="941219" y="82757"/>
                </a:cubicBezTo>
                <a:cubicBezTo>
                  <a:pt x="912250" y="86535"/>
                  <a:pt x="684280" y="75200"/>
                  <a:pt x="684280" y="75200"/>
                </a:cubicBezTo>
                <a:lnTo>
                  <a:pt x="4148" y="67643"/>
                </a:lnTo>
                <a:cubicBezTo>
                  <a:pt x="-39935" y="72681"/>
                  <a:pt x="278720" y="105428"/>
                  <a:pt x="419784" y="105428"/>
                </a:cubicBezTo>
                <a:cubicBezTo>
                  <a:pt x="560848" y="105428"/>
                  <a:pt x="796376" y="67643"/>
                  <a:pt x="850535" y="67643"/>
                </a:cubicBezTo>
                <a:cubicBezTo>
                  <a:pt x="904694" y="67643"/>
                  <a:pt x="740957" y="81497"/>
                  <a:pt x="744736" y="105428"/>
                </a:cubicBezTo>
                <a:cubicBezTo>
                  <a:pt x="748515" y="129359"/>
                  <a:pt x="790079" y="82757"/>
                  <a:pt x="873206" y="211226"/>
                </a:cubicBezTo>
                <a:cubicBezTo>
                  <a:pt x="956333" y="339695"/>
                  <a:pt x="1268690" y="902693"/>
                  <a:pt x="1266171" y="8762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96743EEC-5FE0-6B1F-C50A-7EEA23EF2690}"/>
              </a:ext>
            </a:extLst>
          </p:cNvPr>
          <p:cNvSpPr/>
          <p:nvPr/>
        </p:nvSpPr>
        <p:spPr>
          <a:xfrm>
            <a:off x="3100557" y="2041004"/>
            <a:ext cx="3677817" cy="1592372"/>
          </a:xfrm>
          <a:custGeom>
            <a:avLst/>
            <a:gdLst>
              <a:gd name="connsiteX0" fmla="*/ 126293 w 3677817"/>
              <a:gd name="connsiteY0" fmla="*/ 823108 h 1592372"/>
              <a:gd name="connsiteX1" fmla="*/ 481473 w 3677817"/>
              <a:gd name="connsiteY1" fmla="*/ 596398 h 1592372"/>
              <a:gd name="connsiteX2" fmla="*/ 1554570 w 3677817"/>
              <a:gd name="connsiteY2" fmla="*/ 6950 h 1592372"/>
              <a:gd name="connsiteX3" fmla="*/ 995350 w 3677817"/>
              <a:gd name="connsiteY3" fmla="*/ 279003 h 1592372"/>
              <a:gd name="connsiteX4" fmla="*/ 549486 w 3677817"/>
              <a:gd name="connsiteY4" fmla="*/ 369687 h 1592372"/>
              <a:gd name="connsiteX5" fmla="*/ 1373202 w 3677817"/>
              <a:gd name="connsiteY5" fmla="*/ 203432 h 1592372"/>
              <a:gd name="connsiteX6" fmla="*/ 2657896 w 3677817"/>
              <a:gd name="connsiteY6" fmla="*/ 407472 h 1592372"/>
              <a:gd name="connsiteX7" fmla="*/ 3632752 w 3677817"/>
              <a:gd name="connsiteY7" fmla="*/ 1541026 h 1592372"/>
              <a:gd name="connsiteX8" fmla="*/ 3526954 w 3677817"/>
              <a:gd name="connsiteY8" fmla="*/ 1412556 h 1592372"/>
              <a:gd name="connsiteX9" fmla="*/ 2499198 w 3677817"/>
              <a:gd name="connsiteY9" fmla="*/ 256332 h 1592372"/>
              <a:gd name="connsiteX10" fmla="*/ 2030663 w 3677817"/>
              <a:gd name="connsiteY10" fmla="*/ 271446 h 1592372"/>
              <a:gd name="connsiteX11" fmla="*/ 866881 w 3677817"/>
              <a:gd name="connsiteY11" fmla="*/ 331902 h 1592372"/>
              <a:gd name="connsiteX12" fmla="*/ 1063364 w 3677817"/>
              <a:gd name="connsiteY12" fmla="*/ 286560 h 1592372"/>
              <a:gd name="connsiteX13" fmla="*/ 65836 w 3677817"/>
              <a:gd name="connsiteY13" fmla="*/ 853336 h 1592372"/>
              <a:gd name="connsiteX14" fmla="*/ 126293 w 3677817"/>
              <a:gd name="connsiteY14" fmla="*/ 823108 h 1592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77817" h="1592372">
                <a:moveTo>
                  <a:pt x="126293" y="823108"/>
                </a:moveTo>
                <a:cubicBezTo>
                  <a:pt x="195566" y="780285"/>
                  <a:pt x="243427" y="732424"/>
                  <a:pt x="481473" y="596398"/>
                </a:cubicBezTo>
                <a:cubicBezTo>
                  <a:pt x="719519" y="460372"/>
                  <a:pt x="1468924" y="59849"/>
                  <a:pt x="1554570" y="6950"/>
                </a:cubicBezTo>
                <a:cubicBezTo>
                  <a:pt x="1640216" y="-45949"/>
                  <a:pt x="1162864" y="218547"/>
                  <a:pt x="995350" y="279003"/>
                </a:cubicBezTo>
                <a:cubicBezTo>
                  <a:pt x="827836" y="339459"/>
                  <a:pt x="549486" y="369687"/>
                  <a:pt x="549486" y="369687"/>
                </a:cubicBezTo>
                <a:cubicBezTo>
                  <a:pt x="612461" y="357092"/>
                  <a:pt x="1021800" y="197134"/>
                  <a:pt x="1373202" y="203432"/>
                </a:cubicBezTo>
                <a:cubicBezTo>
                  <a:pt x="1724604" y="209729"/>
                  <a:pt x="2281304" y="184540"/>
                  <a:pt x="2657896" y="407472"/>
                </a:cubicBezTo>
                <a:cubicBezTo>
                  <a:pt x="3034488" y="630404"/>
                  <a:pt x="3487909" y="1373512"/>
                  <a:pt x="3632752" y="1541026"/>
                </a:cubicBezTo>
                <a:cubicBezTo>
                  <a:pt x="3777595" y="1708540"/>
                  <a:pt x="3526954" y="1412556"/>
                  <a:pt x="3526954" y="1412556"/>
                </a:cubicBezTo>
                <a:cubicBezTo>
                  <a:pt x="3338028" y="1198440"/>
                  <a:pt x="2748580" y="446517"/>
                  <a:pt x="2499198" y="256332"/>
                </a:cubicBezTo>
                <a:cubicBezTo>
                  <a:pt x="2249816" y="66147"/>
                  <a:pt x="2030663" y="271446"/>
                  <a:pt x="2030663" y="271446"/>
                </a:cubicBezTo>
                <a:lnTo>
                  <a:pt x="866881" y="331902"/>
                </a:lnTo>
                <a:cubicBezTo>
                  <a:pt x="705665" y="334421"/>
                  <a:pt x="1196871" y="199654"/>
                  <a:pt x="1063364" y="286560"/>
                </a:cubicBezTo>
                <a:cubicBezTo>
                  <a:pt x="929857" y="373466"/>
                  <a:pt x="214457" y="766430"/>
                  <a:pt x="65836" y="853336"/>
                </a:cubicBezTo>
                <a:cubicBezTo>
                  <a:pt x="-82785" y="940242"/>
                  <a:pt x="57020" y="865931"/>
                  <a:pt x="126293" y="823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CACE1636-12D2-05CD-60B8-44FD20687E60}"/>
              </a:ext>
            </a:extLst>
          </p:cNvPr>
          <p:cNvSpPr/>
          <p:nvPr/>
        </p:nvSpPr>
        <p:spPr>
          <a:xfrm>
            <a:off x="2954797" y="1890179"/>
            <a:ext cx="1870352" cy="936148"/>
          </a:xfrm>
          <a:custGeom>
            <a:avLst/>
            <a:gdLst>
              <a:gd name="connsiteX0" fmla="*/ 0 w 1870352"/>
              <a:gd name="connsiteY0" fmla="*/ 936148 h 936148"/>
              <a:gd name="connsiteX1" fmla="*/ 589448 w 1870352"/>
              <a:gd name="connsiteY1" fmla="*/ 565854 h 936148"/>
              <a:gd name="connsiteX2" fmla="*/ 1821243 w 1870352"/>
              <a:gd name="connsiteY2" fmla="*/ 51976 h 936148"/>
              <a:gd name="connsiteX3" fmla="*/ 1556747 w 1870352"/>
              <a:gd name="connsiteY3" fmla="*/ 59533 h 936148"/>
              <a:gd name="connsiteX4" fmla="*/ 914400 w 1870352"/>
              <a:gd name="connsiteY4" fmla="*/ 6634 h 936148"/>
              <a:gd name="connsiteX5" fmla="*/ 1730558 w 1870352"/>
              <a:gd name="connsiteY5" fmla="*/ 14191 h 936148"/>
              <a:gd name="connsiteX6" fmla="*/ 1496291 w 1870352"/>
              <a:gd name="connsiteY6" fmla="*/ 127547 h 936148"/>
              <a:gd name="connsiteX7" fmla="*/ 256939 w 1870352"/>
              <a:gd name="connsiteY7" fmla="*/ 800122 h 936148"/>
              <a:gd name="connsiteX8" fmla="*/ 385408 w 1870352"/>
              <a:gd name="connsiteY8" fmla="*/ 732109 h 936148"/>
              <a:gd name="connsiteX9" fmla="*/ 0 w 1870352"/>
              <a:gd name="connsiteY9" fmla="*/ 936148 h 936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70352" h="936148">
                <a:moveTo>
                  <a:pt x="0" y="936148"/>
                </a:moveTo>
                <a:cubicBezTo>
                  <a:pt x="142954" y="824682"/>
                  <a:pt x="285908" y="713216"/>
                  <a:pt x="589448" y="565854"/>
                </a:cubicBezTo>
                <a:cubicBezTo>
                  <a:pt x="892988" y="418492"/>
                  <a:pt x="1660027" y="136363"/>
                  <a:pt x="1821243" y="51976"/>
                </a:cubicBezTo>
                <a:cubicBezTo>
                  <a:pt x="1982460" y="-32411"/>
                  <a:pt x="1707887" y="67090"/>
                  <a:pt x="1556747" y="59533"/>
                </a:cubicBezTo>
                <a:cubicBezTo>
                  <a:pt x="1405607" y="51976"/>
                  <a:pt x="885432" y="14191"/>
                  <a:pt x="914400" y="6634"/>
                </a:cubicBezTo>
                <a:cubicBezTo>
                  <a:pt x="943368" y="-923"/>
                  <a:pt x="1633576" y="-5961"/>
                  <a:pt x="1730558" y="14191"/>
                </a:cubicBezTo>
                <a:cubicBezTo>
                  <a:pt x="1827540" y="34343"/>
                  <a:pt x="1496291" y="127547"/>
                  <a:pt x="1496291" y="127547"/>
                </a:cubicBezTo>
                <a:lnTo>
                  <a:pt x="256939" y="800122"/>
                </a:lnTo>
                <a:cubicBezTo>
                  <a:pt x="71792" y="900882"/>
                  <a:pt x="385408" y="732109"/>
                  <a:pt x="385408" y="732109"/>
                </a:cubicBezTo>
                <a:lnTo>
                  <a:pt x="0" y="93614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C54AA27D-80B3-4673-CE30-0FD563582940}"/>
              </a:ext>
            </a:extLst>
          </p:cNvPr>
          <p:cNvSpPr/>
          <p:nvPr/>
        </p:nvSpPr>
        <p:spPr>
          <a:xfrm>
            <a:off x="2958467" y="1884186"/>
            <a:ext cx="846849" cy="970971"/>
          </a:xfrm>
          <a:custGeom>
            <a:avLst/>
            <a:gdLst>
              <a:gd name="connsiteX0" fmla="*/ 56786 w 846849"/>
              <a:gd name="connsiteY0" fmla="*/ 866571 h 970971"/>
              <a:gd name="connsiteX1" fmla="*/ 381738 w 846849"/>
              <a:gd name="connsiteY1" fmla="*/ 398035 h 970971"/>
              <a:gd name="connsiteX2" fmla="*/ 812488 w 846849"/>
              <a:gd name="connsiteY2" fmla="*/ 27741 h 970971"/>
              <a:gd name="connsiteX3" fmla="*/ 789817 w 846849"/>
              <a:gd name="connsiteY3" fmla="*/ 50412 h 970971"/>
              <a:gd name="connsiteX4" fmla="*/ 547993 w 846849"/>
              <a:gd name="connsiteY4" fmla="*/ 239338 h 970971"/>
              <a:gd name="connsiteX5" fmla="*/ 359067 w 846849"/>
              <a:gd name="connsiteY5" fmla="*/ 337579 h 970971"/>
              <a:gd name="connsiteX6" fmla="*/ 351510 w 846849"/>
              <a:gd name="connsiteY6" fmla="*/ 398035 h 970971"/>
              <a:gd name="connsiteX7" fmla="*/ 26558 w 846849"/>
              <a:gd name="connsiteY7" fmla="*/ 934584 h 970971"/>
              <a:gd name="connsiteX8" fmla="*/ 56786 w 846849"/>
              <a:gd name="connsiteY8" fmla="*/ 866571 h 970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6849" h="970971">
                <a:moveTo>
                  <a:pt x="56786" y="866571"/>
                </a:moveTo>
                <a:cubicBezTo>
                  <a:pt x="115983" y="777146"/>
                  <a:pt x="255788" y="537840"/>
                  <a:pt x="381738" y="398035"/>
                </a:cubicBezTo>
                <a:cubicBezTo>
                  <a:pt x="507688" y="258230"/>
                  <a:pt x="812488" y="27741"/>
                  <a:pt x="812488" y="27741"/>
                </a:cubicBezTo>
                <a:cubicBezTo>
                  <a:pt x="880501" y="-30196"/>
                  <a:pt x="833899" y="15146"/>
                  <a:pt x="789817" y="50412"/>
                </a:cubicBezTo>
                <a:cubicBezTo>
                  <a:pt x="745735" y="85678"/>
                  <a:pt x="619785" y="191477"/>
                  <a:pt x="547993" y="239338"/>
                </a:cubicBezTo>
                <a:cubicBezTo>
                  <a:pt x="476201" y="287199"/>
                  <a:pt x="359067" y="337579"/>
                  <a:pt x="359067" y="337579"/>
                </a:cubicBezTo>
                <a:cubicBezTo>
                  <a:pt x="326320" y="364028"/>
                  <a:pt x="406928" y="298534"/>
                  <a:pt x="351510" y="398035"/>
                </a:cubicBezTo>
                <a:cubicBezTo>
                  <a:pt x="296092" y="497536"/>
                  <a:pt x="73160" y="857754"/>
                  <a:pt x="26558" y="934584"/>
                </a:cubicBezTo>
                <a:cubicBezTo>
                  <a:pt x="-20044" y="1011414"/>
                  <a:pt x="-2411" y="955996"/>
                  <a:pt x="56786" y="866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781A17B0-1C0A-5457-8982-F769F8FAADF8}"/>
              </a:ext>
            </a:extLst>
          </p:cNvPr>
          <p:cNvSpPr/>
          <p:nvPr/>
        </p:nvSpPr>
        <p:spPr>
          <a:xfrm>
            <a:off x="3027714" y="1880755"/>
            <a:ext cx="605811" cy="848121"/>
          </a:xfrm>
          <a:custGeom>
            <a:avLst/>
            <a:gdLst>
              <a:gd name="connsiteX0" fmla="*/ 312491 w 605811"/>
              <a:gd name="connsiteY0" fmla="*/ 847331 h 848121"/>
              <a:gd name="connsiteX1" fmla="*/ 221807 w 605811"/>
              <a:gd name="connsiteY1" fmla="*/ 416581 h 848121"/>
              <a:gd name="connsiteX2" fmla="*/ 2653 w 605811"/>
              <a:gd name="connsiteY2" fmla="*/ 99185 h 848121"/>
              <a:gd name="connsiteX3" fmla="*/ 108451 w 605811"/>
              <a:gd name="connsiteY3" fmla="*/ 91628 h 848121"/>
              <a:gd name="connsiteX4" fmla="*/ 229364 w 605811"/>
              <a:gd name="connsiteY4" fmla="*/ 38729 h 848121"/>
              <a:gd name="connsiteX5" fmla="*/ 100894 w 605811"/>
              <a:gd name="connsiteY5" fmla="*/ 23615 h 848121"/>
              <a:gd name="connsiteX6" fmla="*/ 599658 w 605811"/>
              <a:gd name="connsiteY6" fmla="*/ 944 h 848121"/>
              <a:gd name="connsiteX7" fmla="*/ 357833 w 605811"/>
              <a:gd name="connsiteY7" fmla="*/ 8501 h 848121"/>
              <a:gd name="connsiteX8" fmla="*/ 40438 w 605811"/>
              <a:gd name="connsiteY8" fmla="*/ 46286 h 848121"/>
              <a:gd name="connsiteX9" fmla="*/ 168907 w 605811"/>
              <a:gd name="connsiteY9" fmla="*/ 197427 h 848121"/>
              <a:gd name="connsiteX10" fmla="*/ 146236 w 605811"/>
              <a:gd name="connsiteY10" fmla="*/ 303225 h 848121"/>
              <a:gd name="connsiteX11" fmla="*/ 312491 w 605811"/>
              <a:gd name="connsiteY11" fmla="*/ 847331 h 848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5811" h="848121">
                <a:moveTo>
                  <a:pt x="312491" y="847331"/>
                </a:moveTo>
                <a:cubicBezTo>
                  <a:pt x="325086" y="866224"/>
                  <a:pt x="273447" y="541272"/>
                  <a:pt x="221807" y="416581"/>
                </a:cubicBezTo>
                <a:cubicBezTo>
                  <a:pt x="170167" y="291890"/>
                  <a:pt x="21546" y="153344"/>
                  <a:pt x="2653" y="99185"/>
                </a:cubicBezTo>
                <a:cubicBezTo>
                  <a:pt x="-16240" y="45026"/>
                  <a:pt x="70666" y="101704"/>
                  <a:pt x="108451" y="91628"/>
                </a:cubicBezTo>
                <a:cubicBezTo>
                  <a:pt x="146236" y="81552"/>
                  <a:pt x="230623" y="50064"/>
                  <a:pt x="229364" y="38729"/>
                </a:cubicBezTo>
                <a:cubicBezTo>
                  <a:pt x="228104" y="27393"/>
                  <a:pt x="39178" y="29913"/>
                  <a:pt x="100894" y="23615"/>
                </a:cubicBezTo>
                <a:cubicBezTo>
                  <a:pt x="162610" y="17317"/>
                  <a:pt x="556835" y="3463"/>
                  <a:pt x="599658" y="944"/>
                </a:cubicBezTo>
                <a:cubicBezTo>
                  <a:pt x="642481" y="-1575"/>
                  <a:pt x="451036" y="944"/>
                  <a:pt x="357833" y="8501"/>
                </a:cubicBezTo>
                <a:cubicBezTo>
                  <a:pt x="264630" y="16058"/>
                  <a:pt x="71926" y="14798"/>
                  <a:pt x="40438" y="46286"/>
                </a:cubicBezTo>
                <a:cubicBezTo>
                  <a:pt x="8950" y="77774"/>
                  <a:pt x="151274" y="154604"/>
                  <a:pt x="168907" y="197427"/>
                </a:cubicBezTo>
                <a:cubicBezTo>
                  <a:pt x="186540" y="240250"/>
                  <a:pt x="114748" y="196167"/>
                  <a:pt x="146236" y="303225"/>
                </a:cubicBezTo>
                <a:cubicBezTo>
                  <a:pt x="177724" y="410283"/>
                  <a:pt x="299896" y="828438"/>
                  <a:pt x="312491" y="8473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2E533D23-FF60-48E4-4A9F-F8A074542525}"/>
              </a:ext>
            </a:extLst>
          </p:cNvPr>
          <p:cNvSpPr/>
          <p:nvPr/>
        </p:nvSpPr>
        <p:spPr>
          <a:xfrm>
            <a:off x="3241787" y="2567147"/>
            <a:ext cx="3775340" cy="2110865"/>
          </a:xfrm>
          <a:custGeom>
            <a:avLst/>
            <a:gdLst>
              <a:gd name="connsiteX0" fmla="*/ 177 w 3775340"/>
              <a:gd name="connsiteY0" fmla="*/ 395207 h 2110865"/>
              <a:gd name="connsiteX1" fmla="*/ 1292428 w 3775340"/>
              <a:gd name="connsiteY1" fmla="*/ 115597 h 2110865"/>
              <a:gd name="connsiteX2" fmla="*/ 2501552 w 3775340"/>
              <a:gd name="connsiteY2" fmla="*/ 478334 h 2110865"/>
              <a:gd name="connsiteX3" fmla="*/ 2796276 w 3775340"/>
              <a:gd name="connsiteY3" fmla="*/ 705045 h 2110865"/>
              <a:gd name="connsiteX4" fmla="*/ 2675363 w 3775340"/>
              <a:gd name="connsiteY4" fmla="*/ 546347 h 2110865"/>
              <a:gd name="connsiteX5" fmla="*/ 3642663 w 3775340"/>
              <a:gd name="connsiteY5" fmla="*/ 1763028 h 2110865"/>
              <a:gd name="connsiteX6" fmla="*/ 3771132 w 3775340"/>
              <a:gd name="connsiteY6" fmla="*/ 2110651 h 2110865"/>
              <a:gd name="connsiteX7" fmla="*/ 3718233 w 3775340"/>
              <a:gd name="connsiteY7" fmla="*/ 1808370 h 2110865"/>
              <a:gd name="connsiteX8" fmla="*/ 3468851 w 3775340"/>
              <a:gd name="connsiteY8" fmla="*/ 1415405 h 2110865"/>
              <a:gd name="connsiteX9" fmla="*/ 2698034 w 3775340"/>
              <a:gd name="connsiteY9" fmla="*/ 478334 h 2110865"/>
              <a:gd name="connsiteX10" fmla="*/ 2834061 w 3775340"/>
              <a:gd name="connsiteY10" fmla="*/ 757944 h 2110865"/>
              <a:gd name="connsiteX11" fmla="*/ 2131258 w 3775340"/>
              <a:gd name="connsiteY11" fmla="*/ 266737 h 2110865"/>
              <a:gd name="connsiteX12" fmla="*/ 1723178 w 3775340"/>
              <a:gd name="connsiteY12" fmla="*/ 228952 h 2110865"/>
              <a:gd name="connsiteX13" fmla="*/ 1866762 w 3775340"/>
              <a:gd name="connsiteY13" fmla="*/ 251623 h 2110865"/>
              <a:gd name="connsiteX14" fmla="*/ 1307542 w 3775340"/>
              <a:gd name="connsiteY14" fmla="*/ 100483 h 2110865"/>
              <a:gd name="connsiteX15" fmla="*/ 566953 w 3775340"/>
              <a:gd name="connsiteY15" fmla="*/ 228952 h 2110865"/>
              <a:gd name="connsiteX16" fmla="*/ 1194187 w 3775340"/>
              <a:gd name="connsiteY16" fmla="*/ 2241 h 2110865"/>
              <a:gd name="connsiteX17" fmla="*/ 177 w 3775340"/>
              <a:gd name="connsiteY17" fmla="*/ 395207 h 2110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75340" h="2110865">
                <a:moveTo>
                  <a:pt x="177" y="395207"/>
                </a:moveTo>
                <a:cubicBezTo>
                  <a:pt x="16551" y="414100"/>
                  <a:pt x="875532" y="101743"/>
                  <a:pt x="1292428" y="115597"/>
                </a:cubicBezTo>
                <a:cubicBezTo>
                  <a:pt x="1709324" y="129451"/>
                  <a:pt x="2250911" y="380093"/>
                  <a:pt x="2501552" y="478334"/>
                </a:cubicBezTo>
                <a:cubicBezTo>
                  <a:pt x="2752193" y="576575"/>
                  <a:pt x="2767308" y="693710"/>
                  <a:pt x="2796276" y="705045"/>
                </a:cubicBezTo>
                <a:cubicBezTo>
                  <a:pt x="2825244" y="716380"/>
                  <a:pt x="2675363" y="546347"/>
                  <a:pt x="2675363" y="546347"/>
                </a:cubicBezTo>
                <a:cubicBezTo>
                  <a:pt x="2816427" y="722677"/>
                  <a:pt x="3460035" y="1502311"/>
                  <a:pt x="3642663" y="1763028"/>
                </a:cubicBezTo>
                <a:cubicBezTo>
                  <a:pt x="3825291" y="2023745"/>
                  <a:pt x="3758537" y="2103094"/>
                  <a:pt x="3771132" y="2110651"/>
                </a:cubicBezTo>
                <a:cubicBezTo>
                  <a:pt x="3783727" y="2118208"/>
                  <a:pt x="3768613" y="1924244"/>
                  <a:pt x="3718233" y="1808370"/>
                </a:cubicBezTo>
                <a:cubicBezTo>
                  <a:pt x="3667853" y="1692496"/>
                  <a:pt x="3638884" y="1637078"/>
                  <a:pt x="3468851" y="1415405"/>
                </a:cubicBezTo>
                <a:cubicBezTo>
                  <a:pt x="3298818" y="1193732"/>
                  <a:pt x="2803832" y="587911"/>
                  <a:pt x="2698034" y="478334"/>
                </a:cubicBezTo>
                <a:cubicBezTo>
                  <a:pt x="2592236" y="368757"/>
                  <a:pt x="2928524" y="793210"/>
                  <a:pt x="2834061" y="757944"/>
                </a:cubicBezTo>
                <a:cubicBezTo>
                  <a:pt x="2739598" y="722678"/>
                  <a:pt x="2316405" y="354902"/>
                  <a:pt x="2131258" y="266737"/>
                </a:cubicBezTo>
                <a:cubicBezTo>
                  <a:pt x="1946111" y="178572"/>
                  <a:pt x="1767261" y="231471"/>
                  <a:pt x="1723178" y="228952"/>
                </a:cubicBezTo>
                <a:cubicBezTo>
                  <a:pt x="1679095" y="226433"/>
                  <a:pt x="1936035" y="273034"/>
                  <a:pt x="1866762" y="251623"/>
                </a:cubicBezTo>
                <a:cubicBezTo>
                  <a:pt x="1797489" y="230212"/>
                  <a:pt x="1524177" y="104261"/>
                  <a:pt x="1307542" y="100483"/>
                </a:cubicBezTo>
                <a:cubicBezTo>
                  <a:pt x="1090907" y="96705"/>
                  <a:pt x="585846" y="245326"/>
                  <a:pt x="566953" y="228952"/>
                </a:cubicBezTo>
                <a:cubicBezTo>
                  <a:pt x="548061" y="212578"/>
                  <a:pt x="1281093" y="-25468"/>
                  <a:pt x="1194187" y="2241"/>
                </a:cubicBezTo>
                <a:cubicBezTo>
                  <a:pt x="1107281" y="29950"/>
                  <a:pt x="-16197" y="376314"/>
                  <a:pt x="177" y="395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147E7182-13DB-2758-B0F7-9EE179DB0915}"/>
              </a:ext>
            </a:extLst>
          </p:cNvPr>
          <p:cNvSpPr/>
          <p:nvPr/>
        </p:nvSpPr>
        <p:spPr>
          <a:xfrm>
            <a:off x="3687828" y="3053038"/>
            <a:ext cx="3200431" cy="2099089"/>
          </a:xfrm>
          <a:custGeom>
            <a:avLst/>
            <a:gdLst>
              <a:gd name="connsiteX0" fmla="*/ 0 w 3200431"/>
              <a:gd name="connsiteY0" fmla="*/ 0 h 2099089"/>
              <a:gd name="connsiteX1" fmla="*/ 853944 w 3200431"/>
              <a:gd name="connsiteY1" fmla="*/ 559220 h 2099089"/>
              <a:gd name="connsiteX2" fmla="*/ 823716 w 3200431"/>
              <a:gd name="connsiteY2" fmla="*/ 634790 h 2099089"/>
              <a:gd name="connsiteX3" fmla="*/ 1382936 w 3200431"/>
              <a:gd name="connsiteY3" fmla="*/ 1284694 h 2099089"/>
              <a:gd name="connsiteX4" fmla="*/ 1345151 w 3200431"/>
              <a:gd name="connsiteY4" fmla="*/ 1216681 h 2099089"/>
              <a:gd name="connsiteX5" fmla="*/ 3113494 w 3200431"/>
              <a:gd name="connsiteY5" fmla="*/ 2055511 h 2099089"/>
              <a:gd name="connsiteX6" fmla="*/ 2947240 w 3200431"/>
              <a:gd name="connsiteY6" fmla="*/ 1987498 h 2099089"/>
              <a:gd name="connsiteX7" fmla="*/ 1919484 w 3200431"/>
              <a:gd name="connsiteY7" fmla="*/ 1511405 h 2099089"/>
              <a:gd name="connsiteX8" fmla="*/ 1246909 w 3200431"/>
              <a:gd name="connsiteY8" fmla="*/ 1307365 h 2099089"/>
              <a:gd name="connsiteX9" fmla="*/ 1556747 w 3200431"/>
              <a:gd name="connsiteY9" fmla="*/ 1307365 h 2099089"/>
              <a:gd name="connsiteX10" fmla="*/ 914400 w 3200431"/>
              <a:gd name="connsiteY10" fmla="*/ 536549 h 2099089"/>
              <a:gd name="connsiteX11" fmla="*/ 1080655 w 3200431"/>
              <a:gd name="connsiteY11" fmla="*/ 581891 h 2099089"/>
              <a:gd name="connsiteX12" fmla="*/ 710360 w 3200431"/>
              <a:gd name="connsiteY12" fmla="*/ 370294 h 2099089"/>
              <a:gd name="connsiteX13" fmla="*/ 0 w 3200431"/>
              <a:gd name="connsiteY13" fmla="*/ 0 h 2099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00431" h="2099089">
                <a:moveTo>
                  <a:pt x="0" y="0"/>
                </a:moveTo>
                <a:cubicBezTo>
                  <a:pt x="358329" y="226711"/>
                  <a:pt x="716658" y="453422"/>
                  <a:pt x="853944" y="559220"/>
                </a:cubicBezTo>
                <a:cubicBezTo>
                  <a:pt x="991230" y="665018"/>
                  <a:pt x="735551" y="513878"/>
                  <a:pt x="823716" y="634790"/>
                </a:cubicBezTo>
                <a:cubicBezTo>
                  <a:pt x="911881" y="755702"/>
                  <a:pt x="1296030" y="1187712"/>
                  <a:pt x="1382936" y="1284694"/>
                </a:cubicBezTo>
                <a:cubicBezTo>
                  <a:pt x="1469842" y="1381676"/>
                  <a:pt x="1056725" y="1088212"/>
                  <a:pt x="1345151" y="1216681"/>
                </a:cubicBezTo>
                <a:cubicBezTo>
                  <a:pt x="1633577" y="1345150"/>
                  <a:pt x="2846479" y="1927042"/>
                  <a:pt x="3113494" y="2055511"/>
                </a:cubicBezTo>
                <a:cubicBezTo>
                  <a:pt x="3380509" y="2183981"/>
                  <a:pt x="2947240" y="1987498"/>
                  <a:pt x="2947240" y="1987498"/>
                </a:cubicBezTo>
                <a:cubicBezTo>
                  <a:pt x="2748238" y="1896814"/>
                  <a:pt x="2202873" y="1624761"/>
                  <a:pt x="1919484" y="1511405"/>
                </a:cubicBezTo>
                <a:cubicBezTo>
                  <a:pt x="1636095" y="1398049"/>
                  <a:pt x="1307365" y="1341372"/>
                  <a:pt x="1246909" y="1307365"/>
                </a:cubicBezTo>
                <a:cubicBezTo>
                  <a:pt x="1186453" y="1273358"/>
                  <a:pt x="1612165" y="1435834"/>
                  <a:pt x="1556747" y="1307365"/>
                </a:cubicBezTo>
                <a:cubicBezTo>
                  <a:pt x="1501329" y="1178896"/>
                  <a:pt x="993749" y="657461"/>
                  <a:pt x="914400" y="536549"/>
                </a:cubicBezTo>
                <a:cubicBezTo>
                  <a:pt x="835051" y="415637"/>
                  <a:pt x="1114662" y="609600"/>
                  <a:pt x="1080655" y="581891"/>
                </a:cubicBezTo>
                <a:cubicBezTo>
                  <a:pt x="1046648" y="554182"/>
                  <a:pt x="710360" y="370294"/>
                  <a:pt x="710360" y="370294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AD40247B-6530-185C-4F73-090031DFB8F1}"/>
              </a:ext>
            </a:extLst>
          </p:cNvPr>
          <p:cNvSpPr/>
          <p:nvPr/>
        </p:nvSpPr>
        <p:spPr>
          <a:xfrm>
            <a:off x="3527630" y="3011140"/>
            <a:ext cx="3801168" cy="4124711"/>
          </a:xfrm>
          <a:custGeom>
            <a:avLst/>
            <a:gdLst>
              <a:gd name="connsiteX0" fmla="*/ 761 w 3801168"/>
              <a:gd name="connsiteY0" fmla="*/ 417 h 4124711"/>
              <a:gd name="connsiteX1" fmla="*/ 1511509 w 3801168"/>
              <a:gd name="connsiteY1" fmla="*/ 238956 h 4124711"/>
              <a:gd name="connsiteX2" fmla="*/ 1938892 w 3801168"/>
              <a:gd name="connsiteY2" fmla="*/ 646460 h 4124711"/>
              <a:gd name="connsiteX3" fmla="*/ 2843353 w 3801168"/>
              <a:gd name="connsiteY3" fmla="*/ 1401834 h 4124711"/>
              <a:gd name="connsiteX4" fmla="*/ 2694266 w 3801168"/>
              <a:gd name="connsiteY4" fmla="*/ 1242808 h 4124711"/>
              <a:gd name="connsiteX5" fmla="*/ 3698118 w 3801168"/>
              <a:gd name="connsiteY5" fmla="*/ 2097573 h 4124711"/>
              <a:gd name="connsiteX6" fmla="*/ 3439700 w 3801168"/>
              <a:gd name="connsiteY6" fmla="*/ 1988243 h 4124711"/>
              <a:gd name="connsiteX7" fmla="*/ 3757753 w 3801168"/>
              <a:gd name="connsiteY7" fmla="*/ 2534895 h 4124711"/>
              <a:gd name="connsiteX8" fmla="*/ 3777631 w 3801168"/>
              <a:gd name="connsiteY8" fmla="*/ 4015825 h 4124711"/>
              <a:gd name="connsiteX9" fmla="*/ 3797509 w 3801168"/>
              <a:gd name="connsiteY9" fmla="*/ 3797164 h 4124711"/>
              <a:gd name="connsiteX10" fmla="*/ 3698118 w 3801168"/>
              <a:gd name="connsiteY10" fmla="*/ 2077695 h 4124711"/>
              <a:gd name="connsiteX11" fmla="*/ 3121648 w 3801168"/>
              <a:gd name="connsiteY11" fmla="*/ 1540982 h 4124711"/>
              <a:gd name="connsiteX12" fmla="*/ 1938892 w 3801168"/>
              <a:gd name="connsiteY12" fmla="*/ 646460 h 4124711"/>
              <a:gd name="connsiteX13" fmla="*/ 2018405 w 3801168"/>
              <a:gd name="connsiteY13" fmla="*/ 626582 h 4124711"/>
              <a:gd name="connsiteX14" fmla="*/ 1571144 w 3801168"/>
              <a:gd name="connsiteY14" fmla="*/ 139564 h 4124711"/>
              <a:gd name="connsiteX15" fmla="*/ 1034431 w 3801168"/>
              <a:gd name="connsiteY15" fmla="*/ 119686 h 4124711"/>
              <a:gd name="connsiteX16" fmla="*/ 1302787 w 3801168"/>
              <a:gd name="connsiteY16" fmla="*/ 179321 h 4124711"/>
              <a:gd name="connsiteX17" fmla="*/ 761 w 3801168"/>
              <a:gd name="connsiteY17" fmla="*/ 417 h 412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801168" h="4124711">
                <a:moveTo>
                  <a:pt x="761" y="417"/>
                </a:moveTo>
                <a:cubicBezTo>
                  <a:pt x="35548" y="10356"/>
                  <a:pt x="1188487" y="131282"/>
                  <a:pt x="1511509" y="238956"/>
                </a:cubicBezTo>
                <a:cubicBezTo>
                  <a:pt x="1834531" y="346630"/>
                  <a:pt x="1716918" y="452647"/>
                  <a:pt x="1938892" y="646460"/>
                </a:cubicBezTo>
                <a:cubicBezTo>
                  <a:pt x="2160866" y="840273"/>
                  <a:pt x="2717457" y="1302443"/>
                  <a:pt x="2843353" y="1401834"/>
                </a:cubicBezTo>
                <a:cubicBezTo>
                  <a:pt x="2969249" y="1501225"/>
                  <a:pt x="2551805" y="1126852"/>
                  <a:pt x="2694266" y="1242808"/>
                </a:cubicBezTo>
                <a:cubicBezTo>
                  <a:pt x="2836727" y="1358764"/>
                  <a:pt x="3573879" y="1973334"/>
                  <a:pt x="3698118" y="2097573"/>
                </a:cubicBezTo>
                <a:cubicBezTo>
                  <a:pt x="3822357" y="2221812"/>
                  <a:pt x="3429761" y="1915356"/>
                  <a:pt x="3439700" y="1988243"/>
                </a:cubicBezTo>
                <a:cubicBezTo>
                  <a:pt x="3449639" y="2061130"/>
                  <a:pt x="3701431" y="2196965"/>
                  <a:pt x="3757753" y="2534895"/>
                </a:cubicBezTo>
                <a:cubicBezTo>
                  <a:pt x="3814075" y="2872825"/>
                  <a:pt x="3771005" y="3805447"/>
                  <a:pt x="3777631" y="4015825"/>
                </a:cubicBezTo>
                <a:cubicBezTo>
                  <a:pt x="3784257" y="4226203"/>
                  <a:pt x="3810761" y="4120186"/>
                  <a:pt x="3797509" y="3797164"/>
                </a:cubicBezTo>
                <a:cubicBezTo>
                  <a:pt x="3784257" y="3474142"/>
                  <a:pt x="3810761" y="2453725"/>
                  <a:pt x="3698118" y="2077695"/>
                </a:cubicBezTo>
                <a:cubicBezTo>
                  <a:pt x="3585475" y="1701665"/>
                  <a:pt x="3414852" y="1779521"/>
                  <a:pt x="3121648" y="1540982"/>
                </a:cubicBezTo>
                <a:cubicBezTo>
                  <a:pt x="2828444" y="1302443"/>
                  <a:pt x="2122766" y="798860"/>
                  <a:pt x="1938892" y="646460"/>
                </a:cubicBezTo>
                <a:cubicBezTo>
                  <a:pt x="1755018" y="494060"/>
                  <a:pt x="2079696" y="711065"/>
                  <a:pt x="2018405" y="626582"/>
                </a:cubicBezTo>
                <a:cubicBezTo>
                  <a:pt x="1957114" y="542099"/>
                  <a:pt x="1735140" y="224047"/>
                  <a:pt x="1571144" y="139564"/>
                </a:cubicBezTo>
                <a:cubicBezTo>
                  <a:pt x="1407148" y="55081"/>
                  <a:pt x="1079157" y="113060"/>
                  <a:pt x="1034431" y="119686"/>
                </a:cubicBezTo>
                <a:cubicBezTo>
                  <a:pt x="989705" y="126312"/>
                  <a:pt x="1471752" y="197543"/>
                  <a:pt x="1302787" y="179321"/>
                </a:cubicBezTo>
                <a:cubicBezTo>
                  <a:pt x="1133822" y="161099"/>
                  <a:pt x="-34026" y="-9522"/>
                  <a:pt x="761" y="4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B8C6F9B6-0286-CD3D-FCB9-112C642AB77B}"/>
              </a:ext>
            </a:extLst>
          </p:cNvPr>
          <p:cNvSpPr/>
          <p:nvPr/>
        </p:nvSpPr>
        <p:spPr>
          <a:xfrm>
            <a:off x="4003782" y="3034683"/>
            <a:ext cx="1873700" cy="3061823"/>
          </a:xfrm>
          <a:custGeom>
            <a:avLst/>
            <a:gdLst>
              <a:gd name="connsiteX0" fmla="*/ 1688 w 1873700"/>
              <a:gd name="connsiteY0" fmla="*/ 6691 h 3061823"/>
              <a:gd name="connsiteX1" fmla="*/ 508583 w 1873700"/>
              <a:gd name="connsiteY1" fmla="*/ 1348474 h 3061823"/>
              <a:gd name="connsiteX2" fmla="*/ 349557 w 1873700"/>
              <a:gd name="connsiteY2" fmla="*/ 1000604 h 3061823"/>
              <a:gd name="connsiteX3" fmla="*/ 1035357 w 1873700"/>
              <a:gd name="connsiteY3" fmla="*/ 2213178 h 3061823"/>
              <a:gd name="connsiteX4" fmla="*/ 886270 w 1873700"/>
              <a:gd name="connsiteY4" fmla="*/ 2024334 h 3061823"/>
              <a:gd name="connsiteX5" fmla="*/ 1482618 w 1873700"/>
              <a:gd name="connsiteY5" fmla="*/ 2272813 h 3061823"/>
              <a:gd name="connsiteX6" fmla="*/ 1273896 w 1873700"/>
              <a:gd name="connsiteY6" fmla="*/ 2054152 h 3061823"/>
              <a:gd name="connsiteX7" fmla="*/ 1731096 w 1873700"/>
              <a:gd name="connsiteY7" fmla="*/ 2531230 h 3061823"/>
              <a:gd name="connsiteX8" fmla="*/ 1870244 w 1873700"/>
              <a:gd name="connsiteY8" fmla="*/ 3058004 h 3061823"/>
              <a:gd name="connsiteX9" fmla="*/ 1820548 w 1873700"/>
              <a:gd name="connsiteY9" fmla="*/ 2749891 h 3061823"/>
              <a:gd name="connsiteX10" fmla="*/ 1701279 w 1873700"/>
              <a:gd name="connsiteY10" fmla="*/ 2392082 h 3061823"/>
              <a:gd name="connsiteX11" fmla="*/ 1174505 w 1873700"/>
              <a:gd name="connsiteY11" fmla="*/ 2113787 h 3061823"/>
              <a:gd name="connsiteX12" fmla="*/ 1244079 w 1873700"/>
              <a:gd name="connsiteY12" fmla="*/ 2223117 h 3061823"/>
              <a:gd name="connsiteX13" fmla="*/ 826635 w 1873700"/>
              <a:gd name="connsiteY13" fmla="*/ 1895126 h 3061823"/>
              <a:gd name="connsiteX14" fmla="*/ 826635 w 1873700"/>
              <a:gd name="connsiteY14" fmla="*/ 1895126 h 3061823"/>
              <a:gd name="connsiteX15" fmla="*/ 220348 w 1873700"/>
              <a:gd name="connsiteY15" fmla="*/ 632856 h 3061823"/>
              <a:gd name="connsiteX16" fmla="*/ 339618 w 1873700"/>
              <a:gd name="connsiteY16" fmla="*/ 821700 h 3061823"/>
              <a:gd name="connsiteX17" fmla="*/ 1688 w 1873700"/>
              <a:gd name="connsiteY17" fmla="*/ 6691 h 3061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73700" h="3061823">
                <a:moveTo>
                  <a:pt x="1688" y="6691"/>
                </a:moveTo>
                <a:cubicBezTo>
                  <a:pt x="29849" y="94487"/>
                  <a:pt x="450605" y="1182822"/>
                  <a:pt x="508583" y="1348474"/>
                </a:cubicBezTo>
                <a:cubicBezTo>
                  <a:pt x="566561" y="1514126"/>
                  <a:pt x="261761" y="856487"/>
                  <a:pt x="349557" y="1000604"/>
                </a:cubicBezTo>
                <a:cubicBezTo>
                  <a:pt x="437353" y="1144721"/>
                  <a:pt x="945905" y="2042556"/>
                  <a:pt x="1035357" y="2213178"/>
                </a:cubicBezTo>
                <a:cubicBezTo>
                  <a:pt x="1124809" y="2383800"/>
                  <a:pt x="811727" y="2014395"/>
                  <a:pt x="886270" y="2024334"/>
                </a:cubicBezTo>
                <a:cubicBezTo>
                  <a:pt x="960813" y="2034273"/>
                  <a:pt x="1418014" y="2267843"/>
                  <a:pt x="1482618" y="2272813"/>
                </a:cubicBezTo>
                <a:cubicBezTo>
                  <a:pt x="1547222" y="2277783"/>
                  <a:pt x="1273896" y="2054152"/>
                  <a:pt x="1273896" y="2054152"/>
                </a:cubicBezTo>
                <a:cubicBezTo>
                  <a:pt x="1315309" y="2097221"/>
                  <a:pt x="1631705" y="2363921"/>
                  <a:pt x="1731096" y="2531230"/>
                </a:cubicBezTo>
                <a:cubicBezTo>
                  <a:pt x="1830487" y="2698539"/>
                  <a:pt x="1855335" y="3021561"/>
                  <a:pt x="1870244" y="3058004"/>
                </a:cubicBezTo>
                <a:cubicBezTo>
                  <a:pt x="1885153" y="3094447"/>
                  <a:pt x="1848709" y="2860878"/>
                  <a:pt x="1820548" y="2749891"/>
                </a:cubicBezTo>
                <a:cubicBezTo>
                  <a:pt x="1792387" y="2638904"/>
                  <a:pt x="1808953" y="2498099"/>
                  <a:pt x="1701279" y="2392082"/>
                </a:cubicBezTo>
                <a:cubicBezTo>
                  <a:pt x="1593605" y="2286065"/>
                  <a:pt x="1250705" y="2141948"/>
                  <a:pt x="1174505" y="2113787"/>
                </a:cubicBezTo>
                <a:cubicBezTo>
                  <a:pt x="1098305" y="2085626"/>
                  <a:pt x="1302057" y="2259560"/>
                  <a:pt x="1244079" y="2223117"/>
                </a:cubicBezTo>
                <a:cubicBezTo>
                  <a:pt x="1186101" y="2186674"/>
                  <a:pt x="826635" y="1895126"/>
                  <a:pt x="826635" y="1895126"/>
                </a:cubicBezTo>
                <a:lnTo>
                  <a:pt x="826635" y="1895126"/>
                </a:lnTo>
                <a:cubicBezTo>
                  <a:pt x="725587" y="1684748"/>
                  <a:pt x="301518" y="811760"/>
                  <a:pt x="220348" y="632856"/>
                </a:cubicBezTo>
                <a:cubicBezTo>
                  <a:pt x="139178" y="453952"/>
                  <a:pt x="372748" y="921091"/>
                  <a:pt x="339618" y="821700"/>
                </a:cubicBezTo>
                <a:cubicBezTo>
                  <a:pt x="306488" y="722309"/>
                  <a:pt x="-26473" y="-81105"/>
                  <a:pt x="1688" y="66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C7226A76-0C69-398E-C04B-D7E2C7A38355}"/>
              </a:ext>
            </a:extLst>
          </p:cNvPr>
          <p:cNvSpPr/>
          <p:nvPr/>
        </p:nvSpPr>
        <p:spPr>
          <a:xfrm>
            <a:off x="1587863" y="5078065"/>
            <a:ext cx="479258" cy="3159667"/>
          </a:xfrm>
          <a:custGeom>
            <a:avLst/>
            <a:gdLst>
              <a:gd name="connsiteX0" fmla="*/ 201180 w 479258"/>
              <a:gd name="connsiteY0" fmla="*/ 831 h 3159667"/>
              <a:gd name="connsiteX1" fmla="*/ 42154 w 479258"/>
              <a:gd name="connsiteY1" fmla="*/ 597178 h 3159667"/>
              <a:gd name="connsiteX2" fmla="*/ 71972 w 479258"/>
              <a:gd name="connsiteY2" fmla="*/ 487848 h 3159667"/>
              <a:gd name="connsiteX3" fmla="*/ 111728 w 479258"/>
              <a:gd name="connsiteY3" fmla="*/ 1292918 h 3159667"/>
              <a:gd name="connsiteX4" fmla="*/ 12337 w 479258"/>
              <a:gd name="connsiteY4" fmla="*/ 1779935 h 3159667"/>
              <a:gd name="connsiteX5" fmla="*/ 439720 w 479258"/>
              <a:gd name="connsiteY5" fmla="*/ 3072022 h 3159667"/>
              <a:gd name="connsiteX6" fmla="*/ 419841 w 479258"/>
              <a:gd name="connsiteY6" fmla="*/ 2912996 h 3159667"/>
              <a:gd name="connsiteX7" fmla="*/ 81911 w 479258"/>
              <a:gd name="connsiteY7" fmla="*/ 1859448 h 3159667"/>
              <a:gd name="connsiteX8" fmla="*/ 71972 w 479258"/>
              <a:gd name="connsiteY8" fmla="*/ 2008535 h 3159667"/>
              <a:gd name="connsiteX9" fmla="*/ 62033 w 479258"/>
              <a:gd name="connsiteY9" fmla="*/ 1273039 h 3159667"/>
              <a:gd name="connsiteX10" fmla="*/ 81911 w 479258"/>
              <a:gd name="connsiteY10" fmla="*/ 696570 h 3159667"/>
              <a:gd name="connsiteX11" fmla="*/ 12337 w 479258"/>
              <a:gd name="connsiteY11" fmla="*/ 746265 h 3159667"/>
              <a:gd name="connsiteX12" fmla="*/ 201180 w 479258"/>
              <a:gd name="connsiteY12" fmla="*/ 831 h 3159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9258" h="3159667">
                <a:moveTo>
                  <a:pt x="201180" y="831"/>
                </a:moveTo>
                <a:cubicBezTo>
                  <a:pt x="206149" y="-24017"/>
                  <a:pt x="63689" y="516009"/>
                  <a:pt x="42154" y="597178"/>
                </a:cubicBezTo>
                <a:cubicBezTo>
                  <a:pt x="20619" y="678348"/>
                  <a:pt x="60376" y="371891"/>
                  <a:pt x="71972" y="487848"/>
                </a:cubicBezTo>
                <a:cubicBezTo>
                  <a:pt x="83568" y="603805"/>
                  <a:pt x="121667" y="1077570"/>
                  <a:pt x="111728" y="1292918"/>
                </a:cubicBezTo>
                <a:cubicBezTo>
                  <a:pt x="101789" y="1508266"/>
                  <a:pt x="-42328" y="1483418"/>
                  <a:pt x="12337" y="1779935"/>
                </a:cubicBezTo>
                <a:cubicBezTo>
                  <a:pt x="67002" y="2076452"/>
                  <a:pt x="371803" y="2883179"/>
                  <a:pt x="439720" y="3072022"/>
                </a:cubicBezTo>
                <a:cubicBezTo>
                  <a:pt x="507637" y="3260866"/>
                  <a:pt x="479476" y="3115092"/>
                  <a:pt x="419841" y="2912996"/>
                </a:cubicBezTo>
                <a:cubicBezTo>
                  <a:pt x="360206" y="2710900"/>
                  <a:pt x="139889" y="2010191"/>
                  <a:pt x="81911" y="1859448"/>
                </a:cubicBezTo>
                <a:cubicBezTo>
                  <a:pt x="23933" y="1708705"/>
                  <a:pt x="75285" y="2106270"/>
                  <a:pt x="71972" y="2008535"/>
                </a:cubicBezTo>
                <a:cubicBezTo>
                  <a:pt x="68659" y="1910800"/>
                  <a:pt x="60377" y="1491700"/>
                  <a:pt x="62033" y="1273039"/>
                </a:cubicBezTo>
                <a:cubicBezTo>
                  <a:pt x="63689" y="1054378"/>
                  <a:pt x="90194" y="784366"/>
                  <a:pt x="81911" y="696570"/>
                </a:cubicBezTo>
                <a:cubicBezTo>
                  <a:pt x="73628" y="608774"/>
                  <a:pt x="-7541" y="858908"/>
                  <a:pt x="12337" y="746265"/>
                </a:cubicBezTo>
                <a:cubicBezTo>
                  <a:pt x="32215" y="633622"/>
                  <a:pt x="196211" y="25679"/>
                  <a:pt x="201180" y="8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8A88C5A9-C660-0420-17AA-2AC144647551}"/>
              </a:ext>
            </a:extLst>
          </p:cNvPr>
          <p:cNvSpPr/>
          <p:nvPr/>
        </p:nvSpPr>
        <p:spPr>
          <a:xfrm>
            <a:off x="4483952" y="3903081"/>
            <a:ext cx="1759509" cy="4466924"/>
          </a:xfrm>
          <a:custGeom>
            <a:avLst/>
            <a:gdLst>
              <a:gd name="connsiteX0" fmla="*/ 97987 w 1759509"/>
              <a:gd name="connsiteY0" fmla="*/ 112328 h 4466924"/>
              <a:gd name="connsiteX1" fmla="*/ 1111778 w 1759509"/>
              <a:gd name="connsiteY1" fmla="*/ 1235449 h 4466924"/>
              <a:gd name="connsiteX2" fmla="*/ 982570 w 1759509"/>
              <a:gd name="connsiteY2" fmla="*/ 1126119 h 4466924"/>
              <a:gd name="connsiteX3" fmla="*/ 1310561 w 1759509"/>
              <a:gd name="connsiteY3" fmla="*/ 1662832 h 4466924"/>
              <a:gd name="connsiteX4" fmla="*/ 1658431 w 1759509"/>
              <a:gd name="connsiteY4" fmla="*/ 2716380 h 4466924"/>
              <a:gd name="connsiteX5" fmla="*/ 1668370 w 1759509"/>
              <a:gd name="connsiteY5" fmla="*/ 2577232 h 4466924"/>
              <a:gd name="connsiteX6" fmla="*/ 1688248 w 1759509"/>
              <a:gd name="connsiteY6" fmla="*/ 2865467 h 4466924"/>
              <a:gd name="connsiteX7" fmla="*/ 654578 w 1759509"/>
              <a:gd name="connsiteY7" fmla="*/ 4406032 h 4466924"/>
              <a:gd name="connsiteX8" fmla="*/ 833483 w 1759509"/>
              <a:gd name="connsiteY8" fmla="*/ 4087980 h 4466924"/>
              <a:gd name="connsiteX9" fmla="*/ 1489465 w 1759509"/>
              <a:gd name="connsiteY9" fmla="*/ 3431997 h 4466924"/>
              <a:gd name="connsiteX10" fmla="*/ 1290683 w 1759509"/>
              <a:gd name="connsiteY10" fmla="*/ 3531389 h 4466924"/>
              <a:gd name="connsiteX11" fmla="*/ 1708126 w 1759509"/>
              <a:gd name="connsiteY11" fmla="*/ 2815771 h 4466924"/>
              <a:gd name="connsiteX12" fmla="*/ 1638552 w 1759509"/>
              <a:gd name="connsiteY12" fmla="*/ 2746197 h 4466924"/>
              <a:gd name="connsiteX13" fmla="*/ 1539161 w 1759509"/>
              <a:gd name="connsiteY13" fmla="*/ 1980884 h 4466924"/>
              <a:gd name="connsiteX14" fmla="*/ 972631 w 1759509"/>
              <a:gd name="connsiteY14" fmla="*/ 1026728 h 4466924"/>
              <a:gd name="connsiteX15" fmla="*/ 1032265 w 1759509"/>
              <a:gd name="connsiteY15" fmla="*/ 1145997 h 4466924"/>
              <a:gd name="connsiteX16" fmla="*/ 147683 w 1759509"/>
              <a:gd name="connsiteY16" fmla="*/ 152084 h 4466924"/>
              <a:gd name="connsiteX17" fmla="*/ 97987 w 1759509"/>
              <a:gd name="connsiteY17" fmla="*/ 112328 h 4466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59509" h="4466924">
                <a:moveTo>
                  <a:pt x="97987" y="112328"/>
                </a:moveTo>
                <a:cubicBezTo>
                  <a:pt x="258670" y="292889"/>
                  <a:pt x="964348" y="1066484"/>
                  <a:pt x="1111778" y="1235449"/>
                </a:cubicBezTo>
                <a:cubicBezTo>
                  <a:pt x="1259208" y="1404414"/>
                  <a:pt x="949440" y="1054889"/>
                  <a:pt x="982570" y="1126119"/>
                </a:cubicBezTo>
                <a:cubicBezTo>
                  <a:pt x="1015701" y="1197350"/>
                  <a:pt x="1197918" y="1397789"/>
                  <a:pt x="1310561" y="1662832"/>
                </a:cubicBezTo>
                <a:cubicBezTo>
                  <a:pt x="1423205" y="1927876"/>
                  <a:pt x="1598796" y="2563980"/>
                  <a:pt x="1658431" y="2716380"/>
                </a:cubicBezTo>
                <a:cubicBezTo>
                  <a:pt x="1718066" y="2868780"/>
                  <a:pt x="1663401" y="2552384"/>
                  <a:pt x="1668370" y="2577232"/>
                </a:cubicBezTo>
                <a:cubicBezTo>
                  <a:pt x="1673339" y="2602080"/>
                  <a:pt x="1857213" y="2560667"/>
                  <a:pt x="1688248" y="2865467"/>
                </a:cubicBezTo>
                <a:cubicBezTo>
                  <a:pt x="1519283" y="3170267"/>
                  <a:pt x="797039" y="4202280"/>
                  <a:pt x="654578" y="4406032"/>
                </a:cubicBezTo>
                <a:cubicBezTo>
                  <a:pt x="512117" y="4609784"/>
                  <a:pt x="694335" y="4250319"/>
                  <a:pt x="833483" y="4087980"/>
                </a:cubicBezTo>
                <a:cubicBezTo>
                  <a:pt x="972631" y="3925641"/>
                  <a:pt x="1413265" y="3524762"/>
                  <a:pt x="1489465" y="3431997"/>
                </a:cubicBezTo>
                <a:cubicBezTo>
                  <a:pt x="1565665" y="3339232"/>
                  <a:pt x="1254239" y="3634093"/>
                  <a:pt x="1290683" y="3531389"/>
                </a:cubicBezTo>
                <a:cubicBezTo>
                  <a:pt x="1327127" y="3428685"/>
                  <a:pt x="1650148" y="2946636"/>
                  <a:pt x="1708126" y="2815771"/>
                </a:cubicBezTo>
                <a:cubicBezTo>
                  <a:pt x="1766104" y="2684906"/>
                  <a:pt x="1666713" y="2885345"/>
                  <a:pt x="1638552" y="2746197"/>
                </a:cubicBezTo>
                <a:cubicBezTo>
                  <a:pt x="1610391" y="2607049"/>
                  <a:pt x="1650148" y="2267462"/>
                  <a:pt x="1539161" y="1980884"/>
                </a:cubicBezTo>
                <a:cubicBezTo>
                  <a:pt x="1428174" y="1694306"/>
                  <a:pt x="1057114" y="1165876"/>
                  <a:pt x="972631" y="1026728"/>
                </a:cubicBezTo>
                <a:cubicBezTo>
                  <a:pt x="888148" y="887580"/>
                  <a:pt x="1169756" y="1291771"/>
                  <a:pt x="1032265" y="1145997"/>
                </a:cubicBezTo>
                <a:cubicBezTo>
                  <a:pt x="894774" y="1000223"/>
                  <a:pt x="306709" y="317736"/>
                  <a:pt x="147683" y="152084"/>
                </a:cubicBezTo>
                <a:cubicBezTo>
                  <a:pt x="-11343" y="-13568"/>
                  <a:pt x="-62696" y="-68233"/>
                  <a:pt x="97987" y="112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C2CEE31D-2B59-74BB-F459-1A5E2E9BD626}"/>
              </a:ext>
            </a:extLst>
          </p:cNvPr>
          <p:cNvSpPr/>
          <p:nvPr/>
        </p:nvSpPr>
        <p:spPr>
          <a:xfrm>
            <a:off x="2985972" y="4877614"/>
            <a:ext cx="3046500" cy="2922527"/>
          </a:xfrm>
          <a:custGeom>
            <a:avLst/>
            <a:gdLst>
              <a:gd name="connsiteX0" fmla="*/ 2699211 w 3046500"/>
              <a:gd name="connsiteY0" fmla="*/ 2499 h 2922527"/>
              <a:gd name="connsiteX1" fmla="*/ 3007324 w 3046500"/>
              <a:gd name="connsiteY1" fmla="*/ 817508 h 2922527"/>
              <a:gd name="connsiteX2" fmla="*/ 2043228 w 3046500"/>
              <a:gd name="connsiteY2" fmla="*/ 1880995 h 2922527"/>
              <a:gd name="connsiteX3" fmla="*/ 2301645 w 3046500"/>
              <a:gd name="connsiteY3" fmla="*/ 1672273 h 2922527"/>
              <a:gd name="connsiteX4" fmla="*/ 1516454 w 3046500"/>
              <a:gd name="connsiteY4" fmla="*/ 2288499 h 2922527"/>
              <a:gd name="connsiteX5" fmla="*/ 413211 w 3046500"/>
              <a:gd name="connsiteY5" fmla="*/ 2686064 h 2922527"/>
              <a:gd name="connsiteX6" fmla="*/ 1198402 w 3046500"/>
              <a:gd name="connsiteY6" fmla="*/ 2457464 h 2922527"/>
              <a:gd name="connsiteX7" fmla="*/ 1725176 w 3046500"/>
              <a:gd name="connsiteY7" fmla="*/ 2318316 h 2922527"/>
              <a:gd name="connsiteX8" fmla="*/ 15645 w 3046500"/>
              <a:gd name="connsiteY8" fmla="*/ 2914664 h 2922527"/>
              <a:gd name="connsiteX9" fmla="*/ 920106 w 3046500"/>
              <a:gd name="connsiteY9" fmla="*/ 2636369 h 2922527"/>
              <a:gd name="connsiteX10" fmla="*/ 1655602 w 3046500"/>
              <a:gd name="connsiteY10" fmla="*/ 2298438 h 2922527"/>
              <a:gd name="connsiteX11" fmla="*/ 1546271 w 3046500"/>
              <a:gd name="connsiteY11" fmla="*/ 2218925 h 2922527"/>
              <a:gd name="connsiteX12" fmla="*/ 2371219 w 3046500"/>
              <a:gd name="connsiteY12" fmla="*/ 1612638 h 2922527"/>
              <a:gd name="connsiteX13" fmla="*/ 2251950 w 3046500"/>
              <a:gd name="connsiteY13" fmla="*/ 1503308 h 2922527"/>
              <a:gd name="connsiteX14" fmla="*/ 2888054 w 3046500"/>
              <a:gd name="connsiteY14" fmla="*/ 1026229 h 2922527"/>
              <a:gd name="connsiteX15" fmla="*/ 3027202 w 3046500"/>
              <a:gd name="connsiteY15" fmla="*/ 817508 h 2922527"/>
              <a:gd name="connsiteX16" fmla="*/ 2967567 w 3046500"/>
              <a:gd name="connsiteY16" fmla="*/ 479577 h 2922527"/>
              <a:gd name="connsiteX17" fmla="*/ 3037141 w 3046500"/>
              <a:gd name="connsiteY17" fmla="*/ 559090 h 2922527"/>
              <a:gd name="connsiteX18" fmla="*/ 2699211 w 3046500"/>
              <a:gd name="connsiteY18" fmla="*/ 2499 h 292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046500" h="2922527">
                <a:moveTo>
                  <a:pt x="2699211" y="2499"/>
                </a:moveTo>
                <a:cubicBezTo>
                  <a:pt x="2694241" y="45569"/>
                  <a:pt x="3116654" y="504425"/>
                  <a:pt x="3007324" y="817508"/>
                </a:cubicBezTo>
                <a:cubicBezTo>
                  <a:pt x="2897994" y="1130591"/>
                  <a:pt x="2160841" y="1738534"/>
                  <a:pt x="2043228" y="1880995"/>
                </a:cubicBezTo>
                <a:cubicBezTo>
                  <a:pt x="1925615" y="2023456"/>
                  <a:pt x="2389441" y="1604356"/>
                  <a:pt x="2301645" y="1672273"/>
                </a:cubicBezTo>
                <a:cubicBezTo>
                  <a:pt x="2213849" y="1740190"/>
                  <a:pt x="1831193" y="2119534"/>
                  <a:pt x="1516454" y="2288499"/>
                </a:cubicBezTo>
                <a:cubicBezTo>
                  <a:pt x="1201715" y="2457464"/>
                  <a:pt x="466220" y="2657903"/>
                  <a:pt x="413211" y="2686064"/>
                </a:cubicBezTo>
                <a:cubicBezTo>
                  <a:pt x="360202" y="2714225"/>
                  <a:pt x="979741" y="2518755"/>
                  <a:pt x="1198402" y="2457464"/>
                </a:cubicBezTo>
                <a:cubicBezTo>
                  <a:pt x="1417063" y="2396173"/>
                  <a:pt x="1922302" y="2242116"/>
                  <a:pt x="1725176" y="2318316"/>
                </a:cubicBezTo>
                <a:cubicBezTo>
                  <a:pt x="1528050" y="2394516"/>
                  <a:pt x="149823" y="2861655"/>
                  <a:pt x="15645" y="2914664"/>
                </a:cubicBezTo>
                <a:cubicBezTo>
                  <a:pt x="-118533" y="2967673"/>
                  <a:pt x="646780" y="2739073"/>
                  <a:pt x="920106" y="2636369"/>
                </a:cubicBezTo>
                <a:cubicBezTo>
                  <a:pt x="1193432" y="2533665"/>
                  <a:pt x="1551241" y="2368012"/>
                  <a:pt x="1655602" y="2298438"/>
                </a:cubicBezTo>
                <a:cubicBezTo>
                  <a:pt x="1759963" y="2228864"/>
                  <a:pt x="1427001" y="2333225"/>
                  <a:pt x="1546271" y="2218925"/>
                </a:cubicBezTo>
                <a:cubicBezTo>
                  <a:pt x="1665540" y="2104625"/>
                  <a:pt x="2253606" y="1731907"/>
                  <a:pt x="2371219" y="1612638"/>
                </a:cubicBezTo>
                <a:cubicBezTo>
                  <a:pt x="2488832" y="1493369"/>
                  <a:pt x="2165811" y="1601043"/>
                  <a:pt x="2251950" y="1503308"/>
                </a:cubicBezTo>
                <a:cubicBezTo>
                  <a:pt x="2338089" y="1405573"/>
                  <a:pt x="2758845" y="1140529"/>
                  <a:pt x="2888054" y="1026229"/>
                </a:cubicBezTo>
                <a:cubicBezTo>
                  <a:pt x="3017263" y="911929"/>
                  <a:pt x="3013950" y="908617"/>
                  <a:pt x="3027202" y="817508"/>
                </a:cubicBezTo>
                <a:cubicBezTo>
                  <a:pt x="3040454" y="726399"/>
                  <a:pt x="2965911" y="522647"/>
                  <a:pt x="2967567" y="479577"/>
                </a:cubicBezTo>
                <a:cubicBezTo>
                  <a:pt x="2969223" y="436507"/>
                  <a:pt x="3078554" y="631977"/>
                  <a:pt x="3037141" y="559090"/>
                </a:cubicBezTo>
                <a:cubicBezTo>
                  <a:pt x="2995728" y="486203"/>
                  <a:pt x="2704181" y="-40571"/>
                  <a:pt x="2699211" y="24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B67A9539-1FA5-5749-13CD-C118A34A0A82}"/>
              </a:ext>
            </a:extLst>
          </p:cNvPr>
          <p:cNvSpPr/>
          <p:nvPr/>
        </p:nvSpPr>
        <p:spPr>
          <a:xfrm>
            <a:off x="4010872" y="2504264"/>
            <a:ext cx="3227385" cy="1982013"/>
          </a:xfrm>
          <a:custGeom>
            <a:avLst/>
            <a:gdLst>
              <a:gd name="connsiteX0" fmla="*/ 4537 w 3227385"/>
              <a:gd name="connsiteY0" fmla="*/ 69971 h 1982013"/>
              <a:gd name="connsiteX1" fmla="*/ 1386076 w 3227385"/>
              <a:gd name="connsiteY1" fmla="*/ 89849 h 1982013"/>
              <a:gd name="connsiteX2" fmla="*/ 1177354 w 3227385"/>
              <a:gd name="connsiteY2" fmla="*/ 50093 h 1982013"/>
              <a:gd name="connsiteX3" fmla="*/ 2230902 w 3227385"/>
              <a:gd name="connsiteY3" fmla="*/ 547049 h 1982013"/>
              <a:gd name="connsiteX4" fmla="*/ 2161328 w 3227385"/>
              <a:gd name="connsiteY4" fmla="*/ 497353 h 1982013"/>
              <a:gd name="connsiteX5" fmla="*/ 3175119 w 3227385"/>
              <a:gd name="connsiteY5" fmla="*/ 1928588 h 1982013"/>
              <a:gd name="connsiteX6" fmla="*/ 2946519 w 3227385"/>
              <a:gd name="connsiteY6" fmla="*/ 1550901 h 1982013"/>
              <a:gd name="connsiteX7" fmla="*/ 1793580 w 3227385"/>
              <a:gd name="connsiteY7" fmla="*/ 358206 h 1982013"/>
              <a:gd name="connsiteX8" fmla="*/ 1833337 w 3227385"/>
              <a:gd name="connsiteY8" fmla="*/ 358206 h 1982013"/>
              <a:gd name="connsiteX9" fmla="*/ 1018328 w 3227385"/>
              <a:gd name="connsiteY9" fmla="*/ 10336 h 1982013"/>
              <a:gd name="connsiteX10" fmla="*/ 262954 w 3227385"/>
              <a:gd name="connsiteY10" fmla="*/ 89849 h 1982013"/>
              <a:gd name="connsiteX11" fmla="*/ 918937 w 3227385"/>
              <a:gd name="connsiteY11" fmla="*/ 69971 h 1982013"/>
              <a:gd name="connsiteX12" fmla="*/ 4537 w 3227385"/>
              <a:gd name="connsiteY12" fmla="*/ 69971 h 1982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27385" h="1982013">
                <a:moveTo>
                  <a:pt x="4537" y="69971"/>
                </a:moveTo>
                <a:cubicBezTo>
                  <a:pt x="82393" y="73284"/>
                  <a:pt x="1190607" y="93162"/>
                  <a:pt x="1386076" y="89849"/>
                </a:cubicBezTo>
                <a:cubicBezTo>
                  <a:pt x="1581545" y="86536"/>
                  <a:pt x="1036550" y="-26107"/>
                  <a:pt x="1177354" y="50093"/>
                </a:cubicBezTo>
                <a:cubicBezTo>
                  <a:pt x="1318158" y="126293"/>
                  <a:pt x="2066906" y="472506"/>
                  <a:pt x="2230902" y="547049"/>
                </a:cubicBezTo>
                <a:cubicBezTo>
                  <a:pt x="2394898" y="621592"/>
                  <a:pt x="2003959" y="267097"/>
                  <a:pt x="2161328" y="497353"/>
                </a:cubicBezTo>
                <a:cubicBezTo>
                  <a:pt x="2318698" y="727610"/>
                  <a:pt x="3044254" y="1752997"/>
                  <a:pt x="3175119" y="1928588"/>
                </a:cubicBezTo>
                <a:cubicBezTo>
                  <a:pt x="3305984" y="2104179"/>
                  <a:pt x="3176776" y="1812631"/>
                  <a:pt x="2946519" y="1550901"/>
                </a:cubicBezTo>
                <a:cubicBezTo>
                  <a:pt x="2716263" y="1289171"/>
                  <a:pt x="1979110" y="556988"/>
                  <a:pt x="1793580" y="358206"/>
                </a:cubicBezTo>
                <a:cubicBezTo>
                  <a:pt x="1608050" y="159424"/>
                  <a:pt x="1962546" y="416184"/>
                  <a:pt x="1833337" y="358206"/>
                </a:cubicBezTo>
                <a:cubicBezTo>
                  <a:pt x="1704128" y="300228"/>
                  <a:pt x="1280058" y="55062"/>
                  <a:pt x="1018328" y="10336"/>
                </a:cubicBezTo>
                <a:cubicBezTo>
                  <a:pt x="756598" y="-34390"/>
                  <a:pt x="279519" y="79910"/>
                  <a:pt x="262954" y="89849"/>
                </a:cubicBezTo>
                <a:cubicBezTo>
                  <a:pt x="246389" y="99788"/>
                  <a:pt x="962007" y="74941"/>
                  <a:pt x="918937" y="69971"/>
                </a:cubicBezTo>
                <a:cubicBezTo>
                  <a:pt x="875868" y="65001"/>
                  <a:pt x="-73319" y="66658"/>
                  <a:pt x="4537" y="699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7D211301-E4A6-21A4-F41B-E29E0F6458FA}"/>
              </a:ext>
            </a:extLst>
          </p:cNvPr>
          <p:cNvSpPr/>
          <p:nvPr/>
        </p:nvSpPr>
        <p:spPr>
          <a:xfrm>
            <a:off x="4273607" y="2683441"/>
            <a:ext cx="2802330" cy="4184392"/>
          </a:xfrm>
          <a:custGeom>
            <a:avLst/>
            <a:gdLst>
              <a:gd name="connsiteX0" fmla="*/ 219 w 2802330"/>
              <a:gd name="connsiteY0" fmla="*/ 124 h 4184392"/>
              <a:gd name="connsiteX1" fmla="*/ 1163097 w 2802330"/>
              <a:gd name="connsiteY1" fmla="*/ 1282272 h 4184392"/>
              <a:gd name="connsiteX2" fmla="*/ 894741 w 2802330"/>
              <a:gd name="connsiteY2" fmla="*/ 1083489 h 4184392"/>
              <a:gd name="connsiteX3" fmla="*/ 1878715 w 2802330"/>
              <a:gd name="connsiteY3" fmla="*/ 1838863 h 4184392"/>
              <a:gd name="connsiteX4" fmla="*/ 1699810 w 2802330"/>
              <a:gd name="connsiteY4" fmla="*/ 1729533 h 4184392"/>
              <a:gd name="connsiteX5" fmla="*/ 2465123 w 2802330"/>
              <a:gd name="connsiteY5" fmla="*/ 2286124 h 4184392"/>
              <a:gd name="connsiteX6" fmla="*/ 2783176 w 2802330"/>
              <a:gd name="connsiteY6" fmla="*/ 4095046 h 4184392"/>
              <a:gd name="connsiteX7" fmla="*/ 2753358 w 2802330"/>
              <a:gd name="connsiteY7" fmla="*/ 3757116 h 4184392"/>
              <a:gd name="connsiteX8" fmla="*/ 2644028 w 2802330"/>
              <a:gd name="connsiteY8" fmla="*/ 2445150 h 4184392"/>
              <a:gd name="connsiteX9" fmla="*/ 2475063 w 2802330"/>
              <a:gd name="connsiteY9" fmla="*/ 2484907 h 4184392"/>
              <a:gd name="connsiteX10" fmla="*/ 2077497 w 2802330"/>
              <a:gd name="connsiteY10" fmla="*/ 1948194 h 4184392"/>
              <a:gd name="connsiteX11" fmla="*/ 934497 w 2802330"/>
              <a:gd name="connsiteY11" fmla="*/ 1043733 h 4184392"/>
              <a:gd name="connsiteX12" fmla="*/ 1063706 w 2802330"/>
              <a:gd name="connsiteY12" fmla="*/ 1202759 h 4184392"/>
              <a:gd name="connsiteX13" fmla="*/ 219 w 2802330"/>
              <a:gd name="connsiteY13" fmla="*/ 124 h 418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02330" h="4184392">
                <a:moveTo>
                  <a:pt x="219" y="124"/>
                </a:moveTo>
                <a:cubicBezTo>
                  <a:pt x="16784" y="13376"/>
                  <a:pt x="1014010" y="1101711"/>
                  <a:pt x="1163097" y="1282272"/>
                </a:cubicBezTo>
                <a:cubicBezTo>
                  <a:pt x="1312184" y="1462833"/>
                  <a:pt x="775471" y="990724"/>
                  <a:pt x="894741" y="1083489"/>
                </a:cubicBezTo>
                <a:cubicBezTo>
                  <a:pt x="1014011" y="1176254"/>
                  <a:pt x="1744537" y="1731189"/>
                  <a:pt x="1878715" y="1838863"/>
                </a:cubicBezTo>
                <a:cubicBezTo>
                  <a:pt x="2012893" y="1946537"/>
                  <a:pt x="1602075" y="1654990"/>
                  <a:pt x="1699810" y="1729533"/>
                </a:cubicBezTo>
                <a:cubicBezTo>
                  <a:pt x="1797545" y="1804076"/>
                  <a:pt x="2284562" y="1891872"/>
                  <a:pt x="2465123" y="2286124"/>
                </a:cubicBezTo>
                <a:cubicBezTo>
                  <a:pt x="2645684" y="2680376"/>
                  <a:pt x="2735137" y="3849881"/>
                  <a:pt x="2783176" y="4095046"/>
                </a:cubicBezTo>
                <a:cubicBezTo>
                  <a:pt x="2831215" y="4340211"/>
                  <a:pt x="2776549" y="4032099"/>
                  <a:pt x="2753358" y="3757116"/>
                </a:cubicBezTo>
                <a:cubicBezTo>
                  <a:pt x="2730167" y="3482133"/>
                  <a:pt x="2690411" y="2657185"/>
                  <a:pt x="2644028" y="2445150"/>
                </a:cubicBezTo>
                <a:cubicBezTo>
                  <a:pt x="2597646" y="2233115"/>
                  <a:pt x="2569485" y="2567733"/>
                  <a:pt x="2475063" y="2484907"/>
                </a:cubicBezTo>
                <a:cubicBezTo>
                  <a:pt x="2380641" y="2402081"/>
                  <a:pt x="2334258" y="2188390"/>
                  <a:pt x="2077497" y="1948194"/>
                </a:cubicBezTo>
                <a:cubicBezTo>
                  <a:pt x="1820736" y="1707998"/>
                  <a:pt x="1103462" y="1167972"/>
                  <a:pt x="934497" y="1043733"/>
                </a:cubicBezTo>
                <a:cubicBezTo>
                  <a:pt x="765532" y="919494"/>
                  <a:pt x="1219419" y="1373381"/>
                  <a:pt x="1063706" y="1202759"/>
                </a:cubicBezTo>
                <a:cubicBezTo>
                  <a:pt x="907993" y="1032137"/>
                  <a:pt x="-16346" y="-13128"/>
                  <a:pt x="219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9B27FBB9-7975-2B13-6AF5-9D236A11CE1F}"/>
              </a:ext>
            </a:extLst>
          </p:cNvPr>
          <p:cNvSpPr/>
          <p:nvPr/>
        </p:nvSpPr>
        <p:spPr>
          <a:xfrm>
            <a:off x="5890566" y="4921076"/>
            <a:ext cx="858181" cy="2345335"/>
          </a:xfrm>
          <a:custGeom>
            <a:avLst/>
            <a:gdLst>
              <a:gd name="connsiteX0" fmla="*/ 3338 w 858181"/>
              <a:gd name="connsiteY0" fmla="*/ 8733 h 2345335"/>
              <a:gd name="connsiteX1" fmla="*/ 758712 w 858181"/>
              <a:gd name="connsiteY1" fmla="*/ 1052341 h 2345335"/>
              <a:gd name="connsiteX2" fmla="*/ 629504 w 858181"/>
              <a:gd name="connsiteY2" fmla="*/ 2314611 h 2345335"/>
              <a:gd name="connsiteX3" fmla="*/ 718956 w 858181"/>
              <a:gd name="connsiteY3" fmla="*/ 1867350 h 2345335"/>
              <a:gd name="connsiteX4" fmla="*/ 858104 w 858181"/>
              <a:gd name="connsiteY4" fmla="*/ 883376 h 2345335"/>
              <a:gd name="connsiteX5" fmla="*/ 699077 w 858181"/>
              <a:gd name="connsiteY5" fmla="*/ 982767 h 2345335"/>
              <a:gd name="connsiteX6" fmla="*/ 490356 w 858181"/>
              <a:gd name="connsiteY6" fmla="*/ 575263 h 2345335"/>
              <a:gd name="connsiteX7" fmla="*/ 3338 w 858181"/>
              <a:gd name="connsiteY7" fmla="*/ 8733 h 2345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8181" h="2345335">
                <a:moveTo>
                  <a:pt x="3338" y="8733"/>
                </a:moveTo>
                <a:cubicBezTo>
                  <a:pt x="48064" y="88246"/>
                  <a:pt x="654351" y="668028"/>
                  <a:pt x="758712" y="1052341"/>
                </a:cubicBezTo>
                <a:cubicBezTo>
                  <a:pt x="863073" y="1436654"/>
                  <a:pt x="636130" y="2178776"/>
                  <a:pt x="629504" y="2314611"/>
                </a:cubicBezTo>
                <a:cubicBezTo>
                  <a:pt x="622878" y="2450446"/>
                  <a:pt x="680856" y="2105889"/>
                  <a:pt x="718956" y="1867350"/>
                </a:cubicBezTo>
                <a:cubicBezTo>
                  <a:pt x="757056" y="1628811"/>
                  <a:pt x="861417" y="1030806"/>
                  <a:pt x="858104" y="883376"/>
                </a:cubicBezTo>
                <a:cubicBezTo>
                  <a:pt x="854791" y="735946"/>
                  <a:pt x="760368" y="1034119"/>
                  <a:pt x="699077" y="982767"/>
                </a:cubicBezTo>
                <a:cubicBezTo>
                  <a:pt x="637786" y="931415"/>
                  <a:pt x="604656" y="735945"/>
                  <a:pt x="490356" y="575263"/>
                </a:cubicBezTo>
                <a:cubicBezTo>
                  <a:pt x="376056" y="414581"/>
                  <a:pt x="-41388" y="-70780"/>
                  <a:pt x="3338" y="87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36A2BB1D-E2E9-BA91-6966-2476ECDF79C2}"/>
              </a:ext>
            </a:extLst>
          </p:cNvPr>
          <p:cNvSpPr/>
          <p:nvPr/>
        </p:nvSpPr>
        <p:spPr>
          <a:xfrm>
            <a:off x="2019348" y="2048611"/>
            <a:ext cx="1272944" cy="852572"/>
          </a:xfrm>
          <a:custGeom>
            <a:avLst/>
            <a:gdLst>
              <a:gd name="connsiteX0" fmla="*/ 1026459 w 1272944"/>
              <a:gd name="connsiteY0" fmla="*/ 852471 h 852572"/>
              <a:gd name="connsiteX1" fmla="*/ 1019881 w 1272944"/>
              <a:gd name="connsiteY1" fmla="*/ 444609 h 852572"/>
              <a:gd name="connsiteX2" fmla="*/ 572548 w 1272944"/>
              <a:gd name="connsiteY2" fmla="*/ 260413 h 852572"/>
              <a:gd name="connsiteX3" fmla="*/ 226 w 1272944"/>
              <a:gd name="connsiteY3" fmla="*/ 142002 h 852572"/>
              <a:gd name="connsiteX4" fmla="*/ 506764 w 1272944"/>
              <a:gd name="connsiteY4" fmla="*/ 240678 h 852572"/>
              <a:gd name="connsiteX5" fmla="*/ 763323 w 1272944"/>
              <a:gd name="connsiteY5" fmla="*/ 234100 h 852572"/>
              <a:gd name="connsiteX6" fmla="*/ 434402 w 1272944"/>
              <a:gd name="connsiteY6" fmla="*/ 174894 h 852572"/>
              <a:gd name="connsiteX7" fmla="*/ 1263282 w 1272944"/>
              <a:gd name="connsiteY7" fmla="*/ 3855 h 852572"/>
              <a:gd name="connsiteX8" fmla="*/ 868577 w 1272944"/>
              <a:gd name="connsiteY8" fmla="*/ 63061 h 852572"/>
              <a:gd name="connsiteX9" fmla="*/ 585705 w 1272944"/>
              <a:gd name="connsiteY9" fmla="*/ 148580 h 852572"/>
              <a:gd name="connsiteX10" fmla="*/ 901469 w 1272944"/>
              <a:gd name="connsiteY10" fmla="*/ 299884 h 852572"/>
              <a:gd name="connsiteX11" fmla="*/ 789636 w 1272944"/>
              <a:gd name="connsiteY11" fmla="*/ 253835 h 852572"/>
              <a:gd name="connsiteX12" fmla="*/ 980410 w 1272944"/>
              <a:gd name="connsiteY12" fmla="*/ 405139 h 852572"/>
              <a:gd name="connsiteX13" fmla="*/ 1026459 w 1272944"/>
              <a:gd name="connsiteY13" fmla="*/ 852471 h 852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72944" h="852572">
                <a:moveTo>
                  <a:pt x="1026459" y="852471"/>
                </a:moveTo>
                <a:cubicBezTo>
                  <a:pt x="1033038" y="859049"/>
                  <a:pt x="1095533" y="543285"/>
                  <a:pt x="1019881" y="444609"/>
                </a:cubicBezTo>
                <a:cubicBezTo>
                  <a:pt x="944229" y="345933"/>
                  <a:pt x="742490" y="310847"/>
                  <a:pt x="572548" y="260413"/>
                </a:cubicBezTo>
                <a:cubicBezTo>
                  <a:pt x="402606" y="209979"/>
                  <a:pt x="11190" y="145291"/>
                  <a:pt x="226" y="142002"/>
                </a:cubicBezTo>
                <a:cubicBezTo>
                  <a:pt x="-10738" y="138713"/>
                  <a:pt x="379581" y="225328"/>
                  <a:pt x="506764" y="240678"/>
                </a:cubicBezTo>
                <a:cubicBezTo>
                  <a:pt x="633947" y="256028"/>
                  <a:pt x="775383" y="245064"/>
                  <a:pt x="763323" y="234100"/>
                </a:cubicBezTo>
                <a:cubicBezTo>
                  <a:pt x="751263" y="223136"/>
                  <a:pt x="351076" y="213268"/>
                  <a:pt x="434402" y="174894"/>
                </a:cubicBezTo>
                <a:cubicBezTo>
                  <a:pt x="517728" y="136520"/>
                  <a:pt x="1190920" y="22494"/>
                  <a:pt x="1263282" y="3855"/>
                </a:cubicBezTo>
                <a:cubicBezTo>
                  <a:pt x="1335645" y="-14784"/>
                  <a:pt x="981506" y="38940"/>
                  <a:pt x="868577" y="63061"/>
                </a:cubicBezTo>
                <a:cubicBezTo>
                  <a:pt x="755647" y="87182"/>
                  <a:pt x="580223" y="109109"/>
                  <a:pt x="585705" y="148580"/>
                </a:cubicBezTo>
                <a:cubicBezTo>
                  <a:pt x="591187" y="188050"/>
                  <a:pt x="867480" y="282341"/>
                  <a:pt x="901469" y="299884"/>
                </a:cubicBezTo>
                <a:cubicBezTo>
                  <a:pt x="935457" y="317426"/>
                  <a:pt x="776479" y="236292"/>
                  <a:pt x="789636" y="253835"/>
                </a:cubicBezTo>
                <a:cubicBezTo>
                  <a:pt x="802793" y="271377"/>
                  <a:pt x="937650" y="306463"/>
                  <a:pt x="980410" y="405139"/>
                </a:cubicBezTo>
                <a:cubicBezTo>
                  <a:pt x="1023170" y="503815"/>
                  <a:pt x="1019880" y="845893"/>
                  <a:pt x="1026459" y="852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3FF15F51-F365-B66E-7813-5F609C000E73}"/>
              </a:ext>
            </a:extLst>
          </p:cNvPr>
          <p:cNvSpPr/>
          <p:nvPr/>
        </p:nvSpPr>
        <p:spPr>
          <a:xfrm>
            <a:off x="1541087" y="2609274"/>
            <a:ext cx="1217751" cy="347059"/>
          </a:xfrm>
          <a:custGeom>
            <a:avLst/>
            <a:gdLst>
              <a:gd name="connsiteX0" fmla="*/ 1192065 w 1217751"/>
              <a:gd name="connsiteY0" fmla="*/ 344941 h 347059"/>
              <a:gd name="connsiteX1" fmla="*/ 835348 w 1217751"/>
              <a:gd name="connsiteY1" fmla="*/ 48515 h 347059"/>
              <a:gd name="connsiteX2" fmla="*/ 297761 w 1217751"/>
              <a:gd name="connsiteY2" fmla="*/ 53539 h 347059"/>
              <a:gd name="connsiteX3" fmla="*/ 6359 w 1217751"/>
              <a:gd name="connsiteY3" fmla="*/ 83684 h 347059"/>
              <a:gd name="connsiteX4" fmla="*/ 564043 w 1217751"/>
              <a:gd name="connsiteY4" fmla="*/ 68612 h 347059"/>
              <a:gd name="connsiteX5" fmla="*/ 765010 w 1217751"/>
              <a:gd name="connsiteY5" fmla="*/ 78660 h 347059"/>
              <a:gd name="connsiteX6" fmla="*/ 634381 w 1217751"/>
              <a:gd name="connsiteY6" fmla="*/ 18370 h 347059"/>
              <a:gd name="connsiteX7" fmla="*/ 724816 w 1217751"/>
              <a:gd name="connsiteY7" fmla="*/ 3297 h 347059"/>
              <a:gd name="connsiteX8" fmla="*/ 895638 w 1217751"/>
              <a:gd name="connsiteY8" fmla="*/ 73636 h 347059"/>
              <a:gd name="connsiteX9" fmla="*/ 865493 w 1217751"/>
              <a:gd name="connsiteY9" fmla="*/ 118853 h 347059"/>
              <a:gd name="connsiteX10" fmla="*/ 1156895 w 1217751"/>
              <a:gd name="connsiteY10" fmla="*/ 179144 h 347059"/>
              <a:gd name="connsiteX11" fmla="*/ 1192065 w 1217751"/>
              <a:gd name="connsiteY11" fmla="*/ 344941 h 347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7751" h="347059">
                <a:moveTo>
                  <a:pt x="1192065" y="344941"/>
                </a:moveTo>
                <a:cubicBezTo>
                  <a:pt x="1138474" y="323170"/>
                  <a:pt x="984399" y="97082"/>
                  <a:pt x="835348" y="48515"/>
                </a:cubicBezTo>
                <a:cubicBezTo>
                  <a:pt x="686297" y="-52"/>
                  <a:pt x="435926" y="47677"/>
                  <a:pt x="297761" y="53539"/>
                </a:cubicBezTo>
                <a:cubicBezTo>
                  <a:pt x="159596" y="59400"/>
                  <a:pt x="-38021" y="81172"/>
                  <a:pt x="6359" y="83684"/>
                </a:cubicBezTo>
                <a:cubicBezTo>
                  <a:pt x="50739" y="86196"/>
                  <a:pt x="437601" y="69449"/>
                  <a:pt x="564043" y="68612"/>
                </a:cubicBezTo>
                <a:cubicBezTo>
                  <a:pt x="690485" y="67775"/>
                  <a:pt x="753287" y="87034"/>
                  <a:pt x="765010" y="78660"/>
                </a:cubicBezTo>
                <a:cubicBezTo>
                  <a:pt x="776733" y="70286"/>
                  <a:pt x="641080" y="30930"/>
                  <a:pt x="634381" y="18370"/>
                </a:cubicBezTo>
                <a:cubicBezTo>
                  <a:pt x="627682" y="5809"/>
                  <a:pt x="681273" y="-5914"/>
                  <a:pt x="724816" y="3297"/>
                </a:cubicBezTo>
                <a:cubicBezTo>
                  <a:pt x="768359" y="12508"/>
                  <a:pt x="872192" y="54377"/>
                  <a:pt x="895638" y="73636"/>
                </a:cubicBezTo>
                <a:cubicBezTo>
                  <a:pt x="919084" y="92895"/>
                  <a:pt x="821950" y="101268"/>
                  <a:pt x="865493" y="118853"/>
                </a:cubicBezTo>
                <a:cubicBezTo>
                  <a:pt x="909036" y="136438"/>
                  <a:pt x="1107491" y="143975"/>
                  <a:pt x="1156895" y="179144"/>
                </a:cubicBezTo>
                <a:cubicBezTo>
                  <a:pt x="1206299" y="214313"/>
                  <a:pt x="1245656" y="366712"/>
                  <a:pt x="1192065" y="3449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29A85026-A62F-0864-F618-69F020A5F08A}"/>
              </a:ext>
            </a:extLst>
          </p:cNvPr>
          <p:cNvSpPr/>
          <p:nvPr/>
        </p:nvSpPr>
        <p:spPr>
          <a:xfrm>
            <a:off x="1656054" y="3200345"/>
            <a:ext cx="695483" cy="2200124"/>
          </a:xfrm>
          <a:custGeom>
            <a:avLst/>
            <a:gdLst>
              <a:gd name="connsiteX0" fmla="*/ 695260 w 695483"/>
              <a:gd name="connsiteY0" fmla="*/ 55 h 2200124"/>
              <a:gd name="connsiteX1" fmla="*/ 383761 w 695483"/>
              <a:gd name="connsiteY1" fmla="*/ 407013 h 2200124"/>
              <a:gd name="connsiteX2" fmla="*/ 439027 w 695483"/>
              <a:gd name="connsiteY2" fmla="*/ 351747 h 2200124"/>
              <a:gd name="connsiteX3" fmla="*/ 192843 w 695483"/>
              <a:gd name="connsiteY3" fmla="*/ 929528 h 2200124"/>
              <a:gd name="connsiteX4" fmla="*/ 263181 w 695483"/>
              <a:gd name="connsiteY4" fmla="*/ 844117 h 2200124"/>
              <a:gd name="connsiteX5" fmla="*/ 187819 w 695483"/>
              <a:gd name="connsiteY5" fmla="*/ 1095325 h 2200124"/>
              <a:gd name="connsiteX6" fmla="*/ 117480 w 695483"/>
              <a:gd name="connsiteY6" fmla="*/ 1256099 h 2200124"/>
              <a:gd name="connsiteX7" fmla="*/ 147625 w 695483"/>
              <a:gd name="connsiteY7" fmla="*/ 1577646 h 2200124"/>
              <a:gd name="connsiteX8" fmla="*/ 1924 w 695483"/>
              <a:gd name="connsiteY8" fmla="*/ 2190596 h 2200124"/>
              <a:gd name="connsiteX9" fmla="*/ 67238 w 695483"/>
              <a:gd name="connsiteY9" fmla="*/ 1939387 h 2200124"/>
              <a:gd name="connsiteX10" fmla="*/ 112456 w 695483"/>
              <a:gd name="connsiteY10" fmla="*/ 1778613 h 2200124"/>
              <a:gd name="connsiteX11" fmla="*/ 132553 w 695483"/>
              <a:gd name="connsiteY11" fmla="*/ 929528 h 2200124"/>
              <a:gd name="connsiteX12" fmla="*/ 132553 w 695483"/>
              <a:gd name="connsiteY12" fmla="*/ 1110398 h 2200124"/>
              <a:gd name="connsiteX13" fmla="*/ 413906 w 695483"/>
              <a:gd name="connsiteY13" fmla="*/ 276385 h 2200124"/>
              <a:gd name="connsiteX14" fmla="*/ 328495 w 695483"/>
              <a:gd name="connsiteY14" fmla="*/ 376868 h 2200124"/>
              <a:gd name="connsiteX15" fmla="*/ 695260 w 695483"/>
              <a:gd name="connsiteY15" fmla="*/ 55 h 2200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95483" h="2200124">
                <a:moveTo>
                  <a:pt x="695260" y="55"/>
                </a:moveTo>
                <a:cubicBezTo>
                  <a:pt x="704471" y="5079"/>
                  <a:pt x="426466" y="348398"/>
                  <a:pt x="383761" y="407013"/>
                </a:cubicBezTo>
                <a:cubicBezTo>
                  <a:pt x="341055" y="465628"/>
                  <a:pt x="470847" y="264661"/>
                  <a:pt x="439027" y="351747"/>
                </a:cubicBezTo>
                <a:cubicBezTo>
                  <a:pt x="407207" y="438833"/>
                  <a:pt x="222151" y="847466"/>
                  <a:pt x="192843" y="929528"/>
                </a:cubicBezTo>
                <a:cubicBezTo>
                  <a:pt x="163535" y="1011590"/>
                  <a:pt x="264018" y="816484"/>
                  <a:pt x="263181" y="844117"/>
                </a:cubicBezTo>
                <a:cubicBezTo>
                  <a:pt x="262344" y="871750"/>
                  <a:pt x="212103" y="1026661"/>
                  <a:pt x="187819" y="1095325"/>
                </a:cubicBezTo>
                <a:cubicBezTo>
                  <a:pt x="163535" y="1163989"/>
                  <a:pt x="124179" y="1175712"/>
                  <a:pt x="117480" y="1256099"/>
                </a:cubicBezTo>
                <a:cubicBezTo>
                  <a:pt x="110781" y="1336486"/>
                  <a:pt x="166884" y="1421897"/>
                  <a:pt x="147625" y="1577646"/>
                </a:cubicBezTo>
                <a:cubicBezTo>
                  <a:pt x="128366" y="1733396"/>
                  <a:pt x="15322" y="2130306"/>
                  <a:pt x="1924" y="2190596"/>
                </a:cubicBezTo>
                <a:cubicBezTo>
                  <a:pt x="-11474" y="2250886"/>
                  <a:pt x="48816" y="2008051"/>
                  <a:pt x="67238" y="1939387"/>
                </a:cubicBezTo>
                <a:cubicBezTo>
                  <a:pt x="85660" y="1870723"/>
                  <a:pt x="101570" y="1946923"/>
                  <a:pt x="112456" y="1778613"/>
                </a:cubicBezTo>
                <a:cubicBezTo>
                  <a:pt x="123342" y="1610303"/>
                  <a:pt x="129204" y="1040897"/>
                  <a:pt x="132553" y="929528"/>
                </a:cubicBezTo>
                <a:cubicBezTo>
                  <a:pt x="135902" y="818159"/>
                  <a:pt x="85661" y="1219255"/>
                  <a:pt x="132553" y="1110398"/>
                </a:cubicBezTo>
                <a:cubicBezTo>
                  <a:pt x="179445" y="1001541"/>
                  <a:pt x="381249" y="398640"/>
                  <a:pt x="413906" y="276385"/>
                </a:cubicBezTo>
                <a:cubicBezTo>
                  <a:pt x="446563" y="154130"/>
                  <a:pt x="284115" y="422923"/>
                  <a:pt x="328495" y="376868"/>
                </a:cubicBezTo>
                <a:cubicBezTo>
                  <a:pt x="372875" y="330813"/>
                  <a:pt x="686049" y="-4969"/>
                  <a:pt x="695260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EFBA1A8D-F1C7-FCDB-2B28-363F7C2928B3}"/>
              </a:ext>
            </a:extLst>
          </p:cNvPr>
          <p:cNvSpPr/>
          <p:nvPr/>
        </p:nvSpPr>
        <p:spPr>
          <a:xfrm>
            <a:off x="2713021" y="2450118"/>
            <a:ext cx="355954" cy="455774"/>
          </a:xfrm>
          <a:custGeom>
            <a:avLst/>
            <a:gdLst>
              <a:gd name="connsiteX0" fmla="*/ 323026 w 355954"/>
              <a:gd name="connsiteY0" fmla="*/ 448470 h 455774"/>
              <a:gd name="connsiteX1" fmla="*/ 287167 w 355954"/>
              <a:gd name="connsiteY1" fmla="*/ 173553 h 455774"/>
              <a:gd name="connsiteX2" fmla="*/ 297 w 355954"/>
              <a:gd name="connsiteY2" fmla="*/ 235 h 455774"/>
              <a:gd name="connsiteX3" fmla="*/ 233379 w 355954"/>
              <a:gd name="connsiteY3" fmla="*/ 137694 h 455774"/>
              <a:gd name="connsiteX4" fmla="*/ 275214 w 355954"/>
              <a:gd name="connsiteY4" fmla="*/ 203435 h 455774"/>
              <a:gd name="connsiteX5" fmla="*/ 173614 w 355954"/>
              <a:gd name="connsiteY5" fmla="*/ 245270 h 455774"/>
              <a:gd name="connsiteX6" fmla="*/ 346932 w 355954"/>
              <a:gd name="connsiteY6" fmla="*/ 364800 h 455774"/>
              <a:gd name="connsiteX7" fmla="*/ 323026 w 355954"/>
              <a:gd name="connsiteY7" fmla="*/ 448470 h 455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5954" h="455774">
                <a:moveTo>
                  <a:pt x="323026" y="448470"/>
                </a:moveTo>
                <a:cubicBezTo>
                  <a:pt x="313065" y="416596"/>
                  <a:pt x="340955" y="248259"/>
                  <a:pt x="287167" y="173553"/>
                </a:cubicBezTo>
                <a:cubicBezTo>
                  <a:pt x="233379" y="98847"/>
                  <a:pt x="9262" y="6211"/>
                  <a:pt x="297" y="235"/>
                </a:cubicBezTo>
                <a:cubicBezTo>
                  <a:pt x="-8668" y="-5742"/>
                  <a:pt x="187559" y="103827"/>
                  <a:pt x="233379" y="137694"/>
                </a:cubicBezTo>
                <a:cubicBezTo>
                  <a:pt x="279199" y="171561"/>
                  <a:pt x="285175" y="185506"/>
                  <a:pt x="275214" y="203435"/>
                </a:cubicBezTo>
                <a:cubicBezTo>
                  <a:pt x="265253" y="221364"/>
                  <a:pt x="161661" y="218376"/>
                  <a:pt x="173614" y="245270"/>
                </a:cubicBezTo>
                <a:cubicBezTo>
                  <a:pt x="185567" y="272164"/>
                  <a:pt x="320038" y="329937"/>
                  <a:pt x="346932" y="364800"/>
                </a:cubicBezTo>
                <a:cubicBezTo>
                  <a:pt x="373826" y="399663"/>
                  <a:pt x="332987" y="480344"/>
                  <a:pt x="323026" y="448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E18FBC4C-C2C3-CC40-5A50-09B5D3511438}"/>
              </a:ext>
            </a:extLst>
          </p:cNvPr>
          <p:cNvSpPr/>
          <p:nvPr/>
        </p:nvSpPr>
        <p:spPr>
          <a:xfrm>
            <a:off x="2694981" y="1983545"/>
            <a:ext cx="1597593" cy="891581"/>
          </a:xfrm>
          <a:custGeom>
            <a:avLst/>
            <a:gdLst>
              <a:gd name="connsiteX0" fmla="*/ 24313 w 1597593"/>
              <a:gd name="connsiteY0" fmla="*/ 879184 h 891581"/>
              <a:gd name="connsiteX1" fmla="*/ 1428784 w 1597593"/>
              <a:gd name="connsiteY1" fmla="*/ 30526 h 891581"/>
              <a:gd name="connsiteX2" fmla="*/ 992501 w 1597593"/>
              <a:gd name="connsiteY2" fmla="*/ 287514 h 891581"/>
              <a:gd name="connsiteX3" fmla="*/ 1596125 w 1597593"/>
              <a:gd name="connsiteY3" fmla="*/ 643 h 891581"/>
              <a:gd name="connsiteX4" fmla="*/ 1159843 w 1597593"/>
              <a:gd name="connsiteY4" fmla="*/ 209820 h 891581"/>
              <a:gd name="connsiteX5" fmla="*/ 1076172 w 1597593"/>
              <a:gd name="connsiteY5" fmla="*/ 215796 h 891581"/>
              <a:gd name="connsiteX6" fmla="*/ 1147890 w 1597593"/>
              <a:gd name="connsiteY6" fmla="*/ 144079 h 891581"/>
              <a:gd name="connsiteX7" fmla="*/ 580125 w 1597593"/>
              <a:gd name="connsiteY7" fmla="*/ 508643 h 891581"/>
              <a:gd name="connsiteX8" fmla="*/ 24313 w 1597593"/>
              <a:gd name="connsiteY8" fmla="*/ 879184 h 891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7593" h="891581">
                <a:moveTo>
                  <a:pt x="24313" y="879184"/>
                </a:moveTo>
                <a:cubicBezTo>
                  <a:pt x="165756" y="799498"/>
                  <a:pt x="1267419" y="129138"/>
                  <a:pt x="1428784" y="30526"/>
                </a:cubicBezTo>
                <a:cubicBezTo>
                  <a:pt x="1590149" y="-68086"/>
                  <a:pt x="964611" y="292494"/>
                  <a:pt x="992501" y="287514"/>
                </a:cubicBezTo>
                <a:cubicBezTo>
                  <a:pt x="1020391" y="282533"/>
                  <a:pt x="1568235" y="13592"/>
                  <a:pt x="1596125" y="643"/>
                </a:cubicBezTo>
                <a:cubicBezTo>
                  <a:pt x="1624015" y="-12306"/>
                  <a:pt x="1246502" y="173961"/>
                  <a:pt x="1159843" y="209820"/>
                </a:cubicBezTo>
                <a:cubicBezTo>
                  <a:pt x="1073184" y="245679"/>
                  <a:pt x="1078164" y="226753"/>
                  <a:pt x="1076172" y="215796"/>
                </a:cubicBezTo>
                <a:cubicBezTo>
                  <a:pt x="1074180" y="204839"/>
                  <a:pt x="1230564" y="95271"/>
                  <a:pt x="1147890" y="144079"/>
                </a:cubicBezTo>
                <a:cubicBezTo>
                  <a:pt x="1065216" y="192887"/>
                  <a:pt x="763403" y="384133"/>
                  <a:pt x="580125" y="508643"/>
                </a:cubicBezTo>
                <a:cubicBezTo>
                  <a:pt x="396847" y="633153"/>
                  <a:pt x="-117130" y="958870"/>
                  <a:pt x="24313" y="879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FC59F176-9112-B5E5-0829-64BA25EE1F5A}"/>
              </a:ext>
            </a:extLst>
          </p:cNvPr>
          <p:cNvSpPr/>
          <p:nvPr/>
        </p:nvSpPr>
        <p:spPr>
          <a:xfrm>
            <a:off x="4613190" y="1866037"/>
            <a:ext cx="916652" cy="304058"/>
          </a:xfrm>
          <a:custGeom>
            <a:avLst/>
            <a:gdLst>
              <a:gd name="connsiteX0" fmla="*/ 645 w 916652"/>
              <a:gd name="connsiteY0" fmla="*/ 189869 h 304058"/>
              <a:gd name="connsiteX1" fmla="*/ 418998 w 916652"/>
              <a:gd name="connsiteY1" fmla="*/ 94245 h 304058"/>
              <a:gd name="connsiteX2" fmla="*/ 909069 w 916652"/>
              <a:gd name="connsiteY2" fmla="*/ 303422 h 304058"/>
              <a:gd name="connsiteX3" fmla="*/ 699892 w 916652"/>
              <a:gd name="connsiteY3" fmla="*/ 154010 h 304058"/>
              <a:gd name="connsiteX4" fmla="*/ 466810 w 916652"/>
              <a:gd name="connsiteY4" fmla="*/ 4598 h 304058"/>
              <a:gd name="connsiteX5" fmla="*/ 502669 w 916652"/>
              <a:gd name="connsiteY5" fmla="*/ 46434 h 304058"/>
              <a:gd name="connsiteX6" fmla="*/ 215798 w 916652"/>
              <a:gd name="connsiteY6" fmla="*/ 130104 h 304058"/>
              <a:gd name="connsiteX7" fmla="*/ 514622 w 916652"/>
              <a:gd name="connsiteY7" fmla="*/ 112175 h 304058"/>
              <a:gd name="connsiteX8" fmla="*/ 645 w 916652"/>
              <a:gd name="connsiteY8" fmla="*/ 189869 h 304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6652" h="304058">
                <a:moveTo>
                  <a:pt x="645" y="189869"/>
                </a:moveTo>
                <a:cubicBezTo>
                  <a:pt x="-15292" y="186881"/>
                  <a:pt x="267594" y="75320"/>
                  <a:pt x="418998" y="94245"/>
                </a:cubicBezTo>
                <a:cubicBezTo>
                  <a:pt x="570402" y="113170"/>
                  <a:pt x="862253" y="293461"/>
                  <a:pt x="909069" y="303422"/>
                </a:cubicBezTo>
                <a:cubicBezTo>
                  <a:pt x="955885" y="313383"/>
                  <a:pt x="773602" y="203814"/>
                  <a:pt x="699892" y="154010"/>
                </a:cubicBezTo>
                <a:cubicBezTo>
                  <a:pt x="626182" y="104206"/>
                  <a:pt x="499680" y="22527"/>
                  <a:pt x="466810" y="4598"/>
                </a:cubicBezTo>
                <a:cubicBezTo>
                  <a:pt x="433940" y="-13331"/>
                  <a:pt x="544504" y="25516"/>
                  <a:pt x="502669" y="46434"/>
                </a:cubicBezTo>
                <a:cubicBezTo>
                  <a:pt x="460834" y="67352"/>
                  <a:pt x="213806" y="119147"/>
                  <a:pt x="215798" y="130104"/>
                </a:cubicBezTo>
                <a:cubicBezTo>
                  <a:pt x="217790" y="141061"/>
                  <a:pt x="543508" y="106198"/>
                  <a:pt x="514622" y="112175"/>
                </a:cubicBezTo>
                <a:cubicBezTo>
                  <a:pt x="485736" y="118151"/>
                  <a:pt x="16582" y="192857"/>
                  <a:pt x="645" y="1898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B82F4C71-46F1-A65B-36B0-BC47CDD8989E}"/>
              </a:ext>
            </a:extLst>
          </p:cNvPr>
          <p:cNvSpPr/>
          <p:nvPr/>
        </p:nvSpPr>
        <p:spPr>
          <a:xfrm>
            <a:off x="3659176" y="2874240"/>
            <a:ext cx="2850173" cy="1932988"/>
          </a:xfrm>
          <a:custGeom>
            <a:avLst/>
            <a:gdLst>
              <a:gd name="connsiteX0" fmla="*/ 64165 w 2850173"/>
              <a:gd name="connsiteY0" fmla="*/ 24348 h 1932988"/>
              <a:gd name="connsiteX1" fmla="*/ 1014424 w 2850173"/>
              <a:gd name="connsiteY1" fmla="*/ 359031 h 1932988"/>
              <a:gd name="connsiteX2" fmla="*/ 954659 w 2850173"/>
              <a:gd name="connsiteY2" fmla="*/ 311219 h 1932988"/>
              <a:gd name="connsiteX3" fmla="*/ 1630000 w 2850173"/>
              <a:gd name="connsiteY3" fmla="*/ 1040348 h 1932988"/>
              <a:gd name="connsiteX4" fmla="*/ 1522424 w 2850173"/>
              <a:gd name="connsiteY4" fmla="*/ 974607 h 1932988"/>
              <a:gd name="connsiteX5" fmla="*/ 2436824 w 2850173"/>
              <a:gd name="connsiteY5" fmla="*/ 1661901 h 1932988"/>
              <a:gd name="connsiteX6" fmla="*/ 2837248 w 2850173"/>
              <a:gd name="connsiteY6" fmla="*/ 1924866 h 1932988"/>
              <a:gd name="connsiteX7" fmla="*/ 2759553 w 2850173"/>
              <a:gd name="connsiteY7" fmla="*/ 1871078 h 1932988"/>
              <a:gd name="connsiteX8" fmla="*/ 1241530 w 2850173"/>
              <a:gd name="connsiteY8" fmla="*/ 777384 h 1932988"/>
              <a:gd name="connsiteX9" fmla="*/ 1361059 w 2850173"/>
              <a:gd name="connsiteY9" fmla="*/ 914842 h 1932988"/>
              <a:gd name="connsiteX10" fmla="*/ 823177 w 2850173"/>
              <a:gd name="connsiteY10" fmla="*/ 335125 h 1932988"/>
              <a:gd name="connsiteX11" fmla="*/ 643883 w 2850173"/>
              <a:gd name="connsiteY11" fmla="*/ 239501 h 1932988"/>
              <a:gd name="connsiteX12" fmla="*/ 351036 w 2850173"/>
              <a:gd name="connsiteY12" fmla="*/ 137901 h 1932988"/>
              <a:gd name="connsiteX13" fmla="*/ 117953 w 2850173"/>
              <a:gd name="connsiteY13" fmla="*/ 36301 h 1932988"/>
              <a:gd name="connsiteX14" fmla="*/ 64165 w 2850173"/>
              <a:gd name="connsiteY14" fmla="*/ 24348 h 1932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50173" h="1932988">
                <a:moveTo>
                  <a:pt x="64165" y="24348"/>
                </a:moveTo>
                <a:lnTo>
                  <a:pt x="1014424" y="359031"/>
                </a:lnTo>
                <a:cubicBezTo>
                  <a:pt x="1162840" y="406843"/>
                  <a:pt x="852063" y="197666"/>
                  <a:pt x="954659" y="311219"/>
                </a:cubicBezTo>
                <a:cubicBezTo>
                  <a:pt x="1057255" y="424772"/>
                  <a:pt x="1535373" y="929783"/>
                  <a:pt x="1630000" y="1040348"/>
                </a:cubicBezTo>
                <a:cubicBezTo>
                  <a:pt x="1724628" y="1150913"/>
                  <a:pt x="1387953" y="871015"/>
                  <a:pt x="1522424" y="974607"/>
                </a:cubicBezTo>
                <a:cubicBezTo>
                  <a:pt x="1656895" y="1078199"/>
                  <a:pt x="2217687" y="1503525"/>
                  <a:pt x="2436824" y="1661901"/>
                </a:cubicBezTo>
                <a:cubicBezTo>
                  <a:pt x="2655961" y="1820277"/>
                  <a:pt x="2783460" y="1890003"/>
                  <a:pt x="2837248" y="1924866"/>
                </a:cubicBezTo>
                <a:cubicBezTo>
                  <a:pt x="2891036" y="1959729"/>
                  <a:pt x="2759553" y="1871078"/>
                  <a:pt x="2759553" y="1871078"/>
                </a:cubicBezTo>
                <a:lnTo>
                  <a:pt x="1241530" y="777384"/>
                </a:lnTo>
                <a:cubicBezTo>
                  <a:pt x="1008448" y="618011"/>
                  <a:pt x="1430784" y="988552"/>
                  <a:pt x="1361059" y="914842"/>
                </a:cubicBezTo>
                <a:cubicBezTo>
                  <a:pt x="1291334" y="841132"/>
                  <a:pt x="942706" y="447682"/>
                  <a:pt x="823177" y="335125"/>
                </a:cubicBezTo>
                <a:cubicBezTo>
                  <a:pt x="703648" y="222568"/>
                  <a:pt x="722573" y="272372"/>
                  <a:pt x="643883" y="239501"/>
                </a:cubicBezTo>
                <a:cubicBezTo>
                  <a:pt x="565193" y="206630"/>
                  <a:pt x="438691" y="171768"/>
                  <a:pt x="351036" y="137901"/>
                </a:cubicBezTo>
                <a:cubicBezTo>
                  <a:pt x="263381" y="104034"/>
                  <a:pt x="169749" y="52238"/>
                  <a:pt x="117953" y="36301"/>
                </a:cubicBezTo>
                <a:cubicBezTo>
                  <a:pt x="66157" y="20364"/>
                  <a:pt x="-85247" y="-29440"/>
                  <a:pt x="64165" y="24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6C7CEF66-843B-1011-7188-63CBE24EB122}"/>
              </a:ext>
            </a:extLst>
          </p:cNvPr>
          <p:cNvSpPr/>
          <p:nvPr/>
        </p:nvSpPr>
        <p:spPr>
          <a:xfrm>
            <a:off x="4964901" y="2958278"/>
            <a:ext cx="2161462" cy="1821800"/>
          </a:xfrm>
          <a:custGeom>
            <a:avLst/>
            <a:gdLst>
              <a:gd name="connsiteX0" fmla="*/ 25452 w 2161462"/>
              <a:gd name="connsiteY0" fmla="*/ 18004 h 1821800"/>
              <a:gd name="connsiteX1" fmla="*/ 91193 w 2161462"/>
              <a:gd name="connsiteY1" fmla="*/ 53863 h 1821800"/>
              <a:gd name="connsiteX2" fmla="*/ 1423946 w 2161462"/>
              <a:gd name="connsiteY2" fmla="*/ 902522 h 1821800"/>
              <a:gd name="connsiteX3" fmla="*/ 1334299 w 2161462"/>
              <a:gd name="connsiteY3" fmla="*/ 908498 h 1821800"/>
              <a:gd name="connsiteX4" fmla="*/ 1591287 w 2161462"/>
              <a:gd name="connsiteY4" fmla="*/ 1195369 h 1821800"/>
              <a:gd name="connsiteX5" fmla="*/ 2075381 w 2161462"/>
              <a:gd name="connsiteY5" fmla="*/ 1709346 h 1821800"/>
              <a:gd name="connsiteX6" fmla="*/ 2153075 w 2161462"/>
              <a:gd name="connsiteY6" fmla="*/ 1816922 h 1821800"/>
              <a:gd name="connsiteX7" fmla="*/ 1973781 w 2161462"/>
              <a:gd name="connsiteY7" fmla="*/ 1613722 h 1821800"/>
              <a:gd name="connsiteX8" fmla="*/ 915946 w 2161462"/>
              <a:gd name="connsiteY8" fmla="*/ 651510 h 1821800"/>
              <a:gd name="connsiteX9" fmla="*/ 1220746 w 2161462"/>
              <a:gd name="connsiteY9" fmla="*/ 854710 h 1821800"/>
              <a:gd name="connsiteX10" fmla="*/ 503570 w 2161462"/>
              <a:gd name="connsiteY10" fmla="*/ 358663 h 1821800"/>
              <a:gd name="connsiteX11" fmla="*/ 623099 w 2161462"/>
              <a:gd name="connsiteY11" fmla="*/ 424404 h 1821800"/>
              <a:gd name="connsiteX12" fmla="*/ 25452 w 2161462"/>
              <a:gd name="connsiteY12" fmla="*/ 18004 h 182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61462" h="1821800">
                <a:moveTo>
                  <a:pt x="25452" y="18004"/>
                </a:moveTo>
                <a:cubicBezTo>
                  <a:pt x="-58219" y="-37777"/>
                  <a:pt x="91193" y="53863"/>
                  <a:pt x="91193" y="53863"/>
                </a:cubicBezTo>
                <a:lnTo>
                  <a:pt x="1423946" y="902522"/>
                </a:lnTo>
                <a:cubicBezTo>
                  <a:pt x="1631130" y="1044961"/>
                  <a:pt x="1306409" y="859690"/>
                  <a:pt x="1334299" y="908498"/>
                </a:cubicBezTo>
                <a:cubicBezTo>
                  <a:pt x="1362189" y="957306"/>
                  <a:pt x="1467773" y="1061894"/>
                  <a:pt x="1591287" y="1195369"/>
                </a:cubicBezTo>
                <a:cubicBezTo>
                  <a:pt x="1714801" y="1328844"/>
                  <a:pt x="1981750" y="1605754"/>
                  <a:pt x="2075381" y="1709346"/>
                </a:cubicBezTo>
                <a:cubicBezTo>
                  <a:pt x="2169012" y="1812938"/>
                  <a:pt x="2170008" y="1832859"/>
                  <a:pt x="2153075" y="1816922"/>
                </a:cubicBezTo>
                <a:cubicBezTo>
                  <a:pt x="2136142" y="1800985"/>
                  <a:pt x="2179969" y="1807957"/>
                  <a:pt x="1973781" y="1613722"/>
                </a:cubicBezTo>
                <a:cubicBezTo>
                  <a:pt x="1767593" y="1419487"/>
                  <a:pt x="1041452" y="778012"/>
                  <a:pt x="915946" y="651510"/>
                </a:cubicBezTo>
                <a:cubicBezTo>
                  <a:pt x="790440" y="525008"/>
                  <a:pt x="1289475" y="903518"/>
                  <a:pt x="1220746" y="854710"/>
                </a:cubicBezTo>
                <a:cubicBezTo>
                  <a:pt x="1152017" y="805902"/>
                  <a:pt x="603178" y="430381"/>
                  <a:pt x="503570" y="358663"/>
                </a:cubicBezTo>
                <a:cubicBezTo>
                  <a:pt x="403962" y="286945"/>
                  <a:pt x="705774" y="482177"/>
                  <a:pt x="623099" y="424404"/>
                </a:cubicBezTo>
                <a:cubicBezTo>
                  <a:pt x="540425" y="366632"/>
                  <a:pt x="273974" y="189330"/>
                  <a:pt x="25452" y="180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B76944BD-27A9-B3FF-A762-96AC8EF875F2}"/>
              </a:ext>
            </a:extLst>
          </p:cNvPr>
          <p:cNvSpPr/>
          <p:nvPr/>
        </p:nvSpPr>
        <p:spPr>
          <a:xfrm>
            <a:off x="3209348" y="6261235"/>
            <a:ext cx="2846653" cy="1627715"/>
          </a:xfrm>
          <a:custGeom>
            <a:avLst/>
            <a:gdLst>
              <a:gd name="connsiteX0" fmla="*/ 2761146 w 2846653"/>
              <a:gd name="connsiteY0" fmla="*/ 14059 h 1627715"/>
              <a:gd name="connsiteX1" fmla="*/ 2563923 w 2846653"/>
              <a:gd name="connsiteY1" fmla="*/ 420459 h 1627715"/>
              <a:gd name="connsiteX2" fmla="*/ 1093711 w 2846653"/>
              <a:gd name="connsiteY2" fmla="*/ 1299000 h 1627715"/>
              <a:gd name="connsiteX3" fmla="*/ 17 w 2846653"/>
              <a:gd name="connsiteY3" fmla="*/ 1627706 h 1627715"/>
              <a:gd name="connsiteX4" fmla="*/ 1063828 w 2846653"/>
              <a:gd name="connsiteY4" fmla="*/ 1310953 h 1627715"/>
              <a:gd name="connsiteX5" fmla="*/ 2055923 w 2846653"/>
              <a:gd name="connsiteY5" fmla="*/ 1024083 h 1627715"/>
              <a:gd name="connsiteX6" fmla="*/ 1464252 w 2846653"/>
              <a:gd name="connsiteY6" fmla="*/ 1149589 h 1627715"/>
              <a:gd name="connsiteX7" fmla="*/ 2055923 w 2846653"/>
              <a:gd name="connsiteY7" fmla="*/ 767094 h 1627715"/>
              <a:gd name="connsiteX8" fmla="*/ 1876628 w 2846653"/>
              <a:gd name="connsiteY8" fmla="*/ 886624 h 1627715"/>
              <a:gd name="connsiteX9" fmla="*/ 2390605 w 2846653"/>
              <a:gd name="connsiteY9" fmla="*/ 623659 h 1627715"/>
              <a:gd name="connsiteX10" fmla="*/ 2492205 w 2846653"/>
              <a:gd name="connsiteY10" fmla="*/ 426436 h 1627715"/>
              <a:gd name="connsiteX11" fmla="*/ 2832864 w 2846653"/>
              <a:gd name="connsiteY11" fmla="*/ 121636 h 1627715"/>
              <a:gd name="connsiteX12" fmla="*/ 2761146 w 2846653"/>
              <a:gd name="connsiteY12" fmla="*/ 14059 h 162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46653" h="1627715">
                <a:moveTo>
                  <a:pt x="2761146" y="14059"/>
                </a:moveTo>
                <a:cubicBezTo>
                  <a:pt x="2716322" y="63863"/>
                  <a:pt x="2841829" y="206302"/>
                  <a:pt x="2563923" y="420459"/>
                </a:cubicBezTo>
                <a:cubicBezTo>
                  <a:pt x="2286017" y="634616"/>
                  <a:pt x="1521029" y="1097792"/>
                  <a:pt x="1093711" y="1299000"/>
                </a:cubicBezTo>
                <a:cubicBezTo>
                  <a:pt x="666393" y="1500208"/>
                  <a:pt x="4997" y="1625714"/>
                  <a:pt x="17" y="1627706"/>
                </a:cubicBezTo>
                <a:cubicBezTo>
                  <a:pt x="-4963" y="1629698"/>
                  <a:pt x="1063828" y="1310953"/>
                  <a:pt x="1063828" y="1310953"/>
                </a:cubicBezTo>
                <a:lnTo>
                  <a:pt x="2055923" y="1024083"/>
                </a:lnTo>
                <a:cubicBezTo>
                  <a:pt x="2122660" y="997189"/>
                  <a:pt x="1464252" y="1192420"/>
                  <a:pt x="1464252" y="1149589"/>
                </a:cubicBezTo>
                <a:cubicBezTo>
                  <a:pt x="1464252" y="1106758"/>
                  <a:pt x="1987194" y="810922"/>
                  <a:pt x="2055923" y="767094"/>
                </a:cubicBezTo>
                <a:cubicBezTo>
                  <a:pt x="2124652" y="723267"/>
                  <a:pt x="1820848" y="910530"/>
                  <a:pt x="1876628" y="886624"/>
                </a:cubicBezTo>
                <a:cubicBezTo>
                  <a:pt x="1932408" y="862718"/>
                  <a:pt x="2288009" y="700357"/>
                  <a:pt x="2390605" y="623659"/>
                </a:cubicBezTo>
                <a:cubicBezTo>
                  <a:pt x="2493201" y="546961"/>
                  <a:pt x="2418495" y="510106"/>
                  <a:pt x="2492205" y="426436"/>
                </a:cubicBezTo>
                <a:cubicBezTo>
                  <a:pt x="2565915" y="342766"/>
                  <a:pt x="2789037" y="185385"/>
                  <a:pt x="2832864" y="121636"/>
                </a:cubicBezTo>
                <a:cubicBezTo>
                  <a:pt x="2876691" y="57887"/>
                  <a:pt x="2805970" y="-35745"/>
                  <a:pt x="2761146" y="140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90FF2B1D-8DBB-E236-E41D-38FB951310A5}"/>
              </a:ext>
            </a:extLst>
          </p:cNvPr>
          <p:cNvSpPr/>
          <p:nvPr/>
        </p:nvSpPr>
        <p:spPr>
          <a:xfrm>
            <a:off x="2963564" y="6806216"/>
            <a:ext cx="3049929" cy="2403906"/>
          </a:xfrm>
          <a:custGeom>
            <a:avLst/>
            <a:gdLst>
              <a:gd name="connsiteX0" fmla="*/ 3042789 w 3049929"/>
              <a:gd name="connsiteY0" fmla="*/ 6960 h 2403906"/>
              <a:gd name="connsiteX1" fmla="*/ 1554648 w 3049929"/>
              <a:gd name="connsiteY1" fmla="*/ 1005031 h 2403906"/>
              <a:gd name="connsiteX2" fmla="*/ 891260 w 3049929"/>
              <a:gd name="connsiteY2" fmla="*/ 1853690 h 2403906"/>
              <a:gd name="connsiteX3" fmla="*/ 1118365 w 3049929"/>
              <a:gd name="connsiteY3" fmla="*/ 1548890 h 2403906"/>
              <a:gd name="connsiteX4" fmla="*/ 664154 w 3049929"/>
              <a:gd name="connsiteY4" fmla="*/ 1961266 h 2403906"/>
              <a:gd name="connsiteX5" fmla="*/ 765 w 3049929"/>
              <a:gd name="connsiteY5" fmla="*/ 2403525 h 2403906"/>
              <a:gd name="connsiteX6" fmla="*/ 520718 w 3049929"/>
              <a:gd name="connsiteY6" fmla="*/ 2044937 h 2403906"/>
              <a:gd name="connsiteX7" fmla="*/ 1202036 w 3049929"/>
              <a:gd name="connsiteY7" fmla="*/ 1572796 h 2403906"/>
              <a:gd name="connsiteX8" fmla="*/ 980907 w 3049929"/>
              <a:gd name="connsiteY8" fmla="*/ 1620608 h 2403906"/>
              <a:gd name="connsiteX9" fmla="*/ 1686130 w 3049929"/>
              <a:gd name="connsiteY9" fmla="*/ 795855 h 2403906"/>
              <a:gd name="connsiteX10" fmla="*/ 1596483 w 3049929"/>
              <a:gd name="connsiteY10" fmla="*/ 831713 h 2403906"/>
              <a:gd name="connsiteX11" fmla="*/ 2098507 w 3049929"/>
              <a:gd name="connsiteY11" fmla="*/ 574725 h 2403906"/>
              <a:gd name="connsiteX12" fmla="*/ 3042789 w 3049929"/>
              <a:gd name="connsiteY12" fmla="*/ 6960 h 2403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49929" h="2403906">
                <a:moveTo>
                  <a:pt x="3042789" y="6960"/>
                </a:moveTo>
                <a:cubicBezTo>
                  <a:pt x="2952146" y="78678"/>
                  <a:pt x="1913236" y="697243"/>
                  <a:pt x="1554648" y="1005031"/>
                </a:cubicBezTo>
                <a:cubicBezTo>
                  <a:pt x="1196060" y="1312819"/>
                  <a:pt x="963974" y="1763047"/>
                  <a:pt x="891260" y="1853690"/>
                </a:cubicBezTo>
                <a:cubicBezTo>
                  <a:pt x="818546" y="1944333"/>
                  <a:pt x="1156216" y="1530961"/>
                  <a:pt x="1118365" y="1548890"/>
                </a:cubicBezTo>
                <a:cubicBezTo>
                  <a:pt x="1080514" y="1566819"/>
                  <a:pt x="850421" y="1818827"/>
                  <a:pt x="664154" y="1961266"/>
                </a:cubicBezTo>
                <a:cubicBezTo>
                  <a:pt x="477887" y="2103705"/>
                  <a:pt x="24671" y="2389580"/>
                  <a:pt x="765" y="2403525"/>
                </a:cubicBezTo>
                <a:cubicBezTo>
                  <a:pt x="-23141" y="2417470"/>
                  <a:pt x="520718" y="2044937"/>
                  <a:pt x="520718" y="2044937"/>
                </a:cubicBezTo>
                <a:cubicBezTo>
                  <a:pt x="720930" y="1906482"/>
                  <a:pt x="1125338" y="1643517"/>
                  <a:pt x="1202036" y="1572796"/>
                </a:cubicBezTo>
                <a:cubicBezTo>
                  <a:pt x="1278734" y="1502075"/>
                  <a:pt x="900225" y="1750098"/>
                  <a:pt x="980907" y="1620608"/>
                </a:cubicBezTo>
                <a:cubicBezTo>
                  <a:pt x="1061589" y="1491118"/>
                  <a:pt x="1583534" y="927337"/>
                  <a:pt x="1686130" y="795855"/>
                </a:cubicBezTo>
                <a:cubicBezTo>
                  <a:pt x="1788726" y="664373"/>
                  <a:pt x="1527753" y="868568"/>
                  <a:pt x="1596483" y="831713"/>
                </a:cubicBezTo>
                <a:cubicBezTo>
                  <a:pt x="1665212" y="794858"/>
                  <a:pt x="1861440" y="711188"/>
                  <a:pt x="2098507" y="574725"/>
                </a:cubicBezTo>
                <a:cubicBezTo>
                  <a:pt x="2335574" y="438262"/>
                  <a:pt x="3133432" y="-64758"/>
                  <a:pt x="3042789" y="69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DF7DE10D-9E63-64BB-B40E-1AD325DFA990}"/>
              </a:ext>
            </a:extLst>
          </p:cNvPr>
          <p:cNvSpPr/>
          <p:nvPr/>
        </p:nvSpPr>
        <p:spPr>
          <a:xfrm>
            <a:off x="2202863" y="3049625"/>
            <a:ext cx="842940" cy="607022"/>
          </a:xfrm>
          <a:custGeom>
            <a:avLst/>
            <a:gdLst>
              <a:gd name="connsiteX0" fmla="*/ 840588 w 842940"/>
              <a:gd name="connsiteY0" fmla="*/ 650 h 607022"/>
              <a:gd name="connsiteX1" fmla="*/ 390212 w 842940"/>
              <a:gd name="connsiteY1" fmla="*/ 178071 h 607022"/>
              <a:gd name="connsiteX2" fmla="*/ 451627 w 842940"/>
              <a:gd name="connsiteY2" fmla="*/ 109832 h 607022"/>
              <a:gd name="connsiteX3" fmla="*/ 21722 w 842940"/>
              <a:gd name="connsiteY3" fmla="*/ 587503 h 607022"/>
              <a:gd name="connsiteX4" fmla="*/ 96785 w 842940"/>
              <a:gd name="connsiteY4" fmla="*/ 485145 h 607022"/>
              <a:gd name="connsiteX5" fmla="*/ 383388 w 842940"/>
              <a:gd name="connsiteY5" fmla="*/ 212190 h 607022"/>
              <a:gd name="connsiteX6" fmla="*/ 219615 w 842940"/>
              <a:gd name="connsiteY6" fmla="*/ 335020 h 607022"/>
              <a:gd name="connsiteX7" fmla="*/ 260558 w 842940"/>
              <a:gd name="connsiteY7" fmla="*/ 198542 h 607022"/>
              <a:gd name="connsiteX8" fmla="*/ 165024 w 842940"/>
              <a:gd name="connsiteY8" fmla="*/ 253133 h 607022"/>
              <a:gd name="connsiteX9" fmla="*/ 840588 w 842940"/>
              <a:gd name="connsiteY9" fmla="*/ 650 h 607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42940" h="607022">
                <a:moveTo>
                  <a:pt x="840588" y="650"/>
                </a:moveTo>
                <a:cubicBezTo>
                  <a:pt x="878119" y="-11860"/>
                  <a:pt x="455039" y="159874"/>
                  <a:pt x="390212" y="178071"/>
                </a:cubicBezTo>
                <a:cubicBezTo>
                  <a:pt x="325385" y="196268"/>
                  <a:pt x="451627" y="109832"/>
                  <a:pt x="451627" y="109832"/>
                </a:cubicBezTo>
                <a:lnTo>
                  <a:pt x="21722" y="587503"/>
                </a:lnTo>
                <a:cubicBezTo>
                  <a:pt x="-37418" y="650055"/>
                  <a:pt x="36507" y="547697"/>
                  <a:pt x="96785" y="485145"/>
                </a:cubicBezTo>
                <a:cubicBezTo>
                  <a:pt x="157063" y="422593"/>
                  <a:pt x="362916" y="237211"/>
                  <a:pt x="383388" y="212190"/>
                </a:cubicBezTo>
                <a:cubicBezTo>
                  <a:pt x="403860" y="187169"/>
                  <a:pt x="240087" y="337295"/>
                  <a:pt x="219615" y="335020"/>
                </a:cubicBezTo>
                <a:cubicBezTo>
                  <a:pt x="199143" y="332745"/>
                  <a:pt x="269656" y="212190"/>
                  <a:pt x="260558" y="198542"/>
                </a:cubicBezTo>
                <a:cubicBezTo>
                  <a:pt x="251460" y="184894"/>
                  <a:pt x="69490" y="283841"/>
                  <a:pt x="165024" y="253133"/>
                </a:cubicBezTo>
                <a:cubicBezTo>
                  <a:pt x="260558" y="222426"/>
                  <a:pt x="803057" y="13160"/>
                  <a:pt x="840588" y="6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2B24247E-A1F6-70A9-99A6-12FDE5ABB416}"/>
              </a:ext>
            </a:extLst>
          </p:cNvPr>
          <p:cNvSpPr/>
          <p:nvPr/>
        </p:nvSpPr>
        <p:spPr>
          <a:xfrm>
            <a:off x="1827827" y="6551165"/>
            <a:ext cx="633343" cy="2785808"/>
          </a:xfrm>
          <a:custGeom>
            <a:avLst/>
            <a:gdLst>
              <a:gd name="connsiteX0" fmla="*/ 973 w 633343"/>
              <a:gd name="connsiteY0" fmla="*/ 2035 h 2785808"/>
              <a:gd name="connsiteX1" fmla="*/ 501716 w 633343"/>
              <a:gd name="connsiteY1" fmla="*/ 1123264 h 2785808"/>
              <a:gd name="connsiteX2" fmla="*/ 392859 w 633343"/>
              <a:gd name="connsiteY2" fmla="*/ 1079721 h 2785808"/>
              <a:gd name="connsiteX3" fmla="*/ 545259 w 633343"/>
              <a:gd name="connsiteY3" fmla="*/ 1351864 h 2785808"/>
              <a:gd name="connsiteX4" fmla="*/ 577916 w 633343"/>
              <a:gd name="connsiteY4" fmla="*/ 2734349 h 2785808"/>
              <a:gd name="connsiteX5" fmla="*/ 632344 w 633343"/>
              <a:gd name="connsiteY5" fmla="*/ 2386006 h 2785808"/>
              <a:gd name="connsiteX6" fmla="*/ 610573 w 633343"/>
              <a:gd name="connsiteY6" fmla="*/ 1395406 h 2785808"/>
              <a:gd name="connsiteX7" fmla="*/ 577916 w 633343"/>
              <a:gd name="connsiteY7" fmla="*/ 1591349 h 2785808"/>
              <a:gd name="connsiteX8" fmla="*/ 262230 w 633343"/>
              <a:gd name="connsiteY8" fmla="*/ 600749 h 2785808"/>
              <a:gd name="connsiteX9" fmla="*/ 371087 w 633343"/>
              <a:gd name="connsiteY9" fmla="*/ 840235 h 2785808"/>
              <a:gd name="connsiteX10" fmla="*/ 973 w 633343"/>
              <a:gd name="connsiteY10" fmla="*/ 2035 h 2785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343" h="2785808">
                <a:moveTo>
                  <a:pt x="973" y="2035"/>
                </a:moveTo>
                <a:cubicBezTo>
                  <a:pt x="22744" y="49206"/>
                  <a:pt x="436402" y="943650"/>
                  <a:pt x="501716" y="1123264"/>
                </a:cubicBezTo>
                <a:cubicBezTo>
                  <a:pt x="567030" y="1302878"/>
                  <a:pt x="385602" y="1041621"/>
                  <a:pt x="392859" y="1079721"/>
                </a:cubicBezTo>
                <a:cubicBezTo>
                  <a:pt x="400116" y="1117821"/>
                  <a:pt x="514416" y="1076093"/>
                  <a:pt x="545259" y="1351864"/>
                </a:cubicBezTo>
                <a:cubicBezTo>
                  <a:pt x="576102" y="1627635"/>
                  <a:pt x="563402" y="2561992"/>
                  <a:pt x="577916" y="2734349"/>
                </a:cubicBezTo>
                <a:cubicBezTo>
                  <a:pt x="592430" y="2906706"/>
                  <a:pt x="626901" y="2609163"/>
                  <a:pt x="632344" y="2386006"/>
                </a:cubicBezTo>
                <a:cubicBezTo>
                  <a:pt x="637787" y="2162849"/>
                  <a:pt x="619644" y="1527849"/>
                  <a:pt x="610573" y="1395406"/>
                </a:cubicBezTo>
                <a:cubicBezTo>
                  <a:pt x="601502" y="1262963"/>
                  <a:pt x="635973" y="1723792"/>
                  <a:pt x="577916" y="1591349"/>
                </a:cubicBezTo>
                <a:cubicBezTo>
                  <a:pt x="519859" y="1458906"/>
                  <a:pt x="296702" y="725935"/>
                  <a:pt x="262230" y="600749"/>
                </a:cubicBezTo>
                <a:cubicBezTo>
                  <a:pt x="227758" y="475563"/>
                  <a:pt x="412815" y="938206"/>
                  <a:pt x="371087" y="840235"/>
                </a:cubicBezTo>
                <a:cubicBezTo>
                  <a:pt x="329359" y="742264"/>
                  <a:pt x="-20798" y="-45136"/>
                  <a:pt x="973" y="20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405889F4-6D1B-2302-E323-8E0A9291FBC2}"/>
              </a:ext>
            </a:extLst>
          </p:cNvPr>
          <p:cNvSpPr/>
          <p:nvPr/>
        </p:nvSpPr>
        <p:spPr>
          <a:xfrm>
            <a:off x="6854320" y="6803479"/>
            <a:ext cx="1710904" cy="2626776"/>
          </a:xfrm>
          <a:custGeom>
            <a:avLst/>
            <a:gdLst>
              <a:gd name="connsiteX0" fmla="*/ 58109 w 1710904"/>
              <a:gd name="connsiteY0" fmla="*/ 92 h 2626776"/>
              <a:gd name="connsiteX1" fmla="*/ 36337 w 1710904"/>
              <a:gd name="connsiteY1" fmla="*/ 413750 h 2626776"/>
              <a:gd name="connsiteX2" fmla="*/ 602394 w 1710904"/>
              <a:gd name="connsiteY2" fmla="*/ 1099550 h 2626776"/>
              <a:gd name="connsiteX3" fmla="*/ 580623 w 1710904"/>
              <a:gd name="connsiteY3" fmla="*/ 1056007 h 2626776"/>
              <a:gd name="connsiteX4" fmla="*/ 1658309 w 1710904"/>
              <a:gd name="connsiteY4" fmla="*/ 2547350 h 2626776"/>
              <a:gd name="connsiteX5" fmla="*/ 1407937 w 1710904"/>
              <a:gd name="connsiteY5" fmla="*/ 2242550 h 2626776"/>
              <a:gd name="connsiteX6" fmla="*/ 232280 w 1710904"/>
              <a:gd name="connsiteY6" fmla="*/ 718550 h 2626776"/>
              <a:gd name="connsiteX7" fmla="*/ 406451 w 1710904"/>
              <a:gd name="connsiteY7" fmla="*/ 870950 h 2626776"/>
              <a:gd name="connsiteX8" fmla="*/ 68994 w 1710904"/>
              <a:gd name="connsiteY8" fmla="*/ 446407 h 2626776"/>
              <a:gd name="connsiteX9" fmla="*/ 58109 w 1710904"/>
              <a:gd name="connsiteY9" fmla="*/ 92 h 2626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10904" h="2626776">
                <a:moveTo>
                  <a:pt x="58109" y="92"/>
                </a:moveTo>
                <a:cubicBezTo>
                  <a:pt x="52666" y="-5351"/>
                  <a:pt x="-54377" y="230507"/>
                  <a:pt x="36337" y="413750"/>
                </a:cubicBezTo>
                <a:cubicBezTo>
                  <a:pt x="127051" y="596993"/>
                  <a:pt x="511680" y="992507"/>
                  <a:pt x="602394" y="1099550"/>
                </a:cubicBezTo>
                <a:cubicBezTo>
                  <a:pt x="693108" y="1206593"/>
                  <a:pt x="404637" y="814707"/>
                  <a:pt x="580623" y="1056007"/>
                </a:cubicBezTo>
                <a:cubicBezTo>
                  <a:pt x="756609" y="1297307"/>
                  <a:pt x="1520423" y="2349593"/>
                  <a:pt x="1658309" y="2547350"/>
                </a:cubicBezTo>
                <a:cubicBezTo>
                  <a:pt x="1796195" y="2745107"/>
                  <a:pt x="1645608" y="2547350"/>
                  <a:pt x="1407937" y="2242550"/>
                </a:cubicBezTo>
                <a:cubicBezTo>
                  <a:pt x="1170266" y="1937750"/>
                  <a:pt x="399194" y="947150"/>
                  <a:pt x="232280" y="718550"/>
                </a:cubicBezTo>
                <a:cubicBezTo>
                  <a:pt x="65366" y="489950"/>
                  <a:pt x="433665" y="916307"/>
                  <a:pt x="406451" y="870950"/>
                </a:cubicBezTo>
                <a:cubicBezTo>
                  <a:pt x="379237" y="825593"/>
                  <a:pt x="127051" y="593364"/>
                  <a:pt x="68994" y="446407"/>
                </a:cubicBezTo>
                <a:cubicBezTo>
                  <a:pt x="10937" y="299450"/>
                  <a:pt x="63552" y="5535"/>
                  <a:pt x="58109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A325851E-E872-1718-A2AD-2875EA0EDCD7}"/>
              </a:ext>
            </a:extLst>
          </p:cNvPr>
          <p:cNvSpPr/>
          <p:nvPr/>
        </p:nvSpPr>
        <p:spPr>
          <a:xfrm>
            <a:off x="3240717" y="7567929"/>
            <a:ext cx="509811" cy="1211568"/>
          </a:xfrm>
          <a:custGeom>
            <a:avLst/>
            <a:gdLst>
              <a:gd name="connsiteX0" fmla="*/ 1836 w 509811"/>
              <a:gd name="connsiteY0" fmla="*/ 190 h 1211568"/>
              <a:gd name="connsiteX1" fmla="*/ 429853 w 509811"/>
              <a:gd name="connsiteY1" fmla="*/ 428207 h 1211568"/>
              <a:gd name="connsiteX2" fmla="*/ 416883 w 509811"/>
              <a:gd name="connsiteY2" fmla="*/ 674641 h 1211568"/>
              <a:gd name="connsiteX3" fmla="*/ 423368 w 509811"/>
              <a:gd name="connsiteY3" fmla="*/ 525484 h 1211568"/>
              <a:gd name="connsiteX4" fmla="*/ 494704 w 509811"/>
              <a:gd name="connsiteY4" fmla="*/ 1186965 h 1211568"/>
              <a:gd name="connsiteX5" fmla="*/ 494704 w 509811"/>
              <a:gd name="connsiteY5" fmla="*/ 1011867 h 1211568"/>
              <a:gd name="connsiteX6" fmla="*/ 332577 w 509811"/>
              <a:gd name="connsiteY6" fmla="*/ 460633 h 1211568"/>
              <a:gd name="connsiteX7" fmla="*/ 442823 w 509811"/>
              <a:gd name="connsiteY7" fmla="*/ 590335 h 1211568"/>
              <a:gd name="connsiteX8" fmla="*/ 280696 w 509811"/>
              <a:gd name="connsiteY8" fmla="*/ 376326 h 1211568"/>
              <a:gd name="connsiteX9" fmla="*/ 1836 w 509811"/>
              <a:gd name="connsiteY9" fmla="*/ 190 h 1211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9811" h="1211568">
                <a:moveTo>
                  <a:pt x="1836" y="190"/>
                </a:moveTo>
                <a:cubicBezTo>
                  <a:pt x="26696" y="8837"/>
                  <a:pt x="360679" y="315799"/>
                  <a:pt x="429853" y="428207"/>
                </a:cubicBezTo>
                <a:cubicBezTo>
                  <a:pt x="499027" y="540615"/>
                  <a:pt x="417964" y="658428"/>
                  <a:pt x="416883" y="674641"/>
                </a:cubicBezTo>
                <a:cubicBezTo>
                  <a:pt x="415802" y="690854"/>
                  <a:pt x="410398" y="440097"/>
                  <a:pt x="423368" y="525484"/>
                </a:cubicBezTo>
                <a:cubicBezTo>
                  <a:pt x="436338" y="610871"/>
                  <a:pt x="482815" y="1105901"/>
                  <a:pt x="494704" y="1186965"/>
                </a:cubicBezTo>
                <a:cubicBezTo>
                  <a:pt x="506593" y="1268029"/>
                  <a:pt x="521725" y="1132922"/>
                  <a:pt x="494704" y="1011867"/>
                </a:cubicBezTo>
                <a:cubicBezTo>
                  <a:pt x="467683" y="890812"/>
                  <a:pt x="341224" y="530888"/>
                  <a:pt x="332577" y="460633"/>
                </a:cubicBezTo>
                <a:cubicBezTo>
                  <a:pt x="323930" y="390378"/>
                  <a:pt x="451470" y="604386"/>
                  <a:pt x="442823" y="590335"/>
                </a:cubicBezTo>
                <a:cubicBezTo>
                  <a:pt x="434176" y="576284"/>
                  <a:pt x="349870" y="472522"/>
                  <a:pt x="280696" y="376326"/>
                </a:cubicBezTo>
                <a:cubicBezTo>
                  <a:pt x="211522" y="280130"/>
                  <a:pt x="-23024" y="-8457"/>
                  <a:pt x="1836" y="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844D1733-D43C-D592-4668-86BF2B3C113E}"/>
              </a:ext>
            </a:extLst>
          </p:cNvPr>
          <p:cNvSpPr/>
          <p:nvPr/>
        </p:nvSpPr>
        <p:spPr>
          <a:xfrm>
            <a:off x="3086010" y="7658908"/>
            <a:ext cx="1323925" cy="1293375"/>
          </a:xfrm>
          <a:custGeom>
            <a:avLst/>
            <a:gdLst>
              <a:gd name="connsiteX0" fmla="*/ 1323862 w 1323925"/>
              <a:gd name="connsiteY0" fmla="*/ 3 h 1293375"/>
              <a:gd name="connsiteX1" fmla="*/ 662381 w 1323925"/>
              <a:gd name="connsiteY1" fmla="*/ 324258 h 1293375"/>
              <a:gd name="connsiteX2" fmla="*/ 20356 w 1323925"/>
              <a:gd name="connsiteY2" fmla="*/ 1271083 h 1293375"/>
              <a:gd name="connsiteX3" fmla="*/ 201939 w 1323925"/>
              <a:gd name="connsiteY3" fmla="*/ 953313 h 1293375"/>
              <a:gd name="connsiteX4" fmla="*/ 623471 w 1323925"/>
              <a:gd name="connsiteY4" fmla="*/ 486386 h 1293375"/>
              <a:gd name="connsiteX5" fmla="*/ 506739 w 1323925"/>
              <a:gd name="connsiteY5" fmla="*/ 583662 h 1293375"/>
              <a:gd name="connsiteX6" fmla="*/ 701292 w 1323925"/>
              <a:gd name="connsiteY6" fmla="*/ 317773 h 1293375"/>
              <a:gd name="connsiteX7" fmla="*/ 1323862 w 1323925"/>
              <a:gd name="connsiteY7" fmla="*/ 3 h 129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3925" h="1293375">
                <a:moveTo>
                  <a:pt x="1323862" y="3"/>
                </a:moveTo>
                <a:cubicBezTo>
                  <a:pt x="1317377" y="1084"/>
                  <a:pt x="879632" y="112411"/>
                  <a:pt x="662381" y="324258"/>
                </a:cubicBezTo>
                <a:cubicBezTo>
                  <a:pt x="445130" y="536105"/>
                  <a:pt x="97096" y="1166241"/>
                  <a:pt x="20356" y="1271083"/>
                </a:cubicBezTo>
                <a:cubicBezTo>
                  <a:pt x="-56384" y="1375925"/>
                  <a:pt x="101420" y="1084096"/>
                  <a:pt x="201939" y="953313"/>
                </a:cubicBezTo>
                <a:cubicBezTo>
                  <a:pt x="302458" y="822530"/>
                  <a:pt x="572671" y="547994"/>
                  <a:pt x="623471" y="486386"/>
                </a:cubicBezTo>
                <a:cubicBezTo>
                  <a:pt x="674271" y="424778"/>
                  <a:pt x="493769" y="611764"/>
                  <a:pt x="506739" y="583662"/>
                </a:cubicBezTo>
                <a:cubicBezTo>
                  <a:pt x="519709" y="555560"/>
                  <a:pt x="564024" y="412888"/>
                  <a:pt x="701292" y="317773"/>
                </a:cubicBezTo>
                <a:cubicBezTo>
                  <a:pt x="838560" y="222658"/>
                  <a:pt x="1330347" y="-1078"/>
                  <a:pt x="1323862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604F55DC-B9DD-982B-52D5-54A79815D054}"/>
              </a:ext>
            </a:extLst>
          </p:cNvPr>
          <p:cNvSpPr/>
          <p:nvPr/>
        </p:nvSpPr>
        <p:spPr>
          <a:xfrm>
            <a:off x="2916817" y="7689701"/>
            <a:ext cx="431144" cy="1625142"/>
          </a:xfrm>
          <a:custGeom>
            <a:avLst/>
            <a:gdLst>
              <a:gd name="connsiteX0" fmla="*/ 429498 w 431144"/>
              <a:gd name="connsiteY0" fmla="*/ 1635 h 1625142"/>
              <a:gd name="connsiteX1" fmla="*/ 163609 w 431144"/>
              <a:gd name="connsiteY1" fmla="*/ 604750 h 1625142"/>
              <a:gd name="connsiteX2" fmla="*/ 7966 w 431144"/>
              <a:gd name="connsiteY2" fmla="*/ 1590486 h 1625142"/>
              <a:gd name="connsiteX3" fmla="*/ 33906 w 431144"/>
              <a:gd name="connsiteY3" fmla="*/ 1331082 h 1625142"/>
              <a:gd name="connsiteX4" fmla="*/ 131183 w 431144"/>
              <a:gd name="connsiteY4" fmla="*/ 643661 h 1625142"/>
              <a:gd name="connsiteX5" fmla="*/ 27421 w 431144"/>
              <a:gd name="connsiteY5" fmla="*/ 779848 h 1625142"/>
              <a:gd name="connsiteX6" fmla="*/ 429498 w 431144"/>
              <a:gd name="connsiteY6" fmla="*/ 1635 h 1625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1144" h="1625142">
                <a:moveTo>
                  <a:pt x="429498" y="1635"/>
                </a:moveTo>
                <a:cubicBezTo>
                  <a:pt x="452196" y="-27548"/>
                  <a:pt x="233864" y="339942"/>
                  <a:pt x="163609" y="604750"/>
                </a:cubicBezTo>
                <a:cubicBezTo>
                  <a:pt x="93354" y="869558"/>
                  <a:pt x="29583" y="1469431"/>
                  <a:pt x="7966" y="1590486"/>
                </a:cubicBezTo>
                <a:cubicBezTo>
                  <a:pt x="-13651" y="1711541"/>
                  <a:pt x="13370" y="1488886"/>
                  <a:pt x="33906" y="1331082"/>
                </a:cubicBezTo>
                <a:cubicBezTo>
                  <a:pt x="54442" y="1173278"/>
                  <a:pt x="132264" y="735533"/>
                  <a:pt x="131183" y="643661"/>
                </a:cubicBezTo>
                <a:cubicBezTo>
                  <a:pt x="130102" y="551789"/>
                  <a:pt x="-16894" y="882529"/>
                  <a:pt x="27421" y="779848"/>
                </a:cubicBezTo>
                <a:cubicBezTo>
                  <a:pt x="71736" y="677167"/>
                  <a:pt x="406800" y="30818"/>
                  <a:pt x="429498" y="1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5A771020-11B4-4A93-4A8F-2CDE15E841FB}"/>
              </a:ext>
            </a:extLst>
          </p:cNvPr>
          <p:cNvSpPr/>
          <p:nvPr/>
        </p:nvSpPr>
        <p:spPr>
          <a:xfrm>
            <a:off x="2593411" y="7842120"/>
            <a:ext cx="328776" cy="1462896"/>
          </a:xfrm>
          <a:custGeom>
            <a:avLst/>
            <a:gdLst>
              <a:gd name="connsiteX0" fmla="*/ 110878 w 328776"/>
              <a:gd name="connsiteY0" fmla="*/ 17829 h 1462896"/>
              <a:gd name="connsiteX1" fmla="*/ 97908 w 328776"/>
              <a:gd name="connsiteY1" fmla="*/ 413420 h 1462896"/>
              <a:gd name="connsiteX2" fmla="*/ 324887 w 328776"/>
              <a:gd name="connsiteY2" fmla="*/ 1444552 h 1462896"/>
              <a:gd name="connsiteX3" fmla="*/ 227610 w 328776"/>
              <a:gd name="connsiteY3" fmla="*/ 1042476 h 1462896"/>
              <a:gd name="connsiteX4" fmla="*/ 52512 w 328776"/>
              <a:gd name="connsiteY4" fmla="*/ 640399 h 1462896"/>
              <a:gd name="connsiteX5" fmla="*/ 84938 w 328776"/>
              <a:gd name="connsiteY5" fmla="*/ 757131 h 1462896"/>
              <a:gd name="connsiteX6" fmla="*/ 632 w 328776"/>
              <a:gd name="connsiteY6" fmla="*/ 309659 h 1462896"/>
              <a:gd name="connsiteX7" fmla="*/ 46027 w 328776"/>
              <a:gd name="connsiteY7" fmla="*/ 620944 h 1462896"/>
              <a:gd name="connsiteX8" fmla="*/ 39542 w 328776"/>
              <a:gd name="connsiteY8" fmla="*/ 387480 h 1462896"/>
              <a:gd name="connsiteX9" fmla="*/ 65483 w 328776"/>
              <a:gd name="connsiteY9" fmla="*/ 614459 h 1462896"/>
              <a:gd name="connsiteX10" fmla="*/ 71968 w 328776"/>
              <a:gd name="connsiteY10" fmla="*/ 361540 h 1462896"/>
              <a:gd name="connsiteX11" fmla="*/ 84938 w 328776"/>
              <a:gd name="connsiteY11" fmla="*/ 95650 h 1462896"/>
              <a:gd name="connsiteX12" fmla="*/ 110878 w 328776"/>
              <a:gd name="connsiteY12" fmla="*/ 17829 h 1462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8776" h="1462896">
                <a:moveTo>
                  <a:pt x="110878" y="17829"/>
                </a:moveTo>
                <a:cubicBezTo>
                  <a:pt x="113040" y="70791"/>
                  <a:pt x="62240" y="175633"/>
                  <a:pt x="97908" y="413420"/>
                </a:cubicBezTo>
                <a:cubicBezTo>
                  <a:pt x="133576" y="651207"/>
                  <a:pt x="303270" y="1339709"/>
                  <a:pt x="324887" y="1444552"/>
                </a:cubicBezTo>
                <a:cubicBezTo>
                  <a:pt x="346504" y="1549395"/>
                  <a:pt x="273006" y="1176501"/>
                  <a:pt x="227610" y="1042476"/>
                </a:cubicBezTo>
                <a:cubicBezTo>
                  <a:pt x="182214" y="908451"/>
                  <a:pt x="76291" y="687957"/>
                  <a:pt x="52512" y="640399"/>
                </a:cubicBezTo>
                <a:cubicBezTo>
                  <a:pt x="28733" y="592842"/>
                  <a:pt x="93585" y="812254"/>
                  <a:pt x="84938" y="757131"/>
                </a:cubicBezTo>
                <a:cubicBezTo>
                  <a:pt x="76291" y="702008"/>
                  <a:pt x="7117" y="332357"/>
                  <a:pt x="632" y="309659"/>
                </a:cubicBezTo>
                <a:cubicBezTo>
                  <a:pt x="-5853" y="286961"/>
                  <a:pt x="39542" y="607974"/>
                  <a:pt x="46027" y="620944"/>
                </a:cubicBezTo>
                <a:cubicBezTo>
                  <a:pt x="52512" y="633914"/>
                  <a:pt x="36299" y="388561"/>
                  <a:pt x="39542" y="387480"/>
                </a:cubicBezTo>
                <a:cubicBezTo>
                  <a:pt x="42785" y="386399"/>
                  <a:pt x="60079" y="618782"/>
                  <a:pt x="65483" y="614459"/>
                </a:cubicBezTo>
                <a:cubicBezTo>
                  <a:pt x="70887" y="610136"/>
                  <a:pt x="68726" y="448008"/>
                  <a:pt x="71968" y="361540"/>
                </a:cubicBezTo>
                <a:cubicBezTo>
                  <a:pt x="75210" y="275072"/>
                  <a:pt x="82776" y="149693"/>
                  <a:pt x="84938" y="95650"/>
                </a:cubicBezTo>
                <a:cubicBezTo>
                  <a:pt x="87100" y="41607"/>
                  <a:pt x="108716" y="-35133"/>
                  <a:pt x="110878" y="178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12567A2D-5F45-2242-1CDD-6E9D773C09B2}"/>
              </a:ext>
            </a:extLst>
          </p:cNvPr>
          <p:cNvSpPr/>
          <p:nvPr/>
        </p:nvSpPr>
        <p:spPr>
          <a:xfrm>
            <a:off x="3493441" y="4135169"/>
            <a:ext cx="837472" cy="618676"/>
          </a:xfrm>
          <a:custGeom>
            <a:avLst/>
            <a:gdLst>
              <a:gd name="connsiteX0" fmla="*/ 873 w 837472"/>
              <a:gd name="connsiteY0" fmla="*/ 1402 h 618676"/>
              <a:gd name="connsiteX1" fmla="*/ 474402 w 837472"/>
              <a:gd name="connsiteY1" fmla="*/ 186460 h 618676"/>
              <a:gd name="connsiteX2" fmla="*/ 817302 w 837472"/>
              <a:gd name="connsiteY2" fmla="*/ 594674 h 618676"/>
              <a:gd name="connsiteX3" fmla="*/ 773759 w 837472"/>
              <a:gd name="connsiteY3" fmla="*/ 534802 h 618676"/>
              <a:gd name="connsiteX4" fmla="*/ 577816 w 837472"/>
              <a:gd name="connsiteY4" fmla="*/ 235445 h 618676"/>
              <a:gd name="connsiteX5" fmla="*/ 599588 w 837472"/>
              <a:gd name="connsiteY5" fmla="*/ 273545 h 618676"/>
              <a:gd name="connsiteX6" fmla="*/ 873 w 837472"/>
              <a:gd name="connsiteY6" fmla="*/ 1402 h 618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7472" h="618676">
                <a:moveTo>
                  <a:pt x="873" y="1402"/>
                </a:moveTo>
                <a:cubicBezTo>
                  <a:pt x="-19991" y="-13112"/>
                  <a:pt x="338331" y="87581"/>
                  <a:pt x="474402" y="186460"/>
                </a:cubicBezTo>
                <a:cubicBezTo>
                  <a:pt x="610473" y="285339"/>
                  <a:pt x="817302" y="594674"/>
                  <a:pt x="817302" y="594674"/>
                </a:cubicBezTo>
                <a:cubicBezTo>
                  <a:pt x="867195" y="652731"/>
                  <a:pt x="813673" y="594674"/>
                  <a:pt x="773759" y="534802"/>
                </a:cubicBezTo>
                <a:cubicBezTo>
                  <a:pt x="733845" y="474931"/>
                  <a:pt x="606844" y="278988"/>
                  <a:pt x="577816" y="235445"/>
                </a:cubicBezTo>
                <a:cubicBezTo>
                  <a:pt x="548788" y="191902"/>
                  <a:pt x="692117" y="317088"/>
                  <a:pt x="599588" y="273545"/>
                </a:cubicBezTo>
                <a:cubicBezTo>
                  <a:pt x="507060" y="230002"/>
                  <a:pt x="21737" y="15916"/>
                  <a:pt x="873" y="1402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A8D1094F-F2AF-1203-211F-6EA3B6352E88}"/>
              </a:ext>
            </a:extLst>
          </p:cNvPr>
          <p:cNvSpPr/>
          <p:nvPr/>
        </p:nvSpPr>
        <p:spPr>
          <a:xfrm>
            <a:off x="2802406" y="6218425"/>
            <a:ext cx="428768" cy="214856"/>
          </a:xfrm>
          <a:custGeom>
            <a:avLst/>
            <a:gdLst>
              <a:gd name="connsiteX0" fmla="*/ 61 w 428768"/>
              <a:gd name="connsiteY0" fmla="*/ 342 h 214856"/>
              <a:gd name="connsiteX1" fmla="*/ 105894 w 428768"/>
              <a:gd name="connsiteY1" fmla="*/ 144275 h 214856"/>
              <a:gd name="connsiteX2" fmla="*/ 76261 w 428768"/>
              <a:gd name="connsiteY2" fmla="*/ 152742 h 214856"/>
              <a:gd name="connsiteX3" fmla="*/ 410694 w 428768"/>
              <a:gd name="connsiteY3" fmla="*/ 212008 h 214856"/>
              <a:gd name="connsiteX4" fmla="*/ 351427 w 428768"/>
              <a:gd name="connsiteY4" fmla="*/ 203542 h 214856"/>
              <a:gd name="connsiteX5" fmla="*/ 76261 w 428768"/>
              <a:gd name="connsiteY5" fmla="*/ 186608 h 214856"/>
              <a:gd name="connsiteX6" fmla="*/ 122827 w 428768"/>
              <a:gd name="connsiteY6" fmla="*/ 190842 h 214856"/>
              <a:gd name="connsiteX7" fmla="*/ 61 w 428768"/>
              <a:gd name="connsiteY7" fmla="*/ 342 h 214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8768" h="214856">
                <a:moveTo>
                  <a:pt x="61" y="342"/>
                </a:moveTo>
                <a:cubicBezTo>
                  <a:pt x="-2761" y="-7419"/>
                  <a:pt x="93194" y="118875"/>
                  <a:pt x="105894" y="144275"/>
                </a:cubicBezTo>
                <a:cubicBezTo>
                  <a:pt x="118594" y="169675"/>
                  <a:pt x="25461" y="141453"/>
                  <a:pt x="76261" y="152742"/>
                </a:cubicBezTo>
                <a:cubicBezTo>
                  <a:pt x="127061" y="164031"/>
                  <a:pt x="364833" y="203541"/>
                  <a:pt x="410694" y="212008"/>
                </a:cubicBezTo>
                <a:cubicBezTo>
                  <a:pt x="456555" y="220475"/>
                  <a:pt x="407166" y="207775"/>
                  <a:pt x="351427" y="203542"/>
                </a:cubicBezTo>
                <a:cubicBezTo>
                  <a:pt x="295688" y="199309"/>
                  <a:pt x="114361" y="188725"/>
                  <a:pt x="76261" y="186608"/>
                </a:cubicBezTo>
                <a:cubicBezTo>
                  <a:pt x="38161" y="184491"/>
                  <a:pt x="136233" y="217653"/>
                  <a:pt x="122827" y="190842"/>
                </a:cubicBezTo>
                <a:cubicBezTo>
                  <a:pt x="109421" y="164031"/>
                  <a:pt x="2883" y="8103"/>
                  <a:pt x="61" y="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50ED875A-92B3-40AA-8618-E83BDBCC6A6E}"/>
              </a:ext>
            </a:extLst>
          </p:cNvPr>
          <p:cNvSpPr/>
          <p:nvPr/>
        </p:nvSpPr>
        <p:spPr>
          <a:xfrm>
            <a:off x="4217641" y="3133984"/>
            <a:ext cx="1441180" cy="2169315"/>
          </a:xfrm>
          <a:custGeom>
            <a:avLst/>
            <a:gdLst>
              <a:gd name="connsiteX0" fmla="*/ 10114 w 1441180"/>
              <a:gd name="connsiteY0" fmla="*/ 7249 h 2169315"/>
              <a:gd name="connsiteX1" fmla="*/ 547997 w 1441180"/>
              <a:gd name="connsiteY1" fmla="*/ 1255136 h 2169315"/>
              <a:gd name="connsiteX2" fmla="*/ 1128910 w 1441180"/>
              <a:gd name="connsiteY2" fmla="*/ 1814534 h 2169315"/>
              <a:gd name="connsiteX3" fmla="*/ 967545 w 1441180"/>
              <a:gd name="connsiteY3" fmla="*/ 1696200 h 2169315"/>
              <a:gd name="connsiteX4" fmla="*/ 1430124 w 1441180"/>
              <a:gd name="connsiteY4" fmla="*/ 2158778 h 2169315"/>
              <a:gd name="connsiteX5" fmla="*/ 1236486 w 1441180"/>
              <a:gd name="connsiteY5" fmla="*/ 1975898 h 2169315"/>
              <a:gd name="connsiteX6" fmla="*/ 580270 w 1441180"/>
              <a:gd name="connsiteY6" fmla="*/ 1481047 h 2169315"/>
              <a:gd name="connsiteX7" fmla="*/ 870726 w 1441180"/>
              <a:gd name="connsiteY7" fmla="*/ 1771503 h 2169315"/>
              <a:gd name="connsiteX8" fmla="*/ 558754 w 1441180"/>
              <a:gd name="connsiteY8" fmla="*/ 1405743 h 2169315"/>
              <a:gd name="connsiteX9" fmla="*/ 128448 w 1441180"/>
              <a:gd name="connsiteY9" fmla="*/ 706496 h 2169315"/>
              <a:gd name="connsiteX10" fmla="*/ 192994 w 1441180"/>
              <a:gd name="connsiteY10" fmla="*/ 738769 h 2169315"/>
              <a:gd name="connsiteX11" fmla="*/ 10114 w 1441180"/>
              <a:gd name="connsiteY11" fmla="*/ 7249 h 216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41180" h="2169315">
                <a:moveTo>
                  <a:pt x="10114" y="7249"/>
                </a:moveTo>
                <a:cubicBezTo>
                  <a:pt x="69281" y="93310"/>
                  <a:pt x="361531" y="953922"/>
                  <a:pt x="547997" y="1255136"/>
                </a:cubicBezTo>
                <a:cubicBezTo>
                  <a:pt x="734463" y="1556350"/>
                  <a:pt x="1058985" y="1741023"/>
                  <a:pt x="1128910" y="1814534"/>
                </a:cubicBezTo>
                <a:cubicBezTo>
                  <a:pt x="1198835" y="1888045"/>
                  <a:pt x="917343" y="1638826"/>
                  <a:pt x="967545" y="1696200"/>
                </a:cubicBezTo>
                <a:cubicBezTo>
                  <a:pt x="1017747" y="1753574"/>
                  <a:pt x="1385301" y="2112162"/>
                  <a:pt x="1430124" y="2158778"/>
                </a:cubicBezTo>
                <a:cubicBezTo>
                  <a:pt x="1474947" y="2205394"/>
                  <a:pt x="1378128" y="2088853"/>
                  <a:pt x="1236486" y="1975898"/>
                </a:cubicBezTo>
                <a:cubicBezTo>
                  <a:pt x="1094844" y="1862943"/>
                  <a:pt x="641230" y="1515113"/>
                  <a:pt x="580270" y="1481047"/>
                </a:cubicBezTo>
                <a:cubicBezTo>
                  <a:pt x="519310" y="1446981"/>
                  <a:pt x="874312" y="1784054"/>
                  <a:pt x="870726" y="1771503"/>
                </a:cubicBezTo>
                <a:cubicBezTo>
                  <a:pt x="867140" y="1758952"/>
                  <a:pt x="682467" y="1583244"/>
                  <a:pt x="558754" y="1405743"/>
                </a:cubicBezTo>
                <a:cubicBezTo>
                  <a:pt x="435041" y="1228242"/>
                  <a:pt x="189408" y="817658"/>
                  <a:pt x="128448" y="706496"/>
                </a:cubicBezTo>
                <a:cubicBezTo>
                  <a:pt x="67488" y="595334"/>
                  <a:pt x="216302" y="849931"/>
                  <a:pt x="192994" y="738769"/>
                </a:cubicBezTo>
                <a:cubicBezTo>
                  <a:pt x="169686" y="627607"/>
                  <a:pt x="-49053" y="-78812"/>
                  <a:pt x="10114" y="7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0653291F-66EE-F828-1AFB-F52212D9F437}"/>
              </a:ext>
            </a:extLst>
          </p:cNvPr>
          <p:cNvSpPr/>
          <p:nvPr/>
        </p:nvSpPr>
        <p:spPr>
          <a:xfrm>
            <a:off x="5755605" y="5073952"/>
            <a:ext cx="699938" cy="3626950"/>
          </a:xfrm>
          <a:custGeom>
            <a:avLst/>
            <a:gdLst>
              <a:gd name="connsiteX0" fmla="*/ 257920 w 699938"/>
              <a:gd name="connsiteY0" fmla="*/ 121992 h 3626950"/>
              <a:gd name="connsiteX1" fmla="*/ 623680 w 699938"/>
              <a:gd name="connsiteY1" fmla="*/ 1165483 h 3626950"/>
              <a:gd name="connsiteX2" fmla="*/ 548376 w 699938"/>
              <a:gd name="connsiteY2" fmla="*/ 2004580 h 3626950"/>
              <a:gd name="connsiteX3" fmla="*/ 451557 w 699938"/>
              <a:gd name="connsiteY3" fmla="*/ 2198217 h 3626950"/>
              <a:gd name="connsiteX4" fmla="*/ 537619 w 699938"/>
              <a:gd name="connsiteY4" fmla="*/ 1950792 h 3626950"/>
              <a:gd name="connsiteX5" fmla="*/ 32009 w 699938"/>
              <a:gd name="connsiteY5" fmla="*/ 3575196 h 3626950"/>
              <a:gd name="connsiteX6" fmla="*/ 107313 w 699938"/>
              <a:gd name="connsiteY6" fmla="*/ 3080344 h 3626950"/>
              <a:gd name="connsiteX7" fmla="*/ 559134 w 699938"/>
              <a:gd name="connsiteY7" fmla="*/ 1649577 h 3626950"/>
              <a:gd name="connsiteX8" fmla="*/ 688226 w 699938"/>
              <a:gd name="connsiteY8" fmla="*/ 1337606 h 3626950"/>
              <a:gd name="connsiteX9" fmla="*/ 311708 w 699938"/>
              <a:gd name="connsiteY9" fmla="*/ 154264 h 3626950"/>
              <a:gd name="connsiteX10" fmla="*/ 257920 w 699938"/>
              <a:gd name="connsiteY10" fmla="*/ 121992 h 362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9938" h="3626950">
                <a:moveTo>
                  <a:pt x="257920" y="121992"/>
                </a:moveTo>
                <a:cubicBezTo>
                  <a:pt x="309915" y="290528"/>
                  <a:pt x="575271" y="851718"/>
                  <a:pt x="623680" y="1165483"/>
                </a:cubicBezTo>
                <a:cubicBezTo>
                  <a:pt x="672089" y="1479248"/>
                  <a:pt x="577063" y="1832458"/>
                  <a:pt x="548376" y="2004580"/>
                </a:cubicBezTo>
                <a:cubicBezTo>
                  <a:pt x="519689" y="2176702"/>
                  <a:pt x="453350" y="2207182"/>
                  <a:pt x="451557" y="2198217"/>
                </a:cubicBezTo>
                <a:cubicBezTo>
                  <a:pt x="449764" y="2189252"/>
                  <a:pt x="607544" y="1721296"/>
                  <a:pt x="537619" y="1950792"/>
                </a:cubicBezTo>
                <a:cubicBezTo>
                  <a:pt x="467694" y="2180289"/>
                  <a:pt x="103727" y="3386937"/>
                  <a:pt x="32009" y="3575196"/>
                </a:cubicBezTo>
                <a:cubicBezTo>
                  <a:pt x="-39709" y="3763455"/>
                  <a:pt x="19459" y="3401281"/>
                  <a:pt x="107313" y="3080344"/>
                </a:cubicBezTo>
                <a:cubicBezTo>
                  <a:pt x="195167" y="2759407"/>
                  <a:pt x="462315" y="1940033"/>
                  <a:pt x="559134" y="1649577"/>
                </a:cubicBezTo>
                <a:cubicBezTo>
                  <a:pt x="655953" y="1359121"/>
                  <a:pt x="729464" y="1586825"/>
                  <a:pt x="688226" y="1337606"/>
                </a:cubicBezTo>
                <a:cubicBezTo>
                  <a:pt x="646988" y="1088387"/>
                  <a:pt x="383426" y="353280"/>
                  <a:pt x="311708" y="154264"/>
                </a:cubicBezTo>
                <a:cubicBezTo>
                  <a:pt x="239990" y="-44752"/>
                  <a:pt x="205925" y="-46544"/>
                  <a:pt x="257920" y="1219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98E3945C-A9D4-CFF7-526E-8AF3B422D7E1}"/>
              </a:ext>
            </a:extLst>
          </p:cNvPr>
          <p:cNvSpPr/>
          <p:nvPr/>
        </p:nvSpPr>
        <p:spPr>
          <a:xfrm>
            <a:off x="2595954" y="7196866"/>
            <a:ext cx="3385298" cy="3724559"/>
          </a:xfrm>
          <a:custGeom>
            <a:avLst/>
            <a:gdLst>
              <a:gd name="connsiteX0" fmla="*/ 3385298 w 3385298"/>
              <a:gd name="connsiteY0" fmla="*/ 0 h 3724559"/>
              <a:gd name="connsiteX1" fmla="*/ 1567255 w 3385298"/>
              <a:gd name="connsiteY1" fmla="*/ 1226372 h 3724559"/>
              <a:gd name="connsiteX2" fmla="*/ 588310 w 3385298"/>
              <a:gd name="connsiteY2" fmla="*/ 2259106 h 3724559"/>
              <a:gd name="connsiteX3" fmla="*/ 1233768 w 3385298"/>
              <a:gd name="connsiteY3" fmla="*/ 1635162 h 3724559"/>
              <a:gd name="connsiteX4" fmla="*/ 125731 w 3385298"/>
              <a:gd name="connsiteY4" fmla="*/ 2786230 h 3724559"/>
              <a:gd name="connsiteX5" fmla="*/ 18154 w 3385298"/>
              <a:gd name="connsiteY5" fmla="*/ 3173506 h 3724559"/>
              <a:gd name="connsiteX6" fmla="*/ 61185 w 3385298"/>
              <a:gd name="connsiteY6" fmla="*/ 3722146 h 3724559"/>
              <a:gd name="connsiteX7" fmla="*/ 71942 w 3385298"/>
              <a:gd name="connsiteY7" fmla="*/ 3345628 h 3724559"/>
              <a:gd name="connsiteX8" fmla="*/ 39670 w 3385298"/>
              <a:gd name="connsiteY8" fmla="*/ 2689412 h 3724559"/>
              <a:gd name="connsiteX9" fmla="*/ 125731 w 3385298"/>
              <a:gd name="connsiteY9" fmla="*/ 2710927 h 3724559"/>
              <a:gd name="connsiteX10" fmla="*/ 1287557 w 3385298"/>
              <a:gd name="connsiteY10" fmla="*/ 1280160 h 3724559"/>
              <a:gd name="connsiteX11" fmla="*/ 1190738 w 3385298"/>
              <a:gd name="connsiteY11" fmla="*/ 1570616 h 3724559"/>
              <a:gd name="connsiteX12" fmla="*/ 1976046 w 3385298"/>
              <a:gd name="connsiteY12" fmla="*/ 871369 h 3724559"/>
              <a:gd name="connsiteX13" fmla="*/ 1696347 w 3385298"/>
              <a:gd name="connsiteY13" fmla="*/ 1032734 h 3724559"/>
              <a:gd name="connsiteX14" fmla="*/ 3385298 w 3385298"/>
              <a:gd name="connsiteY14" fmla="*/ 0 h 3724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385298" h="3724559">
                <a:moveTo>
                  <a:pt x="3385298" y="0"/>
                </a:moveTo>
                <a:cubicBezTo>
                  <a:pt x="2709359" y="424927"/>
                  <a:pt x="2033420" y="849854"/>
                  <a:pt x="1567255" y="1226372"/>
                </a:cubicBezTo>
                <a:cubicBezTo>
                  <a:pt x="1101090" y="1602890"/>
                  <a:pt x="643891" y="2190974"/>
                  <a:pt x="588310" y="2259106"/>
                </a:cubicBezTo>
                <a:cubicBezTo>
                  <a:pt x="532729" y="2327238"/>
                  <a:pt x="1310864" y="1547308"/>
                  <a:pt x="1233768" y="1635162"/>
                </a:cubicBezTo>
                <a:cubicBezTo>
                  <a:pt x="1156671" y="1723016"/>
                  <a:pt x="328333" y="2529839"/>
                  <a:pt x="125731" y="2786230"/>
                </a:cubicBezTo>
                <a:cubicBezTo>
                  <a:pt x="-76871" y="3042621"/>
                  <a:pt x="28912" y="3017520"/>
                  <a:pt x="18154" y="3173506"/>
                </a:cubicBezTo>
                <a:cubicBezTo>
                  <a:pt x="7396" y="3329492"/>
                  <a:pt x="52220" y="3693459"/>
                  <a:pt x="61185" y="3722146"/>
                </a:cubicBezTo>
                <a:cubicBezTo>
                  <a:pt x="70150" y="3750833"/>
                  <a:pt x="75528" y="3517750"/>
                  <a:pt x="71942" y="3345628"/>
                </a:cubicBezTo>
                <a:cubicBezTo>
                  <a:pt x="68356" y="3173506"/>
                  <a:pt x="30705" y="2795195"/>
                  <a:pt x="39670" y="2689412"/>
                </a:cubicBezTo>
                <a:cubicBezTo>
                  <a:pt x="48635" y="2583629"/>
                  <a:pt x="-82250" y="2945802"/>
                  <a:pt x="125731" y="2710927"/>
                </a:cubicBezTo>
                <a:cubicBezTo>
                  <a:pt x="333712" y="2476052"/>
                  <a:pt x="1110056" y="1470212"/>
                  <a:pt x="1287557" y="1280160"/>
                </a:cubicBezTo>
                <a:cubicBezTo>
                  <a:pt x="1465058" y="1090108"/>
                  <a:pt x="1075990" y="1638748"/>
                  <a:pt x="1190738" y="1570616"/>
                </a:cubicBezTo>
                <a:cubicBezTo>
                  <a:pt x="1305486" y="1502484"/>
                  <a:pt x="1891778" y="961016"/>
                  <a:pt x="1976046" y="871369"/>
                </a:cubicBezTo>
                <a:cubicBezTo>
                  <a:pt x="2060314" y="781722"/>
                  <a:pt x="1696347" y="1032734"/>
                  <a:pt x="1696347" y="1032734"/>
                </a:cubicBezTo>
                <a:lnTo>
                  <a:pt x="3385298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02E548A9-FB7C-42B3-0A8B-4B4842C6E221}"/>
              </a:ext>
            </a:extLst>
          </p:cNvPr>
          <p:cNvSpPr/>
          <p:nvPr/>
        </p:nvSpPr>
        <p:spPr>
          <a:xfrm>
            <a:off x="7291865" y="7312252"/>
            <a:ext cx="1368723" cy="2949161"/>
          </a:xfrm>
          <a:custGeom>
            <a:avLst/>
            <a:gdLst>
              <a:gd name="connsiteX0" fmla="*/ 1820 w 1368723"/>
              <a:gd name="connsiteY0" fmla="*/ 2948 h 2949161"/>
              <a:gd name="connsiteX1" fmla="*/ 432126 w 1368723"/>
              <a:gd name="connsiteY1" fmla="*/ 745226 h 2949161"/>
              <a:gd name="connsiteX2" fmla="*/ 389095 w 1368723"/>
              <a:gd name="connsiteY2" fmla="*/ 745226 h 2949161"/>
              <a:gd name="connsiteX3" fmla="*/ 970008 w 1368723"/>
              <a:gd name="connsiteY3" fmla="*/ 1917809 h 2949161"/>
              <a:gd name="connsiteX4" fmla="*/ 1314253 w 1368723"/>
              <a:gd name="connsiteY4" fmla="*/ 2918270 h 2949161"/>
              <a:gd name="connsiteX5" fmla="*/ 1238949 w 1368723"/>
              <a:gd name="connsiteY5" fmla="*/ 2466449 h 2949161"/>
              <a:gd name="connsiteX6" fmla="*/ 109396 w 1368723"/>
              <a:gd name="connsiteY6" fmla="*/ 261132 h 2949161"/>
              <a:gd name="connsiteX7" fmla="*/ 270761 w 1368723"/>
              <a:gd name="connsiteY7" fmla="*/ 476284 h 2949161"/>
              <a:gd name="connsiteX8" fmla="*/ 1820 w 1368723"/>
              <a:gd name="connsiteY8" fmla="*/ 2948 h 2949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8723" h="2949161">
                <a:moveTo>
                  <a:pt x="1820" y="2948"/>
                </a:moveTo>
                <a:cubicBezTo>
                  <a:pt x="28714" y="47772"/>
                  <a:pt x="367580" y="621513"/>
                  <a:pt x="432126" y="745226"/>
                </a:cubicBezTo>
                <a:cubicBezTo>
                  <a:pt x="496672" y="868939"/>
                  <a:pt x="299448" y="549796"/>
                  <a:pt x="389095" y="745226"/>
                </a:cubicBezTo>
                <a:cubicBezTo>
                  <a:pt x="478742" y="940656"/>
                  <a:pt x="815815" y="1555635"/>
                  <a:pt x="970008" y="1917809"/>
                </a:cubicBezTo>
                <a:cubicBezTo>
                  <a:pt x="1124201" y="2279983"/>
                  <a:pt x="1269430" y="2826830"/>
                  <a:pt x="1314253" y="2918270"/>
                </a:cubicBezTo>
                <a:cubicBezTo>
                  <a:pt x="1359076" y="3009710"/>
                  <a:pt x="1439758" y="2909305"/>
                  <a:pt x="1238949" y="2466449"/>
                </a:cubicBezTo>
                <a:cubicBezTo>
                  <a:pt x="1038140" y="2023593"/>
                  <a:pt x="270761" y="592826"/>
                  <a:pt x="109396" y="261132"/>
                </a:cubicBezTo>
                <a:cubicBezTo>
                  <a:pt x="-51969" y="-70562"/>
                  <a:pt x="286898" y="513936"/>
                  <a:pt x="270761" y="476284"/>
                </a:cubicBezTo>
                <a:cubicBezTo>
                  <a:pt x="254625" y="438632"/>
                  <a:pt x="-25074" y="-41876"/>
                  <a:pt x="1820" y="29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0DA27B48-31FE-B780-638B-1F1F23D1EC19}"/>
              </a:ext>
            </a:extLst>
          </p:cNvPr>
          <p:cNvSpPr/>
          <p:nvPr/>
        </p:nvSpPr>
        <p:spPr>
          <a:xfrm>
            <a:off x="3276817" y="6829513"/>
            <a:ext cx="3070496" cy="3573219"/>
          </a:xfrm>
          <a:custGeom>
            <a:avLst/>
            <a:gdLst>
              <a:gd name="connsiteX0" fmla="*/ 3070195 w 3070496"/>
              <a:gd name="connsiteY0" fmla="*/ 1593 h 3573219"/>
              <a:gd name="connsiteX1" fmla="*/ 1660943 w 3070496"/>
              <a:gd name="connsiteY1" fmla="*/ 1023569 h 3573219"/>
              <a:gd name="connsiteX2" fmla="*/ 1359729 w 3070496"/>
              <a:gd name="connsiteY2" fmla="*/ 1884181 h 3573219"/>
              <a:gd name="connsiteX3" fmla="*/ 1478063 w 3070496"/>
              <a:gd name="connsiteY3" fmla="*/ 1744332 h 3573219"/>
              <a:gd name="connsiteX4" fmla="*/ 337752 w 3070496"/>
              <a:gd name="connsiteY4" fmla="*/ 2841612 h 3573219"/>
              <a:gd name="connsiteX5" fmla="*/ 4265 w 3070496"/>
              <a:gd name="connsiteY5" fmla="*/ 3573132 h 3573219"/>
              <a:gd name="connsiteX6" fmla="*/ 509875 w 3070496"/>
              <a:gd name="connsiteY6" fmla="*/ 2798581 h 3573219"/>
              <a:gd name="connsiteX7" fmla="*/ 1348971 w 3070496"/>
              <a:gd name="connsiteY7" fmla="*/ 1712059 h 3573219"/>
              <a:gd name="connsiteX8" fmla="*/ 1166091 w 3070496"/>
              <a:gd name="connsiteY8" fmla="*/ 1830393 h 3573219"/>
              <a:gd name="connsiteX9" fmla="*/ 1639428 w 3070496"/>
              <a:gd name="connsiteY9" fmla="*/ 1002054 h 3573219"/>
              <a:gd name="connsiteX10" fmla="*/ 1381244 w 3070496"/>
              <a:gd name="connsiteY10" fmla="*/ 1152661 h 3573219"/>
              <a:gd name="connsiteX11" fmla="*/ 2048218 w 3070496"/>
              <a:gd name="connsiteY11" fmla="*/ 743871 h 3573219"/>
              <a:gd name="connsiteX12" fmla="*/ 1790035 w 3070496"/>
              <a:gd name="connsiteY12" fmla="*/ 786901 h 3573219"/>
              <a:gd name="connsiteX13" fmla="*/ 3070195 w 3070496"/>
              <a:gd name="connsiteY13" fmla="*/ 1593 h 3573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70496" h="3573219">
                <a:moveTo>
                  <a:pt x="3070195" y="1593"/>
                </a:moveTo>
                <a:cubicBezTo>
                  <a:pt x="3048680" y="41038"/>
                  <a:pt x="1946021" y="709804"/>
                  <a:pt x="1660943" y="1023569"/>
                </a:cubicBezTo>
                <a:cubicBezTo>
                  <a:pt x="1375865" y="1337334"/>
                  <a:pt x="1390209" y="1764054"/>
                  <a:pt x="1359729" y="1884181"/>
                </a:cubicBezTo>
                <a:cubicBezTo>
                  <a:pt x="1329249" y="2004308"/>
                  <a:pt x="1648392" y="1584760"/>
                  <a:pt x="1478063" y="1744332"/>
                </a:cubicBezTo>
                <a:cubicBezTo>
                  <a:pt x="1307734" y="1903904"/>
                  <a:pt x="583385" y="2536812"/>
                  <a:pt x="337752" y="2841612"/>
                </a:cubicBezTo>
                <a:cubicBezTo>
                  <a:pt x="92119" y="3146412"/>
                  <a:pt x="-24422" y="3580304"/>
                  <a:pt x="4265" y="3573132"/>
                </a:cubicBezTo>
                <a:cubicBezTo>
                  <a:pt x="32952" y="3565960"/>
                  <a:pt x="285757" y="3108760"/>
                  <a:pt x="509875" y="2798581"/>
                </a:cubicBezTo>
                <a:cubicBezTo>
                  <a:pt x="733993" y="2488402"/>
                  <a:pt x="1239602" y="1873424"/>
                  <a:pt x="1348971" y="1712059"/>
                </a:cubicBezTo>
                <a:cubicBezTo>
                  <a:pt x="1458340" y="1550694"/>
                  <a:pt x="1117682" y="1948727"/>
                  <a:pt x="1166091" y="1830393"/>
                </a:cubicBezTo>
                <a:cubicBezTo>
                  <a:pt x="1214500" y="1712059"/>
                  <a:pt x="1603569" y="1115009"/>
                  <a:pt x="1639428" y="1002054"/>
                </a:cubicBezTo>
                <a:cubicBezTo>
                  <a:pt x="1675287" y="889099"/>
                  <a:pt x="1313112" y="1195692"/>
                  <a:pt x="1381244" y="1152661"/>
                </a:cubicBezTo>
                <a:cubicBezTo>
                  <a:pt x="1449376" y="1109631"/>
                  <a:pt x="1980086" y="804831"/>
                  <a:pt x="2048218" y="743871"/>
                </a:cubicBezTo>
                <a:cubicBezTo>
                  <a:pt x="2116350" y="682911"/>
                  <a:pt x="1625084" y="907028"/>
                  <a:pt x="1790035" y="786901"/>
                </a:cubicBezTo>
                <a:cubicBezTo>
                  <a:pt x="1954986" y="666774"/>
                  <a:pt x="3091710" y="-37852"/>
                  <a:pt x="3070195" y="15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C8F3ECF4-5DBF-5E3B-41AA-AFC2BBE2E5E4}"/>
              </a:ext>
            </a:extLst>
          </p:cNvPr>
          <p:cNvSpPr/>
          <p:nvPr/>
        </p:nvSpPr>
        <p:spPr>
          <a:xfrm>
            <a:off x="5108206" y="3918205"/>
            <a:ext cx="1058603" cy="801000"/>
          </a:xfrm>
          <a:custGeom>
            <a:avLst/>
            <a:gdLst>
              <a:gd name="connsiteX0" fmla="*/ 53939 w 1058603"/>
              <a:gd name="connsiteY0" fmla="*/ 31225 h 801000"/>
              <a:gd name="connsiteX1" fmla="*/ 73394 w 1058603"/>
              <a:gd name="connsiteY1" fmla="*/ 89591 h 801000"/>
              <a:gd name="connsiteX2" fmla="*/ 657054 w 1058603"/>
              <a:gd name="connsiteY2" fmla="*/ 504638 h 801000"/>
              <a:gd name="connsiteX3" fmla="*/ 507896 w 1058603"/>
              <a:gd name="connsiteY3" fmla="*/ 465727 h 801000"/>
              <a:gd name="connsiteX4" fmla="*/ 1052645 w 1058603"/>
              <a:gd name="connsiteY4" fmla="*/ 796467 h 801000"/>
              <a:gd name="connsiteX5" fmla="*/ 812696 w 1058603"/>
              <a:gd name="connsiteY5" fmla="*/ 666765 h 801000"/>
              <a:gd name="connsiteX6" fmla="*/ 397649 w 1058603"/>
              <a:gd name="connsiteY6" fmla="*/ 439786 h 801000"/>
              <a:gd name="connsiteX7" fmla="*/ 488441 w 1058603"/>
              <a:gd name="connsiteY7" fmla="*/ 478697 h 801000"/>
              <a:gd name="connsiteX8" fmla="*/ 53939 w 1058603"/>
              <a:gd name="connsiteY8" fmla="*/ 31225 h 80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8603" h="801000">
                <a:moveTo>
                  <a:pt x="53939" y="31225"/>
                </a:moveTo>
                <a:cubicBezTo>
                  <a:pt x="-15235" y="-33626"/>
                  <a:pt x="-27125" y="10689"/>
                  <a:pt x="73394" y="89591"/>
                </a:cubicBezTo>
                <a:cubicBezTo>
                  <a:pt x="173913" y="168493"/>
                  <a:pt x="584637" y="441949"/>
                  <a:pt x="657054" y="504638"/>
                </a:cubicBezTo>
                <a:cubicBezTo>
                  <a:pt x="729471" y="567327"/>
                  <a:pt x="441964" y="417089"/>
                  <a:pt x="507896" y="465727"/>
                </a:cubicBezTo>
                <a:cubicBezTo>
                  <a:pt x="573828" y="514365"/>
                  <a:pt x="1001845" y="762961"/>
                  <a:pt x="1052645" y="796467"/>
                </a:cubicBezTo>
                <a:cubicBezTo>
                  <a:pt x="1103445" y="829973"/>
                  <a:pt x="812696" y="666765"/>
                  <a:pt x="812696" y="666765"/>
                </a:cubicBezTo>
                <a:lnTo>
                  <a:pt x="397649" y="439786"/>
                </a:lnTo>
                <a:cubicBezTo>
                  <a:pt x="343607" y="408441"/>
                  <a:pt x="551130" y="542467"/>
                  <a:pt x="488441" y="478697"/>
                </a:cubicBezTo>
                <a:cubicBezTo>
                  <a:pt x="425752" y="414927"/>
                  <a:pt x="123113" y="96076"/>
                  <a:pt x="53939" y="31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E40F9A5B-027F-4F82-DB33-078972E91FEC}"/>
              </a:ext>
            </a:extLst>
          </p:cNvPr>
          <p:cNvSpPr/>
          <p:nvPr/>
        </p:nvSpPr>
        <p:spPr>
          <a:xfrm>
            <a:off x="6139508" y="4953875"/>
            <a:ext cx="781008" cy="2846543"/>
          </a:xfrm>
          <a:custGeom>
            <a:avLst/>
            <a:gdLst>
              <a:gd name="connsiteX0" fmla="*/ 35 w 781008"/>
              <a:gd name="connsiteY0" fmla="*/ 680 h 2846543"/>
              <a:gd name="connsiteX1" fmla="*/ 541210 w 781008"/>
              <a:gd name="connsiteY1" fmla="*/ 448549 h 2846543"/>
              <a:gd name="connsiteX2" fmla="*/ 550541 w 781008"/>
              <a:gd name="connsiteY2" fmla="*/ 383235 h 2846543"/>
              <a:gd name="connsiteX3" fmla="*/ 671839 w 781008"/>
              <a:gd name="connsiteY3" fmla="*/ 961733 h 2846543"/>
              <a:gd name="connsiteX4" fmla="*/ 587863 w 781008"/>
              <a:gd name="connsiteY4" fmla="*/ 1484247 h 2846543"/>
              <a:gd name="connsiteX5" fmla="*/ 671839 w 781008"/>
              <a:gd name="connsiteY5" fmla="*/ 1446925 h 2846543"/>
              <a:gd name="connsiteX6" fmla="*/ 494557 w 781008"/>
              <a:gd name="connsiteY6" fmla="*/ 2258688 h 2846543"/>
              <a:gd name="connsiteX7" fmla="*/ 354598 w 781008"/>
              <a:gd name="connsiteY7" fmla="*/ 2837186 h 2846543"/>
              <a:gd name="connsiteX8" fmla="*/ 494557 w 781008"/>
              <a:gd name="connsiteY8" fmla="*/ 2538607 h 2846543"/>
              <a:gd name="connsiteX9" fmla="*/ 774476 w 781008"/>
              <a:gd name="connsiteY9" fmla="*/ 1558892 h 2846543"/>
              <a:gd name="connsiteX10" fmla="*/ 690500 w 781008"/>
              <a:gd name="connsiteY10" fmla="*/ 1717513 h 2846543"/>
              <a:gd name="connsiteX11" fmla="*/ 671839 w 781008"/>
              <a:gd name="connsiteY11" fmla="*/ 1297635 h 2846543"/>
              <a:gd name="connsiteX12" fmla="*/ 699831 w 781008"/>
              <a:gd name="connsiteY12" fmla="*/ 709807 h 2846543"/>
              <a:gd name="connsiteX13" fmla="*/ 569202 w 781008"/>
              <a:gd name="connsiteY13" fmla="*/ 355243 h 2846543"/>
              <a:gd name="connsiteX14" fmla="*/ 35 w 781008"/>
              <a:gd name="connsiteY14" fmla="*/ 680 h 2846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81008" h="2846543">
                <a:moveTo>
                  <a:pt x="35" y="680"/>
                </a:moveTo>
                <a:cubicBezTo>
                  <a:pt x="-4630" y="16231"/>
                  <a:pt x="449459" y="384790"/>
                  <a:pt x="541210" y="448549"/>
                </a:cubicBezTo>
                <a:cubicBezTo>
                  <a:pt x="632961" y="512308"/>
                  <a:pt x="528770" y="297704"/>
                  <a:pt x="550541" y="383235"/>
                </a:cubicBezTo>
                <a:cubicBezTo>
                  <a:pt x="572313" y="468766"/>
                  <a:pt x="665619" y="778231"/>
                  <a:pt x="671839" y="961733"/>
                </a:cubicBezTo>
                <a:cubicBezTo>
                  <a:pt x="678059" y="1145235"/>
                  <a:pt x="587863" y="1403382"/>
                  <a:pt x="587863" y="1484247"/>
                </a:cubicBezTo>
                <a:cubicBezTo>
                  <a:pt x="587863" y="1565112"/>
                  <a:pt x="687390" y="1317852"/>
                  <a:pt x="671839" y="1446925"/>
                </a:cubicBezTo>
                <a:cubicBezTo>
                  <a:pt x="656288" y="1575998"/>
                  <a:pt x="547430" y="2026978"/>
                  <a:pt x="494557" y="2258688"/>
                </a:cubicBezTo>
                <a:cubicBezTo>
                  <a:pt x="441684" y="2490398"/>
                  <a:pt x="354598" y="2790533"/>
                  <a:pt x="354598" y="2837186"/>
                </a:cubicBezTo>
                <a:cubicBezTo>
                  <a:pt x="354598" y="2883839"/>
                  <a:pt x="424577" y="2751656"/>
                  <a:pt x="494557" y="2538607"/>
                </a:cubicBezTo>
                <a:cubicBezTo>
                  <a:pt x="564537" y="2325558"/>
                  <a:pt x="741819" y="1695741"/>
                  <a:pt x="774476" y="1558892"/>
                </a:cubicBezTo>
                <a:cubicBezTo>
                  <a:pt x="807133" y="1422043"/>
                  <a:pt x="707606" y="1761056"/>
                  <a:pt x="690500" y="1717513"/>
                </a:cubicBezTo>
                <a:cubicBezTo>
                  <a:pt x="673394" y="1673970"/>
                  <a:pt x="670284" y="1465586"/>
                  <a:pt x="671839" y="1297635"/>
                </a:cubicBezTo>
                <a:cubicBezTo>
                  <a:pt x="673394" y="1129684"/>
                  <a:pt x="716937" y="866872"/>
                  <a:pt x="699831" y="709807"/>
                </a:cubicBezTo>
                <a:cubicBezTo>
                  <a:pt x="682725" y="552742"/>
                  <a:pt x="684280" y="470321"/>
                  <a:pt x="569202" y="355243"/>
                </a:cubicBezTo>
                <a:cubicBezTo>
                  <a:pt x="454124" y="240165"/>
                  <a:pt x="4700" y="-14871"/>
                  <a:pt x="35" y="6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E4E2322B-FADC-3623-D7C8-EF56935CEF3C}"/>
              </a:ext>
            </a:extLst>
          </p:cNvPr>
          <p:cNvSpPr/>
          <p:nvPr/>
        </p:nvSpPr>
        <p:spPr>
          <a:xfrm>
            <a:off x="5400325" y="4559706"/>
            <a:ext cx="1173416" cy="1841751"/>
          </a:xfrm>
          <a:custGeom>
            <a:avLst/>
            <a:gdLst>
              <a:gd name="connsiteX0" fmla="*/ 11430 w 1173416"/>
              <a:gd name="connsiteY0" fmla="*/ 21625 h 1841751"/>
              <a:gd name="connsiteX1" fmla="*/ 813863 w 1173416"/>
              <a:gd name="connsiteY1" fmla="*/ 1122637 h 1841751"/>
              <a:gd name="connsiteX2" fmla="*/ 748548 w 1173416"/>
              <a:gd name="connsiteY2" fmla="*/ 936025 h 1841751"/>
              <a:gd name="connsiteX3" fmla="*/ 1131104 w 1173416"/>
              <a:gd name="connsiteY3" fmla="*/ 1794441 h 1841751"/>
              <a:gd name="connsiteX4" fmla="*/ 1112442 w 1173416"/>
              <a:gd name="connsiteY4" fmla="*/ 1635821 h 1841751"/>
              <a:gd name="connsiteX5" fmla="*/ 673904 w 1173416"/>
              <a:gd name="connsiteY5" fmla="*/ 842718 h 1841751"/>
              <a:gd name="connsiteX6" fmla="*/ 692565 w 1173416"/>
              <a:gd name="connsiteY6" fmla="*/ 908033 h 1841751"/>
              <a:gd name="connsiteX7" fmla="*/ 310010 w 1173416"/>
              <a:gd name="connsiteY7" fmla="*/ 320204 h 1841751"/>
              <a:gd name="connsiteX8" fmla="*/ 338002 w 1173416"/>
              <a:gd name="connsiteY8" fmla="*/ 385518 h 1841751"/>
              <a:gd name="connsiteX9" fmla="*/ 11430 w 1173416"/>
              <a:gd name="connsiteY9" fmla="*/ 21625 h 184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3416" h="1841751">
                <a:moveTo>
                  <a:pt x="11430" y="21625"/>
                </a:moveTo>
                <a:cubicBezTo>
                  <a:pt x="90740" y="144478"/>
                  <a:pt x="691010" y="970237"/>
                  <a:pt x="813863" y="1122637"/>
                </a:cubicBezTo>
                <a:cubicBezTo>
                  <a:pt x="936716" y="1275037"/>
                  <a:pt x="695675" y="824058"/>
                  <a:pt x="748548" y="936025"/>
                </a:cubicBezTo>
                <a:cubicBezTo>
                  <a:pt x="801422" y="1047992"/>
                  <a:pt x="1070455" y="1677808"/>
                  <a:pt x="1131104" y="1794441"/>
                </a:cubicBezTo>
                <a:cubicBezTo>
                  <a:pt x="1191753" y="1911074"/>
                  <a:pt x="1188642" y="1794441"/>
                  <a:pt x="1112442" y="1635821"/>
                </a:cubicBezTo>
                <a:cubicBezTo>
                  <a:pt x="1036242" y="1477201"/>
                  <a:pt x="743883" y="964016"/>
                  <a:pt x="673904" y="842718"/>
                </a:cubicBezTo>
                <a:cubicBezTo>
                  <a:pt x="603925" y="721420"/>
                  <a:pt x="753214" y="995119"/>
                  <a:pt x="692565" y="908033"/>
                </a:cubicBezTo>
                <a:cubicBezTo>
                  <a:pt x="631916" y="820947"/>
                  <a:pt x="369104" y="407290"/>
                  <a:pt x="310010" y="320204"/>
                </a:cubicBezTo>
                <a:cubicBezTo>
                  <a:pt x="250916" y="233118"/>
                  <a:pt x="386210" y="433726"/>
                  <a:pt x="338002" y="385518"/>
                </a:cubicBezTo>
                <a:cubicBezTo>
                  <a:pt x="289794" y="337310"/>
                  <a:pt x="-67880" y="-101228"/>
                  <a:pt x="11430" y="216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88387B72-EFC1-264D-2070-E6D5583E1B63}"/>
              </a:ext>
            </a:extLst>
          </p:cNvPr>
          <p:cNvSpPr/>
          <p:nvPr/>
        </p:nvSpPr>
        <p:spPr>
          <a:xfrm>
            <a:off x="4332934" y="6248647"/>
            <a:ext cx="1542312" cy="1185690"/>
          </a:xfrm>
          <a:custGeom>
            <a:avLst/>
            <a:gdLst>
              <a:gd name="connsiteX0" fmla="*/ 1526690 w 1542312"/>
              <a:gd name="connsiteY0" fmla="*/ 2863 h 1185690"/>
              <a:gd name="connsiteX1" fmla="*/ 1032168 w 1542312"/>
              <a:gd name="connsiteY1" fmla="*/ 357426 h 1185690"/>
              <a:gd name="connsiteX2" fmla="*/ 537646 w 1542312"/>
              <a:gd name="connsiteY2" fmla="*/ 898602 h 1185690"/>
              <a:gd name="connsiteX3" fmla="*/ 724258 w 1542312"/>
              <a:gd name="connsiteY3" fmla="*/ 683998 h 1185690"/>
              <a:gd name="connsiteX4" fmla="*/ 5801 w 1542312"/>
              <a:gd name="connsiteY4" fmla="*/ 1178520 h 1185690"/>
              <a:gd name="connsiteX5" fmla="*/ 416348 w 1542312"/>
              <a:gd name="connsiteY5" fmla="*/ 954586 h 1185690"/>
              <a:gd name="connsiteX6" fmla="*/ 966854 w 1542312"/>
              <a:gd name="connsiteY6" fmla="*/ 637345 h 1185690"/>
              <a:gd name="connsiteX7" fmla="*/ 724258 w 1542312"/>
              <a:gd name="connsiteY7" fmla="*/ 721320 h 1185690"/>
              <a:gd name="connsiteX8" fmla="*/ 1032168 w 1542312"/>
              <a:gd name="connsiteY8" fmla="*/ 469394 h 1185690"/>
              <a:gd name="connsiteX9" fmla="*/ 854886 w 1542312"/>
              <a:gd name="connsiteY9" fmla="*/ 534708 h 1185690"/>
              <a:gd name="connsiteX10" fmla="*/ 1368070 w 1542312"/>
              <a:gd name="connsiteY10" fmla="*/ 208137 h 1185690"/>
              <a:gd name="connsiteX11" fmla="*/ 1526690 w 1542312"/>
              <a:gd name="connsiteY11" fmla="*/ 2863 h 118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42312" h="1185690">
                <a:moveTo>
                  <a:pt x="1526690" y="2863"/>
                </a:moveTo>
                <a:cubicBezTo>
                  <a:pt x="1470706" y="27744"/>
                  <a:pt x="1197009" y="208136"/>
                  <a:pt x="1032168" y="357426"/>
                </a:cubicBezTo>
                <a:cubicBezTo>
                  <a:pt x="867327" y="506716"/>
                  <a:pt x="588964" y="844173"/>
                  <a:pt x="537646" y="898602"/>
                </a:cubicBezTo>
                <a:cubicBezTo>
                  <a:pt x="486328" y="953031"/>
                  <a:pt x="812899" y="637345"/>
                  <a:pt x="724258" y="683998"/>
                </a:cubicBezTo>
                <a:cubicBezTo>
                  <a:pt x="635617" y="730651"/>
                  <a:pt x="57119" y="1133422"/>
                  <a:pt x="5801" y="1178520"/>
                </a:cubicBezTo>
                <a:cubicBezTo>
                  <a:pt x="-45517" y="1223618"/>
                  <a:pt x="256173" y="1044782"/>
                  <a:pt x="416348" y="954586"/>
                </a:cubicBezTo>
                <a:cubicBezTo>
                  <a:pt x="576523" y="864390"/>
                  <a:pt x="915536" y="676223"/>
                  <a:pt x="966854" y="637345"/>
                </a:cubicBezTo>
                <a:cubicBezTo>
                  <a:pt x="1018172" y="598467"/>
                  <a:pt x="713372" y="749312"/>
                  <a:pt x="724258" y="721320"/>
                </a:cubicBezTo>
                <a:cubicBezTo>
                  <a:pt x="735144" y="693328"/>
                  <a:pt x="1010397" y="500496"/>
                  <a:pt x="1032168" y="469394"/>
                </a:cubicBezTo>
                <a:cubicBezTo>
                  <a:pt x="1053939" y="438292"/>
                  <a:pt x="798902" y="578251"/>
                  <a:pt x="854886" y="534708"/>
                </a:cubicBezTo>
                <a:cubicBezTo>
                  <a:pt x="910870" y="491165"/>
                  <a:pt x="1257658" y="295223"/>
                  <a:pt x="1368070" y="208137"/>
                </a:cubicBezTo>
                <a:cubicBezTo>
                  <a:pt x="1478482" y="121051"/>
                  <a:pt x="1582674" y="-22018"/>
                  <a:pt x="1526690" y="28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9C306399-BB65-F8AB-1602-F7BFCC30BD49}"/>
              </a:ext>
            </a:extLst>
          </p:cNvPr>
          <p:cNvSpPr/>
          <p:nvPr/>
        </p:nvSpPr>
        <p:spPr>
          <a:xfrm>
            <a:off x="2511576" y="2326818"/>
            <a:ext cx="3505311" cy="721144"/>
          </a:xfrm>
          <a:custGeom>
            <a:avLst/>
            <a:gdLst>
              <a:gd name="connsiteX0" fmla="*/ 27087 w 3505311"/>
              <a:gd name="connsiteY0" fmla="*/ 717171 h 721144"/>
              <a:gd name="connsiteX1" fmla="*/ 2012298 w 3505311"/>
              <a:gd name="connsiteY1" fmla="*/ 127624 h 721144"/>
              <a:gd name="connsiteX2" fmla="*/ 1579161 w 3505311"/>
              <a:gd name="connsiteY2" fmla="*/ 151687 h 721144"/>
              <a:gd name="connsiteX3" fmla="*/ 2698098 w 3505311"/>
              <a:gd name="connsiteY3" fmla="*/ 127624 h 721144"/>
              <a:gd name="connsiteX4" fmla="*/ 3347803 w 3505311"/>
              <a:gd name="connsiteY4" fmla="*/ 284035 h 721144"/>
              <a:gd name="connsiteX5" fmla="*/ 3239519 w 3505311"/>
              <a:gd name="connsiteY5" fmla="*/ 211845 h 721144"/>
              <a:gd name="connsiteX6" fmla="*/ 3504213 w 3505311"/>
              <a:gd name="connsiteY6" fmla="*/ 560761 h 721144"/>
              <a:gd name="connsiteX7" fmla="*/ 3263582 w 3505311"/>
              <a:gd name="connsiteY7" fmla="*/ 356224 h 721144"/>
              <a:gd name="connsiteX8" fmla="*/ 2000266 w 3505311"/>
              <a:gd name="connsiteY8" fmla="*/ 19340 h 721144"/>
              <a:gd name="connsiteX9" fmla="*/ 2481529 w 3505311"/>
              <a:gd name="connsiteY9" fmla="*/ 55435 h 721144"/>
              <a:gd name="connsiteX10" fmla="*/ 1326498 w 3505311"/>
              <a:gd name="connsiteY10" fmla="*/ 175750 h 721144"/>
              <a:gd name="connsiteX11" fmla="*/ 1458845 w 3505311"/>
              <a:gd name="connsiteY11" fmla="*/ 115593 h 721144"/>
              <a:gd name="connsiteX12" fmla="*/ 1230245 w 3505311"/>
              <a:gd name="connsiteY12" fmla="*/ 259971 h 721144"/>
              <a:gd name="connsiteX13" fmla="*/ 881329 w 3505311"/>
              <a:gd name="connsiteY13" fmla="*/ 380287 h 721144"/>
              <a:gd name="connsiteX14" fmla="*/ 27087 w 3505311"/>
              <a:gd name="connsiteY14" fmla="*/ 717171 h 721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505311" h="721144">
                <a:moveTo>
                  <a:pt x="27087" y="717171"/>
                </a:moveTo>
                <a:cubicBezTo>
                  <a:pt x="215582" y="675060"/>
                  <a:pt x="1753619" y="221871"/>
                  <a:pt x="2012298" y="127624"/>
                </a:cubicBezTo>
                <a:cubicBezTo>
                  <a:pt x="2270977" y="33377"/>
                  <a:pt x="1464861" y="151687"/>
                  <a:pt x="1579161" y="151687"/>
                </a:cubicBezTo>
                <a:cubicBezTo>
                  <a:pt x="1693461" y="151687"/>
                  <a:pt x="2403324" y="105566"/>
                  <a:pt x="2698098" y="127624"/>
                </a:cubicBezTo>
                <a:cubicBezTo>
                  <a:pt x="2992872" y="149682"/>
                  <a:pt x="3257566" y="269998"/>
                  <a:pt x="3347803" y="284035"/>
                </a:cubicBezTo>
                <a:cubicBezTo>
                  <a:pt x="3438040" y="298072"/>
                  <a:pt x="3213451" y="165724"/>
                  <a:pt x="3239519" y="211845"/>
                </a:cubicBezTo>
                <a:cubicBezTo>
                  <a:pt x="3265587" y="257966"/>
                  <a:pt x="3500203" y="536698"/>
                  <a:pt x="3504213" y="560761"/>
                </a:cubicBezTo>
                <a:cubicBezTo>
                  <a:pt x="3508224" y="584824"/>
                  <a:pt x="3514240" y="446461"/>
                  <a:pt x="3263582" y="356224"/>
                </a:cubicBezTo>
                <a:cubicBezTo>
                  <a:pt x="3012924" y="265987"/>
                  <a:pt x="2130608" y="69472"/>
                  <a:pt x="2000266" y="19340"/>
                </a:cubicBezTo>
                <a:cubicBezTo>
                  <a:pt x="1869924" y="-30792"/>
                  <a:pt x="2593824" y="29367"/>
                  <a:pt x="2481529" y="55435"/>
                </a:cubicBezTo>
                <a:cubicBezTo>
                  <a:pt x="2369234" y="81503"/>
                  <a:pt x="1496945" y="165724"/>
                  <a:pt x="1326498" y="175750"/>
                </a:cubicBezTo>
                <a:cubicBezTo>
                  <a:pt x="1156051" y="185776"/>
                  <a:pt x="1474887" y="101556"/>
                  <a:pt x="1458845" y="115593"/>
                </a:cubicBezTo>
                <a:cubicBezTo>
                  <a:pt x="1442803" y="129630"/>
                  <a:pt x="1326498" y="215855"/>
                  <a:pt x="1230245" y="259971"/>
                </a:cubicBezTo>
                <a:cubicBezTo>
                  <a:pt x="1133992" y="304087"/>
                  <a:pt x="1073834" y="306092"/>
                  <a:pt x="881329" y="380287"/>
                </a:cubicBezTo>
                <a:cubicBezTo>
                  <a:pt x="688824" y="454482"/>
                  <a:pt x="-161408" y="759282"/>
                  <a:pt x="27087" y="717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7462D4F3-2381-698D-5979-3EA35F23B667}"/>
              </a:ext>
            </a:extLst>
          </p:cNvPr>
          <p:cNvSpPr/>
          <p:nvPr/>
        </p:nvSpPr>
        <p:spPr>
          <a:xfrm>
            <a:off x="1531675" y="2682790"/>
            <a:ext cx="1115732" cy="1186654"/>
          </a:xfrm>
          <a:custGeom>
            <a:avLst/>
            <a:gdLst>
              <a:gd name="connsiteX0" fmla="*/ 1115272 w 1115732"/>
              <a:gd name="connsiteY0" fmla="*/ 289010 h 1186654"/>
              <a:gd name="connsiteX1" fmla="*/ 838546 w 1115732"/>
              <a:gd name="connsiteY1" fmla="*/ 156663 h 1186654"/>
              <a:gd name="connsiteX2" fmla="*/ 8367 w 1115732"/>
              <a:gd name="connsiteY2" fmla="*/ 72442 h 1186654"/>
              <a:gd name="connsiteX3" fmla="*/ 393378 w 1115732"/>
              <a:gd name="connsiteY3" fmla="*/ 180726 h 1186654"/>
              <a:gd name="connsiteX4" fmla="*/ 104620 w 1115732"/>
              <a:gd name="connsiteY4" fmla="*/ 698084 h 1186654"/>
              <a:gd name="connsiteX5" fmla="*/ 309157 w 1115732"/>
              <a:gd name="connsiteY5" fmla="*/ 517610 h 1186654"/>
              <a:gd name="connsiteX6" fmla="*/ 20399 w 1115732"/>
              <a:gd name="connsiteY6" fmla="*/ 1179347 h 1186654"/>
              <a:gd name="connsiteX7" fmla="*/ 236967 w 1115732"/>
              <a:gd name="connsiteY7" fmla="*/ 854494 h 1186654"/>
              <a:gd name="connsiteX8" fmla="*/ 357283 w 1115732"/>
              <a:gd name="connsiteY8" fmla="*/ 589799 h 1186654"/>
              <a:gd name="connsiteX9" fmla="*/ 273062 w 1115732"/>
              <a:gd name="connsiteY9" fmla="*/ 637926 h 1186654"/>
              <a:gd name="connsiteX10" fmla="*/ 273062 w 1115732"/>
              <a:gd name="connsiteY10" fmla="*/ 96505 h 1186654"/>
              <a:gd name="connsiteX11" fmla="*/ 297125 w 1115732"/>
              <a:gd name="connsiteY11" fmla="*/ 252 h 1186654"/>
              <a:gd name="connsiteX12" fmla="*/ 706199 w 1115732"/>
              <a:gd name="connsiteY12" fmla="*/ 96505 h 1186654"/>
              <a:gd name="connsiteX13" fmla="*/ 898704 w 1115732"/>
              <a:gd name="connsiteY13" fmla="*/ 204789 h 1186654"/>
              <a:gd name="connsiteX14" fmla="*/ 1115272 w 1115732"/>
              <a:gd name="connsiteY14" fmla="*/ 289010 h 1186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15732" h="1186654">
                <a:moveTo>
                  <a:pt x="1115272" y="289010"/>
                </a:moveTo>
                <a:cubicBezTo>
                  <a:pt x="1105246" y="280989"/>
                  <a:pt x="1023030" y="192758"/>
                  <a:pt x="838546" y="156663"/>
                </a:cubicBezTo>
                <a:cubicBezTo>
                  <a:pt x="654062" y="120568"/>
                  <a:pt x="82562" y="68432"/>
                  <a:pt x="8367" y="72442"/>
                </a:cubicBezTo>
                <a:cubicBezTo>
                  <a:pt x="-65828" y="76452"/>
                  <a:pt x="377336" y="76452"/>
                  <a:pt x="393378" y="180726"/>
                </a:cubicBezTo>
                <a:cubicBezTo>
                  <a:pt x="409420" y="285000"/>
                  <a:pt x="118657" y="641937"/>
                  <a:pt x="104620" y="698084"/>
                </a:cubicBezTo>
                <a:cubicBezTo>
                  <a:pt x="90583" y="754231"/>
                  <a:pt x="323194" y="437400"/>
                  <a:pt x="309157" y="517610"/>
                </a:cubicBezTo>
                <a:cubicBezTo>
                  <a:pt x="295120" y="597820"/>
                  <a:pt x="32431" y="1123200"/>
                  <a:pt x="20399" y="1179347"/>
                </a:cubicBezTo>
                <a:cubicBezTo>
                  <a:pt x="8367" y="1235494"/>
                  <a:pt x="180820" y="952752"/>
                  <a:pt x="236967" y="854494"/>
                </a:cubicBezTo>
                <a:cubicBezTo>
                  <a:pt x="293114" y="756236"/>
                  <a:pt x="351267" y="625894"/>
                  <a:pt x="357283" y="589799"/>
                </a:cubicBezTo>
                <a:cubicBezTo>
                  <a:pt x="363299" y="553704"/>
                  <a:pt x="287099" y="720142"/>
                  <a:pt x="273062" y="637926"/>
                </a:cubicBezTo>
                <a:cubicBezTo>
                  <a:pt x="259025" y="555710"/>
                  <a:pt x="269052" y="202784"/>
                  <a:pt x="273062" y="96505"/>
                </a:cubicBezTo>
                <a:cubicBezTo>
                  <a:pt x="277072" y="-9774"/>
                  <a:pt x="224936" y="252"/>
                  <a:pt x="297125" y="252"/>
                </a:cubicBezTo>
                <a:cubicBezTo>
                  <a:pt x="369314" y="252"/>
                  <a:pt x="605936" y="62416"/>
                  <a:pt x="706199" y="96505"/>
                </a:cubicBezTo>
                <a:cubicBezTo>
                  <a:pt x="806462" y="130594"/>
                  <a:pt x="828520" y="178721"/>
                  <a:pt x="898704" y="204789"/>
                </a:cubicBezTo>
                <a:cubicBezTo>
                  <a:pt x="968888" y="230857"/>
                  <a:pt x="1125298" y="297031"/>
                  <a:pt x="1115272" y="2890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ACF5B2ED-A806-01C5-6506-C3DC10BA4FF9}"/>
              </a:ext>
            </a:extLst>
          </p:cNvPr>
          <p:cNvSpPr/>
          <p:nvPr/>
        </p:nvSpPr>
        <p:spPr>
          <a:xfrm>
            <a:off x="3104147" y="2719213"/>
            <a:ext cx="3726670" cy="1621266"/>
          </a:xfrm>
          <a:custGeom>
            <a:avLst/>
            <a:gdLst>
              <a:gd name="connsiteX0" fmla="*/ 0 w 3726670"/>
              <a:gd name="connsiteY0" fmla="*/ 384934 h 1621266"/>
              <a:gd name="connsiteX1" fmla="*/ 1732548 w 3726670"/>
              <a:gd name="connsiteY1" fmla="*/ 312745 h 1621266"/>
              <a:gd name="connsiteX2" fmla="*/ 1443790 w 3726670"/>
              <a:gd name="connsiteY2" fmla="*/ 156334 h 1621266"/>
              <a:gd name="connsiteX3" fmla="*/ 1840832 w 3726670"/>
              <a:gd name="connsiteY3" fmla="*/ 300713 h 1621266"/>
              <a:gd name="connsiteX4" fmla="*/ 2370221 w 3726670"/>
              <a:gd name="connsiteY4" fmla="*/ 457124 h 1621266"/>
              <a:gd name="connsiteX5" fmla="*/ 2249906 w 3726670"/>
              <a:gd name="connsiteY5" fmla="*/ 348840 h 1621266"/>
              <a:gd name="connsiteX6" fmla="*/ 3633537 w 3726670"/>
              <a:gd name="connsiteY6" fmla="*/ 1551998 h 1621266"/>
              <a:gd name="connsiteX7" fmla="*/ 3380874 w 3726670"/>
              <a:gd name="connsiteY7" fmla="*/ 1323398 h 1621266"/>
              <a:gd name="connsiteX8" fmla="*/ 1612232 w 3726670"/>
              <a:gd name="connsiteY8" fmla="*/ 60082 h 1621266"/>
              <a:gd name="connsiteX9" fmla="*/ 1852864 w 3726670"/>
              <a:gd name="connsiteY9" fmla="*/ 204461 h 1621266"/>
              <a:gd name="connsiteX10" fmla="*/ 1239253 w 3726670"/>
              <a:gd name="connsiteY10" fmla="*/ 216492 h 1621266"/>
              <a:gd name="connsiteX11" fmla="*/ 1479885 w 3726670"/>
              <a:gd name="connsiteY11" fmla="*/ 228524 h 1621266"/>
              <a:gd name="connsiteX12" fmla="*/ 902369 w 3726670"/>
              <a:gd name="connsiteY12" fmla="*/ 300713 h 1621266"/>
              <a:gd name="connsiteX13" fmla="*/ 745958 w 3726670"/>
              <a:gd name="connsiteY13" fmla="*/ 312745 h 1621266"/>
              <a:gd name="connsiteX14" fmla="*/ 1383632 w 3726670"/>
              <a:gd name="connsiteY14" fmla="*/ 264619 h 1621266"/>
              <a:gd name="connsiteX15" fmla="*/ 0 w 3726670"/>
              <a:gd name="connsiteY15" fmla="*/ 384934 h 1621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726670" h="1621266">
                <a:moveTo>
                  <a:pt x="0" y="384934"/>
                </a:moveTo>
                <a:cubicBezTo>
                  <a:pt x="745958" y="367889"/>
                  <a:pt x="1491916" y="350845"/>
                  <a:pt x="1732548" y="312745"/>
                </a:cubicBezTo>
                <a:cubicBezTo>
                  <a:pt x="1973180" y="274645"/>
                  <a:pt x="1425743" y="158339"/>
                  <a:pt x="1443790" y="156334"/>
                </a:cubicBezTo>
                <a:cubicBezTo>
                  <a:pt x="1461837" y="154329"/>
                  <a:pt x="1686427" y="250581"/>
                  <a:pt x="1840832" y="300713"/>
                </a:cubicBezTo>
                <a:cubicBezTo>
                  <a:pt x="1995237" y="350845"/>
                  <a:pt x="2302042" y="449103"/>
                  <a:pt x="2370221" y="457124"/>
                </a:cubicBezTo>
                <a:cubicBezTo>
                  <a:pt x="2438400" y="465145"/>
                  <a:pt x="2249906" y="348840"/>
                  <a:pt x="2249906" y="348840"/>
                </a:cubicBezTo>
                <a:lnTo>
                  <a:pt x="3633537" y="1551998"/>
                </a:lnTo>
                <a:cubicBezTo>
                  <a:pt x="3822032" y="1714424"/>
                  <a:pt x="3717758" y="1572051"/>
                  <a:pt x="3380874" y="1323398"/>
                </a:cubicBezTo>
                <a:cubicBezTo>
                  <a:pt x="3043990" y="1074745"/>
                  <a:pt x="1866900" y="246572"/>
                  <a:pt x="1612232" y="60082"/>
                </a:cubicBezTo>
                <a:cubicBezTo>
                  <a:pt x="1357564" y="-126408"/>
                  <a:pt x="1915027" y="178393"/>
                  <a:pt x="1852864" y="204461"/>
                </a:cubicBezTo>
                <a:cubicBezTo>
                  <a:pt x="1790701" y="230529"/>
                  <a:pt x="1301416" y="212481"/>
                  <a:pt x="1239253" y="216492"/>
                </a:cubicBezTo>
                <a:cubicBezTo>
                  <a:pt x="1177090" y="220502"/>
                  <a:pt x="1536032" y="214487"/>
                  <a:pt x="1479885" y="228524"/>
                </a:cubicBezTo>
                <a:cubicBezTo>
                  <a:pt x="1423738" y="242561"/>
                  <a:pt x="1024690" y="286676"/>
                  <a:pt x="902369" y="300713"/>
                </a:cubicBezTo>
                <a:cubicBezTo>
                  <a:pt x="780048" y="314750"/>
                  <a:pt x="745958" y="312745"/>
                  <a:pt x="745958" y="312745"/>
                </a:cubicBezTo>
                <a:lnTo>
                  <a:pt x="1383632" y="264619"/>
                </a:lnTo>
                <a:lnTo>
                  <a:pt x="0" y="38493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DC367455-3F31-F34B-A7D8-E5C33F6F1DC5}"/>
              </a:ext>
            </a:extLst>
          </p:cNvPr>
          <p:cNvSpPr/>
          <p:nvPr/>
        </p:nvSpPr>
        <p:spPr>
          <a:xfrm>
            <a:off x="2584453" y="2760140"/>
            <a:ext cx="2968071" cy="2621836"/>
          </a:xfrm>
          <a:custGeom>
            <a:avLst/>
            <a:gdLst>
              <a:gd name="connsiteX0" fmla="*/ 1092 w 2968071"/>
              <a:gd name="connsiteY0" fmla="*/ 4081 h 2621836"/>
              <a:gd name="connsiteX1" fmla="*/ 1325395 w 2968071"/>
              <a:gd name="connsiteY1" fmla="*/ 245819 h 2621836"/>
              <a:gd name="connsiteX2" fmla="*/ 1094168 w 2968071"/>
              <a:gd name="connsiteY2" fmla="*/ 340412 h 2621836"/>
              <a:gd name="connsiteX3" fmla="*/ 1588154 w 2968071"/>
              <a:gd name="connsiteY3" fmla="*/ 687253 h 2621836"/>
              <a:gd name="connsiteX4" fmla="*/ 1609175 w 2968071"/>
              <a:gd name="connsiteY4" fmla="*/ 834398 h 2621836"/>
              <a:gd name="connsiteX5" fmla="*/ 1987547 w 2968071"/>
              <a:gd name="connsiteY5" fmla="*/ 1717267 h 2621836"/>
              <a:gd name="connsiteX6" fmla="*/ 1998057 w 2968071"/>
              <a:gd name="connsiteY6" fmla="*/ 1664715 h 2621836"/>
              <a:gd name="connsiteX7" fmla="*/ 2439492 w 2968071"/>
              <a:gd name="connsiteY7" fmla="*/ 2400439 h 2621836"/>
              <a:gd name="connsiteX8" fmla="*/ 2407961 w 2968071"/>
              <a:gd name="connsiteY8" fmla="*/ 2379419 h 2621836"/>
              <a:gd name="connsiteX9" fmla="*/ 2965009 w 2968071"/>
              <a:gd name="connsiteY9" fmla="*/ 2537074 h 2621836"/>
              <a:gd name="connsiteX10" fmla="*/ 2565616 w 2968071"/>
              <a:gd name="connsiteY10" fmla="*/ 2410950 h 2621836"/>
              <a:gd name="connsiteX11" fmla="*/ 1272844 w 2968071"/>
              <a:gd name="connsiteY11" fmla="*/ 256329 h 2621836"/>
              <a:gd name="connsiteX12" fmla="*/ 1577644 w 2968071"/>
              <a:gd name="connsiteY12" fmla="*/ 466536 h 2621836"/>
              <a:gd name="connsiteX13" fmla="*/ 1092 w 2968071"/>
              <a:gd name="connsiteY13" fmla="*/ 4081 h 2621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68071" h="2621836">
                <a:moveTo>
                  <a:pt x="1092" y="4081"/>
                </a:moveTo>
                <a:cubicBezTo>
                  <a:pt x="-40949" y="-32705"/>
                  <a:pt x="1143216" y="189764"/>
                  <a:pt x="1325395" y="245819"/>
                </a:cubicBezTo>
                <a:cubicBezTo>
                  <a:pt x="1507574" y="301874"/>
                  <a:pt x="1050375" y="266840"/>
                  <a:pt x="1094168" y="340412"/>
                </a:cubicBezTo>
                <a:cubicBezTo>
                  <a:pt x="1137961" y="413984"/>
                  <a:pt x="1502320" y="604922"/>
                  <a:pt x="1588154" y="687253"/>
                </a:cubicBezTo>
                <a:cubicBezTo>
                  <a:pt x="1673988" y="769584"/>
                  <a:pt x="1542610" y="662729"/>
                  <a:pt x="1609175" y="834398"/>
                </a:cubicBezTo>
                <a:cubicBezTo>
                  <a:pt x="1675740" y="1006067"/>
                  <a:pt x="1987547" y="1717267"/>
                  <a:pt x="1987547" y="1717267"/>
                </a:cubicBezTo>
                <a:cubicBezTo>
                  <a:pt x="2052361" y="1855653"/>
                  <a:pt x="1922733" y="1550853"/>
                  <a:pt x="1998057" y="1664715"/>
                </a:cubicBezTo>
                <a:cubicBezTo>
                  <a:pt x="2073381" y="1778577"/>
                  <a:pt x="2371175" y="2281322"/>
                  <a:pt x="2439492" y="2400439"/>
                </a:cubicBezTo>
                <a:cubicBezTo>
                  <a:pt x="2507809" y="2519556"/>
                  <a:pt x="2320375" y="2356647"/>
                  <a:pt x="2407961" y="2379419"/>
                </a:cubicBezTo>
                <a:cubicBezTo>
                  <a:pt x="2495547" y="2402192"/>
                  <a:pt x="2938733" y="2531819"/>
                  <a:pt x="2965009" y="2537074"/>
                </a:cubicBezTo>
                <a:cubicBezTo>
                  <a:pt x="2991285" y="2542329"/>
                  <a:pt x="2847644" y="2791074"/>
                  <a:pt x="2565616" y="2410950"/>
                </a:cubicBezTo>
                <a:cubicBezTo>
                  <a:pt x="2283588" y="2030826"/>
                  <a:pt x="1437506" y="580398"/>
                  <a:pt x="1272844" y="256329"/>
                </a:cubicBezTo>
                <a:cubicBezTo>
                  <a:pt x="1108182" y="-67740"/>
                  <a:pt x="1782596" y="512081"/>
                  <a:pt x="1577644" y="466536"/>
                </a:cubicBezTo>
                <a:cubicBezTo>
                  <a:pt x="1372692" y="420991"/>
                  <a:pt x="43133" y="40867"/>
                  <a:pt x="1092" y="408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5AF1FF76-D2F5-EA1F-8AD4-6CAA245F4493}"/>
              </a:ext>
            </a:extLst>
          </p:cNvPr>
          <p:cNvSpPr/>
          <p:nvPr/>
        </p:nvSpPr>
        <p:spPr>
          <a:xfrm>
            <a:off x="1820868" y="2622629"/>
            <a:ext cx="1376251" cy="1346967"/>
          </a:xfrm>
          <a:custGeom>
            <a:avLst/>
            <a:gdLst>
              <a:gd name="connsiteX0" fmla="*/ 1374277 w 1376251"/>
              <a:gd name="connsiteY0" fmla="*/ 4957 h 1346967"/>
              <a:gd name="connsiteX1" fmla="*/ 312732 w 1376251"/>
              <a:gd name="connsiteY1" fmla="*/ 467412 h 1346967"/>
              <a:gd name="connsiteX2" fmla="*/ 649063 w 1376251"/>
              <a:gd name="connsiteY2" fmla="*/ 435881 h 1346967"/>
              <a:gd name="connsiteX3" fmla="*/ 7932 w 1376251"/>
              <a:gd name="connsiteY3" fmla="*/ 1329261 h 1346967"/>
              <a:gd name="connsiteX4" fmla="*/ 312732 w 1376251"/>
              <a:gd name="connsiteY4" fmla="*/ 992930 h 1346967"/>
              <a:gd name="connsiteX5" fmla="*/ 638553 w 1376251"/>
              <a:gd name="connsiteY5" fmla="*/ 530474 h 1346967"/>
              <a:gd name="connsiteX6" fmla="*/ 365284 w 1376251"/>
              <a:gd name="connsiteY6" fmla="*/ 519964 h 1346967"/>
              <a:gd name="connsiteX7" fmla="*/ 943353 w 1376251"/>
              <a:gd name="connsiteY7" fmla="*/ 257205 h 1346967"/>
              <a:gd name="connsiteX8" fmla="*/ 586001 w 1376251"/>
              <a:gd name="connsiteY8" fmla="*/ 225674 h 1346967"/>
              <a:gd name="connsiteX9" fmla="*/ 1374277 w 1376251"/>
              <a:gd name="connsiteY9" fmla="*/ 4957 h 1346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76251" h="1346967">
                <a:moveTo>
                  <a:pt x="1374277" y="4957"/>
                </a:moveTo>
                <a:cubicBezTo>
                  <a:pt x="1328732" y="45247"/>
                  <a:pt x="433601" y="395591"/>
                  <a:pt x="312732" y="467412"/>
                </a:cubicBezTo>
                <a:cubicBezTo>
                  <a:pt x="191863" y="539233"/>
                  <a:pt x="699863" y="292240"/>
                  <a:pt x="649063" y="435881"/>
                </a:cubicBezTo>
                <a:cubicBezTo>
                  <a:pt x="598263" y="579522"/>
                  <a:pt x="63987" y="1236420"/>
                  <a:pt x="7932" y="1329261"/>
                </a:cubicBezTo>
                <a:cubicBezTo>
                  <a:pt x="-48123" y="1422102"/>
                  <a:pt x="207628" y="1126061"/>
                  <a:pt x="312732" y="992930"/>
                </a:cubicBezTo>
                <a:cubicBezTo>
                  <a:pt x="417835" y="859799"/>
                  <a:pt x="629794" y="609302"/>
                  <a:pt x="638553" y="530474"/>
                </a:cubicBezTo>
                <a:cubicBezTo>
                  <a:pt x="647312" y="451646"/>
                  <a:pt x="314484" y="565509"/>
                  <a:pt x="365284" y="519964"/>
                </a:cubicBezTo>
                <a:cubicBezTo>
                  <a:pt x="416084" y="474419"/>
                  <a:pt x="906567" y="306253"/>
                  <a:pt x="943353" y="257205"/>
                </a:cubicBezTo>
                <a:cubicBezTo>
                  <a:pt x="980139" y="208157"/>
                  <a:pt x="508925" y="269467"/>
                  <a:pt x="586001" y="225674"/>
                </a:cubicBezTo>
                <a:cubicBezTo>
                  <a:pt x="663077" y="181881"/>
                  <a:pt x="1419822" y="-35333"/>
                  <a:pt x="1374277" y="495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576F63E5-1BF2-A7FF-B8B8-F78D5DB15D33}"/>
              </a:ext>
            </a:extLst>
          </p:cNvPr>
          <p:cNvSpPr/>
          <p:nvPr/>
        </p:nvSpPr>
        <p:spPr>
          <a:xfrm>
            <a:off x="1692041" y="6137583"/>
            <a:ext cx="1229904" cy="2864449"/>
          </a:xfrm>
          <a:custGeom>
            <a:avLst/>
            <a:gdLst>
              <a:gd name="connsiteX0" fmla="*/ 125 w 1229904"/>
              <a:gd name="connsiteY0" fmla="*/ 458 h 2864449"/>
              <a:gd name="connsiteX1" fmla="*/ 378497 w 1229904"/>
              <a:gd name="connsiteY1" fmla="*/ 757203 h 2864449"/>
              <a:gd name="connsiteX2" fmla="*/ 399518 w 1229904"/>
              <a:gd name="connsiteY2" fmla="*/ 1093534 h 2864449"/>
              <a:gd name="connsiteX3" fmla="*/ 1030138 w 1229904"/>
              <a:gd name="connsiteY3" fmla="*/ 2039465 h 2864449"/>
              <a:gd name="connsiteX4" fmla="*/ 819931 w 1229904"/>
              <a:gd name="connsiteY4" fmla="*/ 1692624 h 2864449"/>
              <a:gd name="connsiteX5" fmla="*/ 1198304 w 1229904"/>
              <a:gd name="connsiteY5" fmla="*/ 2817231 h 2864449"/>
              <a:gd name="connsiteX6" fmla="*/ 1166773 w 1229904"/>
              <a:gd name="connsiteY6" fmla="*/ 2554472 h 2864449"/>
              <a:gd name="connsiteX7" fmla="*/ 830442 w 1229904"/>
              <a:gd name="connsiteY7" fmla="*/ 1650583 h 2864449"/>
              <a:gd name="connsiteX8" fmla="*/ 389007 w 1229904"/>
              <a:gd name="connsiteY8" fmla="*/ 1019962 h 2864449"/>
              <a:gd name="connsiteX9" fmla="*/ 557173 w 1229904"/>
              <a:gd name="connsiteY9" fmla="*/ 1335272 h 2864449"/>
              <a:gd name="connsiteX10" fmla="*/ 420538 w 1229904"/>
              <a:gd name="connsiteY10" fmla="*/ 820265 h 2864449"/>
              <a:gd name="connsiteX11" fmla="*/ 304925 w 1229904"/>
              <a:gd name="connsiteY11" fmla="*/ 662610 h 2864449"/>
              <a:gd name="connsiteX12" fmla="*/ 336456 w 1229904"/>
              <a:gd name="connsiteY12" fmla="*/ 872817 h 2864449"/>
              <a:gd name="connsiteX13" fmla="*/ 125 w 1229904"/>
              <a:gd name="connsiteY13" fmla="*/ 458 h 286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29904" h="2864449">
                <a:moveTo>
                  <a:pt x="125" y="458"/>
                </a:moveTo>
                <a:cubicBezTo>
                  <a:pt x="7132" y="-18811"/>
                  <a:pt x="311932" y="575024"/>
                  <a:pt x="378497" y="757203"/>
                </a:cubicBezTo>
                <a:cubicBezTo>
                  <a:pt x="445063" y="939382"/>
                  <a:pt x="290911" y="879824"/>
                  <a:pt x="399518" y="1093534"/>
                </a:cubicBezTo>
                <a:cubicBezTo>
                  <a:pt x="508125" y="1307244"/>
                  <a:pt x="960069" y="1939617"/>
                  <a:pt x="1030138" y="2039465"/>
                </a:cubicBezTo>
                <a:cubicBezTo>
                  <a:pt x="1100207" y="2139313"/>
                  <a:pt x="791903" y="1562996"/>
                  <a:pt x="819931" y="1692624"/>
                </a:cubicBezTo>
                <a:cubicBezTo>
                  <a:pt x="847959" y="1822252"/>
                  <a:pt x="1140497" y="2673590"/>
                  <a:pt x="1198304" y="2817231"/>
                </a:cubicBezTo>
                <a:cubicBezTo>
                  <a:pt x="1256111" y="2960872"/>
                  <a:pt x="1228083" y="2748913"/>
                  <a:pt x="1166773" y="2554472"/>
                </a:cubicBezTo>
                <a:cubicBezTo>
                  <a:pt x="1105463" y="2360031"/>
                  <a:pt x="960070" y="1906335"/>
                  <a:pt x="830442" y="1650583"/>
                </a:cubicBezTo>
                <a:cubicBezTo>
                  <a:pt x="700814" y="1394831"/>
                  <a:pt x="434552" y="1072514"/>
                  <a:pt x="389007" y="1019962"/>
                </a:cubicBezTo>
                <a:cubicBezTo>
                  <a:pt x="343462" y="967410"/>
                  <a:pt x="551918" y="1368555"/>
                  <a:pt x="557173" y="1335272"/>
                </a:cubicBezTo>
                <a:cubicBezTo>
                  <a:pt x="562428" y="1301989"/>
                  <a:pt x="462579" y="932375"/>
                  <a:pt x="420538" y="820265"/>
                </a:cubicBezTo>
                <a:cubicBezTo>
                  <a:pt x="378497" y="708155"/>
                  <a:pt x="318939" y="653851"/>
                  <a:pt x="304925" y="662610"/>
                </a:cubicBezTo>
                <a:cubicBezTo>
                  <a:pt x="290911" y="671369"/>
                  <a:pt x="390759" y="981424"/>
                  <a:pt x="336456" y="872817"/>
                </a:cubicBezTo>
                <a:cubicBezTo>
                  <a:pt x="282153" y="764210"/>
                  <a:pt x="-6882" y="19727"/>
                  <a:pt x="125" y="45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6F008A6C-2B22-1786-B881-E3A09C18550C}"/>
              </a:ext>
            </a:extLst>
          </p:cNvPr>
          <p:cNvSpPr/>
          <p:nvPr/>
        </p:nvSpPr>
        <p:spPr>
          <a:xfrm>
            <a:off x="3466733" y="1908229"/>
            <a:ext cx="4181350" cy="2924422"/>
          </a:xfrm>
          <a:custGeom>
            <a:avLst/>
            <a:gdLst>
              <a:gd name="connsiteX0" fmla="*/ 1681 w 4181350"/>
              <a:gd name="connsiteY0" fmla="*/ 151799 h 2924422"/>
              <a:gd name="connsiteX1" fmla="*/ 1441598 w 4181350"/>
              <a:gd name="connsiteY1" fmla="*/ 57205 h 2924422"/>
              <a:gd name="connsiteX2" fmla="*/ 895060 w 4181350"/>
              <a:gd name="connsiteY2" fmla="*/ 46695 h 2924422"/>
              <a:gd name="connsiteX3" fmla="*/ 1788439 w 4181350"/>
              <a:gd name="connsiteY3" fmla="*/ 109757 h 2924422"/>
              <a:gd name="connsiteX4" fmla="*/ 2913046 w 4181350"/>
              <a:gd name="connsiteY4" fmla="*/ 1297426 h 2924422"/>
              <a:gd name="connsiteX5" fmla="*/ 2671308 w 4181350"/>
              <a:gd name="connsiteY5" fmla="*/ 919054 h 2924422"/>
              <a:gd name="connsiteX6" fmla="*/ 4058674 w 4181350"/>
              <a:gd name="connsiteY6" fmla="*/ 2789895 h 2924422"/>
              <a:gd name="connsiteX7" fmla="*/ 3858977 w 4181350"/>
              <a:gd name="connsiteY7" fmla="*/ 2485095 h 2924422"/>
              <a:gd name="connsiteX8" fmla="*/ 1819970 w 4181350"/>
              <a:gd name="connsiteY8" fmla="*/ 162309 h 2924422"/>
              <a:gd name="connsiteX9" fmla="*/ 1925074 w 4181350"/>
              <a:gd name="connsiteY9" fmla="*/ 246392 h 2924422"/>
              <a:gd name="connsiteX10" fmla="*/ 979143 w 4181350"/>
              <a:gd name="connsiteY10" fmla="*/ 88737 h 2924422"/>
              <a:gd name="connsiteX11" fmla="*/ 1147308 w 4181350"/>
              <a:gd name="connsiteY11" fmla="*/ 88737 h 2924422"/>
              <a:gd name="connsiteX12" fmla="*/ 1681 w 4181350"/>
              <a:gd name="connsiteY12" fmla="*/ 151799 h 292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81350" h="2924422">
                <a:moveTo>
                  <a:pt x="1681" y="151799"/>
                </a:moveTo>
                <a:cubicBezTo>
                  <a:pt x="50729" y="146544"/>
                  <a:pt x="1292702" y="74722"/>
                  <a:pt x="1441598" y="57205"/>
                </a:cubicBezTo>
                <a:cubicBezTo>
                  <a:pt x="1590495" y="39688"/>
                  <a:pt x="837253" y="37936"/>
                  <a:pt x="895060" y="46695"/>
                </a:cubicBezTo>
                <a:cubicBezTo>
                  <a:pt x="952867" y="55454"/>
                  <a:pt x="1452108" y="-98698"/>
                  <a:pt x="1788439" y="109757"/>
                </a:cubicBezTo>
                <a:cubicBezTo>
                  <a:pt x="2124770" y="318212"/>
                  <a:pt x="2765901" y="1162543"/>
                  <a:pt x="2913046" y="1297426"/>
                </a:cubicBezTo>
                <a:cubicBezTo>
                  <a:pt x="3060191" y="1432309"/>
                  <a:pt x="2480370" y="670309"/>
                  <a:pt x="2671308" y="919054"/>
                </a:cubicBezTo>
                <a:cubicBezTo>
                  <a:pt x="2862246" y="1167799"/>
                  <a:pt x="3860729" y="2528888"/>
                  <a:pt x="4058674" y="2789895"/>
                </a:cubicBezTo>
                <a:cubicBezTo>
                  <a:pt x="4256619" y="3050902"/>
                  <a:pt x="4232094" y="2923026"/>
                  <a:pt x="3858977" y="2485095"/>
                </a:cubicBezTo>
                <a:cubicBezTo>
                  <a:pt x="3485860" y="2047164"/>
                  <a:pt x="2142287" y="535426"/>
                  <a:pt x="1819970" y="162309"/>
                </a:cubicBezTo>
                <a:cubicBezTo>
                  <a:pt x="1497653" y="-210808"/>
                  <a:pt x="2065212" y="258654"/>
                  <a:pt x="1925074" y="246392"/>
                </a:cubicBezTo>
                <a:cubicBezTo>
                  <a:pt x="1784936" y="234130"/>
                  <a:pt x="1108771" y="115013"/>
                  <a:pt x="979143" y="88737"/>
                </a:cubicBezTo>
                <a:cubicBezTo>
                  <a:pt x="849515" y="62461"/>
                  <a:pt x="1303212" y="78227"/>
                  <a:pt x="1147308" y="88737"/>
                </a:cubicBezTo>
                <a:cubicBezTo>
                  <a:pt x="991404" y="99247"/>
                  <a:pt x="-47367" y="157054"/>
                  <a:pt x="1681" y="15179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A0488A38-7EA3-A399-7139-FCA23804D500}"/>
              </a:ext>
            </a:extLst>
          </p:cNvPr>
          <p:cNvSpPr/>
          <p:nvPr/>
        </p:nvSpPr>
        <p:spPr>
          <a:xfrm>
            <a:off x="2667068" y="7550731"/>
            <a:ext cx="3695197" cy="3910239"/>
          </a:xfrm>
          <a:custGeom>
            <a:avLst/>
            <a:gdLst>
              <a:gd name="connsiteX0" fmla="*/ 3681180 w 3695197"/>
              <a:gd name="connsiteY0" fmla="*/ 16717 h 3910239"/>
              <a:gd name="connsiteX1" fmla="*/ 1011553 w 3695197"/>
              <a:gd name="connsiteY1" fmla="*/ 1383062 h 3910239"/>
              <a:gd name="connsiteX2" fmla="*/ 1621153 w 3695197"/>
              <a:gd name="connsiteY2" fmla="*/ 1183366 h 3910239"/>
              <a:gd name="connsiteX3" fmla="*/ 549098 w 3695197"/>
              <a:gd name="connsiteY3" fmla="*/ 1824497 h 3910239"/>
              <a:gd name="connsiteX4" fmla="*/ 265318 w 3695197"/>
              <a:gd name="connsiteY4" fmla="*/ 2717876 h 3910239"/>
              <a:gd name="connsiteX5" fmla="*/ 328380 w 3695197"/>
              <a:gd name="connsiteY5" fmla="*/ 2328993 h 3910239"/>
              <a:gd name="connsiteX6" fmla="*/ 13070 w 3695197"/>
              <a:gd name="connsiteY6" fmla="*/ 3831972 h 3910239"/>
              <a:gd name="connsiteX7" fmla="*/ 107663 w 3695197"/>
              <a:gd name="connsiteY7" fmla="*/ 3474621 h 3910239"/>
              <a:gd name="connsiteX8" fmla="*/ 538587 w 3695197"/>
              <a:gd name="connsiteY8" fmla="*/ 1582759 h 3910239"/>
              <a:gd name="connsiteX9" fmla="*/ 538587 w 3695197"/>
              <a:gd name="connsiteY9" fmla="*/ 1740414 h 3910239"/>
              <a:gd name="connsiteX10" fmla="*/ 1715746 w 3695197"/>
              <a:gd name="connsiteY10" fmla="*/ 1162345 h 3910239"/>
              <a:gd name="connsiteX11" fmla="*/ 1085125 w 3695197"/>
              <a:gd name="connsiteY11" fmla="*/ 1204386 h 3910239"/>
              <a:gd name="connsiteX12" fmla="*/ 2314835 w 3695197"/>
              <a:gd name="connsiteY12" fmla="*/ 657848 h 3910239"/>
              <a:gd name="connsiteX13" fmla="*/ 2073098 w 3695197"/>
              <a:gd name="connsiteY13" fmla="*/ 626317 h 3910239"/>
              <a:gd name="connsiteX14" fmla="*/ 3681180 w 3695197"/>
              <a:gd name="connsiteY14" fmla="*/ 16717 h 3910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95197" h="3910239">
                <a:moveTo>
                  <a:pt x="3681180" y="16717"/>
                </a:moveTo>
                <a:cubicBezTo>
                  <a:pt x="3504256" y="142841"/>
                  <a:pt x="1354891" y="1188621"/>
                  <a:pt x="1011553" y="1383062"/>
                </a:cubicBezTo>
                <a:cubicBezTo>
                  <a:pt x="668215" y="1577503"/>
                  <a:pt x="1698229" y="1109794"/>
                  <a:pt x="1621153" y="1183366"/>
                </a:cubicBezTo>
                <a:cubicBezTo>
                  <a:pt x="1544077" y="1256938"/>
                  <a:pt x="775070" y="1568745"/>
                  <a:pt x="549098" y="1824497"/>
                </a:cubicBezTo>
                <a:cubicBezTo>
                  <a:pt x="323125" y="2080249"/>
                  <a:pt x="302104" y="2633793"/>
                  <a:pt x="265318" y="2717876"/>
                </a:cubicBezTo>
                <a:cubicBezTo>
                  <a:pt x="228532" y="2801959"/>
                  <a:pt x="370421" y="2143310"/>
                  <a:pt x="328380" y="2328993"/>
                </a:cubicBezTo>
                <a:cubicBezTo>
                  <a:pt x="286339" y="2514676"/>
                  <a:pt x="49856" y="3641034"/>
                  <a:pt x="13070" y="3831972"/>
                </a:cubicBezTo>
                <a:cubicBezTo>
                  <a:pt x="-23716" y="4022910"/>
                  <a:pt x="20077" y="3849490"/>
                  <a:pt x="107663" y="3474621"/>
                </a:cubicBezTo>
                <a:cubicBezTo>
                  <a:pt x="195249" y="3099752"/>
                  <a:pt x="466766" y="1871793"/>
                  <a:pt x="538587" y="1582759"/>
                </a:cubicBezTo>
                <a:cubicBezTo>
                  <a:pt x="610408" y="1293725"/>
                  <a:pt x="342394" y="1810483"/>
                  <a:pt x="538587" y="1740414"/>
                </a:cubicBezTo>
                <a:cubicBezTo>
                  <a:pt x="734780" y="1670345"/>
                  <a:pt x="1624656" y="1251683"/>
                  <a:pt x="1715746" y="1162345"/>
                </a:cubicBezTo>
                <a:cubicBezTo>
                  <a:pt x="1806836" y="1073007"/>
                  <a:pt x="985277" y="1288469"/>
                  <a:pt x="1085125" y="1204386"/>
                </a:cubicBezTo>
                <a:cubicBezTo>
                  <a:pt x="1184973" y="1120303"/>
                  <a:pt x="2150173" y="754193"/>
                  <a:pt x="2314835" y="657848"/>
                </a:cubicBezTo>
                <a:cubicBezTo>
                  <a:pt x="2479497" y="561503"/>
                  <a:pt x="1840119" y="736676"/>
                  <a:pt x="2073098" y="626317"/>
                </a:cubicBezTo>
                <a:cubicBezTo>
                  <a:pt x="2306077" y="515959"/>
                  <a:pt x="3858104" y="-109407"/>
                  <a:pt x="3681180" y="1671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F19FCA17-0915-F6E8-4FA8-4B43375DDEF4}"/>
              </a:ext>
            </a:extLst>
          </p:cNvPr>
          <p:cNvSpPr/>
          <p:nvPr/>
        </p:nvSpPr>
        <p:spPr>
          <a:xfrm>
            <a:off x="1455682" y="2269001"/>
            <a:ext cx="2119735" cy="2927410"/>
          </a:xfrm>
          <a:custGeom>
            <a:avLst/>
            <a:gdLst>
              <a:gd name="connsiteX0" fmla="*/ 2107325 w 2119735"/>
              <a:gd name="connsiteY0" fmla="*/ 568792 h 2927410"/>
              <a:gd name="connsiteX1" fmla="*/ 1287518 w 2119735"/>
              <a:gd name="connsiteY1" fmla="*/ 22254 h 2927410"/>
              <a:gd name="connsiteX2" fmla="*/ 162911 w 2119735"/>
              <a:gd name="connsiteY2" fmla="*/ 348075 h 2927410"/>
              <a:gd name="connsiteX3" fmla="*/ 530773 w 2119735"/>
              <a:gd name="connsiteY3" fmla="*/ 253482 h 2927410"/>
              <a:gd name="connsiteX4" fmla="*/ 26277 w 2119735"/>
              <a:gd name="connsiteY4" fmla="*/ 1619827 h 2927410"/>
              <a:gd name="connsiteX5" fmla="*/ 78828 w 2119735"/>
              <a:gd name="connsiteY5" fmla="*/ 1220433 h 2927410"/>
              <a:gd name="connsiteX6" fmla="*/ 141890 w 2119735"/>
              <a:gd name="connsiteY6" fmla="*/ 1640847 h 2927410"/>
              <a:gd name="connsiteX7" fmla="*/ 26277 w 2119735"/>
              <a:gd name="connsiteY7" fmla="*/ 2923109 h 2927410"/>
              <a:gd name="connsiteX8" fmla="*/ 131380 w 2119735"/>
              <a:gd name="connsiteY8" fmla="*/ 1987689 h 2927410"/>
              <a:gd name="connsiteX9" fmla="*/ 383628 w 2119735"/>
              <a:gd name="connsiteY9" fmla="*/ 179909 h 2927410"/>
              <a:gd name="connsiteX10" fmla="*/ 383628 w 2119735"/>
              <a:gd name="connsiteY10" fmla="*/ 369096 h 2927410"/>
              <a:gd name="connsiteX11" fmla="*/ 698939 w 2119735"/>
              <a:gd name="connsiteY11" fmla="*/ 11744 h 2927410"/>
              <a:gd name="connsiteX12" fmla="*/ 930166 w 2119735"/>
              <a:gd name="connsiteY12" fmla="*/ 106337 h 2927410"/>
              <a:gd name="connsiteX13" fmla="*/ 1329559 w 2119735"/>
              <a:gd name="connsiteY13" fmla="*/ 74806 h 2927410"/>
              <a:gd name="connsiteX14" fmla="*/ 1266497 w 2119735"/>
              <a:gd name="connsiteY14" fmla="*/ 1233 h 2927410"/>
              <a:gd name="connsiteX15" fmla="*/ 1939159 w 2119735"/>
              <a:gd name="connsiteY15" fmla="*/ 32765 h 2927410"/>
              <a:gd name="connsiteX16" fmla="*/ 1792015 w 2119735"/>
              <a:gd name="connsiteY16" fmla="*/ 85316 h 2927410"/>
              <a:gd name="connsiteX17" fmla="*/ 2107325 w 2119735"/>
              <a:gd name="connsiteY17" fmla="*/ 568792 h 2927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19735" h="2927410">
                <a:moveTo>
                  <a:pt x="2107325" y="568792"/>
                </a:moveTo>
                <a:cubicBezTo>
                  <a:pt x="2023242" y="558282"/>
                  <a:pt x="1611587" y="59040"/>
                  <a:pt x="1287518" y="22254"/>
                </a:cubicBezTo>
                <a:cubicBezTo>
                  <a:pt x="963449" y="-14532"/>
                  <a:pt x="289035" y="309537"/>
                  <a:pt x="162911" y="348075"/>
                </a:cubicBezTo>
                <a:cubicBezTo>
                  <a:pt x="36787" y="386613"/>
                  <a:pt x="553545" y="41523"/>
                  <a:pt x="530773" y="253482"/>
                </a:cubicBezTo>
                <a:cubicBezTo>
                  <a:pt x="508001" y="465441"/>
                  <a:pt x="101601" y="1458669"/>
                  <a:pt x="26277" y="1619827"/>
                </a:cubicBezTo>
                <a:cubicBezTo>
                  <a:pt x="-49047" y="1780985"/>
                  <a:pt x="59559" y="1216930"/>
                  <a:pt x="78828" y="1220433"/>
                </a:cubicBezTo>
                <a:cubicBezTo>
                  <a:pt x="98097" y="1223936"/>
                  <a:pt x="150648" y="1357068"/>
                  <a:pt x="141890" y="1640847"/>
                </a:cubicBezTo>
                <a:cubicBezTo>
                  <a:pt x="133132" y="1924626"/>
                  <a:pt x="28029" y="2865302"/>
                  <a:pt x="26277" y="2923109"/>
                </a:cubicBezTo>
                <a:cubicBezTo>
                  <a:pt x="24525" y="2980916"/>
                  <a:pt x="71821" y="2444889"/>
                  <a:pt x="131380" y="1987689"/>
                </a:cubicBezTo>
                <a:cubicBezTo>
                  <a:pt x="190938" y="1530489"/>
                  <a:pt x="341587" y="449674"/>
                  <a:pt x="383628" y="179909"/>
                </a:cubicBezTo>
                <a:cubicBezTo>
                  <a:pt x="425669" y="-89857"/>
                  <a:pt x="331076" y="397123"/>
                  <a:pt x="383628" y="369096"/>
                </a:cubicBezTo>
                <a:cubicBezTo>
                  <a:pt x="436180" y="341069"/>
                  <a:pt x="607849" y="55537"/>
                  <a:pt x="698939" y="11744"/>
                </a:cubicBezTo>
                <a:cubicBezTo>
                  <a:pt x="790029" y="-32049"/>
                  <a:pt x="825063" y="95827"/>
                  <a:pt x="930166" y="106337"/>
                </a:cubicBezTo>
                <a:cubicBezTo>
                  <a:pt x="1035269" y="116847"/>
                  <a:pt x="1273504" y="92323"/>
                  <a:pt x="1329559" y="74806"/>
                </a:cubicBezTo>
                <a:cubicBezTo>
                  <a:pt x="1385614" y="57289"/>
                  <a:pt x="1164897" y="8240"/>
                  <a:pt x="1266497" y="1233"/>
                </a:cubicBezTo>
                <a:cubicBezTo>
                  <a:pt x="1368097" y="-5774"/>
                  <a:pt x="1851573" y="18751"/>
                  <a:pt x="1939159" y="32765"/>
                </a:cubicBezTo>
                <a:cubicBezTo>
                  <a:pt x="2026745" y="46779"/>
                  <a:pt x="1762236" y="-4022"/>
                  <a:pt x="1792015" y="85316"/>
                </a:cubicBezTo>
                <a:cubicBezTo>
                  <a:pt x="1821794" y="174654"/>
                  <a:pt x="2191408" y="579302"/>
                  <a:pt x="2107325" y="56879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404FBD22-D65C-7D16-FDFE-50571335C807}"/>
              </a:ext>
            </a:extLst>
          </p:cNvPr>
          <p:cNvSpPr/>
          <p:nvPr/>
        </p:nvSpPr>
        <p:spPr>
          <a:xfrm>
            <a:off x="2443603" y="5301324"/>
            <a:ext cx="2927134" cy="2484051"/>
          </a:xfrm>
          <a:custGeom>
            <a:avLst/>
            <a:gdLst>
              <a:gd name="connsiteX0" fmla="*/ 2926973 w 2927134"/>
              <a:gd name="connsiteY0" fmla="*/ 2196 h 2484051"/>
              <a:gd name="connsiteX1" fmla="*/ 2536829 w 2927134"/>
              <a:gd name="connsiteY1" fmla="*/ 843444 h 2484051"/>
              <a:gd name="connsiteX2" fmla="*/ 2817245 w 2927134"/>
              <a:gd name="connsiteY2" fmla="*/ 758100 h 2484051"/>
              <a:gd name="connsiteX3" fmla="*/ 2524637 w 2927134"/>
              <a:gd name="connsiteY3" fmla="*/ 1105572 h 2484051"/>
              <a:gd name="connsiteX4" fmla="*/ 2262509 w 2927134"/>
              <a:gd name="connsiteY4" fmla="*/ 1599348 h 2484051"/>
              <a:gd name="connsiteX5" fmla="*/ 2549021 w 2927134"/>
              <a:gd name="connsiteY5" fmla="*/ 1501812 h 2484051"/>
              <a:gd name="connsiteX6" fmla="*/ 1628525 w 2927134"/>
              <a:gd name="connsiteY6" fmla="*/ 2001684 h 2484051"/>
              <a:gd name="connsiteX7" fmla="*/ 1896749 w 2927134"/>
              <a:gd name="connsiteY7" fmla="*/ 1898052 h 2484051"/>
              <a:gd name="connsiteX8" fmla="*/ 604397 w 2927134"/>
              <a:gd name="connsiteY8" fmla="*/ 2330868 h 2484051"/>
              <a:gd name="connsiteX9" fmla="*/ 1012829 w 2927134"/>
              <a:gd name="connsiteY9" fmla="*/ 2269908 h 2484051"/>
              <a:gd name="connsiteX10" fmla="*/ 464189 w 2927134"/>
              <a:gd name="connsiteY10" fmla="*/ 2477172 h 2484051"/>
              <a:gd name="connsiteX11" fmla="*/ 756797 w 2927134"/>
              <a:gd name="connsiteY11" fmla="*/ 2428404 h 2484051"/>
              <a:gd name="connsiteX12" fmla="*/ 893 w 2927134"/>
              <a:gd name="connsiteY12" fmla="*/ 2367444 h 2484051"/>
              <a:gd name="connsiteX13" fmla="*/ 933581 w 2927134"/>
              <a:gd name="connsiteY13" fmla="*/ 2190660 h 2484051"/>
              <a:gd name="connsiteX14" fmla="*/ 708029 w 2927134"/>
              <a:gd name="connsiteY14" fmla="*/ 2190660 h 2484051"/>
              <a:gd name="connsiteX15" fmla="*/ 2378333 w 2927134"/>
              <a:gd name="connsiteY15" fmla="*/ 1562772 h 2484051"/>
              <a:gd name="connsiteX16" fmla="*/ 2421005 w 2927134"/>
              <a:gd name="connsiteY16" fmla="*/ 1440852 h 2484051"/>
              <a:gd name="connsiteX17" fmla="*/ 2232029 w 2927134"/>
              <a:gd name="connsiteY17" fmla="*/ 1568868 h 2484051"/>
              <a:gd name="connsiteX18" fmla="*/ 2652653 w 2927134"/>
              <a:gd name="connsiteY18" fmla="*/ 953172 h 2484051"/>
              <a:gd name="connsiteX19" fmla="*/ 2292989 w 2927134"/>
              <a:gd name="connsiteY19" fmla="*/ 1434756 h 2484051"/>
              <a:gd name="connsiteX20" fmla="*/ 2524637 w 2927134"/>
              <a:gd name="connsiteY20" fmla="*/ 806868 h 2484051"/>
              <a:gd name="connsiteX21" fmla="*/ 2335661 w 2927134"/>
              <a:gd name="connsiteY21" fmla="*/ 1099476 h 2484051"/>
              <a:gd name="connsiteX22" fmla="*/ 2646557 w 2927134"/>
              <a:gd name="connsiteY22" fmla="*/ 422820 h 2484051"/>
              <a:gd name="connsiteX23" fmla="*/ 2481965 w 2927134"/>
              <a:gd name="connsiteY23" fmla="*/ 593508 h 2484051"/>
              <a:gd name="connsiteX24" fmla="*/ 2926973 w 2927134"/>
              <a:gd name="connsiteY24" fmla="*/ 2196 h 2484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927134" h="2484051">
                <a:moveTo>
                  <a:pt x="2926973" y="2196"/>
                </a:moveTo>
                <a:cubicBezTo>
                  <a:pt x="2936117" y="43852"/>
                  <a:pt x="2555117" y="717460"/>
                  <a:pt x="2536829" y="843444"/>
                </a:cubicBezTo>
                <a:cubicBezTo>
                  <a:pt x="2518541" y="969428"/>
                  <a:pt x="2819277" y="714412"/>
                  <a:pt x="2817245" y="758100"/>
                </a:cubicBezTo>
                <a:cubicBezTo>
                  <a:pt x="2815213" y="801788"/>
                  <a:pt x="2617093" y="965364"/>
                  <a:pt x="2524637" y="1105572"/>
                </a:cubicBezTo>
                <a:cubicBezTo>
                  <a:pt x="2432181" y="1245780"/>
                  <a:pt x="2258445" y="1533308"/>
                  <a:pt x="2262509" y="1599348"/>
                </a:cubicBezTo>
                <a:cubicBezTo>
                  <a:pt x="2266573" y="1665388"/>
                  <a:pt x="2654685" y="1434756"/>
                  <a:pt x="2549021" y="1501812"/>
                </a:cubicBezTo>
                <a:cubicBezTo>
                  <a:pt x="2443357" y="1568868"/>
                  <a:pt x="1737237" y="1935644"/>
                  <a:pt x="1628525" y="2001684"/>
                </a:cubicBezTo>
                <a:cubicBezTo>
                  <a:pt x="1519813" y="2067724"/>
                  <a:pt x="2067437" y="1843188"/>
                  <a:pt x="1896749" y="1898052"/>
                </a:cubicBezTo>
                <a:cubicBezTo>
                  <a:pt x="1726061" y="1952916"/>
                  <a:pt x="751717" y="2268892"/>
                  <a:pt x="604397" y="2330868"/>
                </a:cubicBezTo>
                <a:cubicBezTo>
                  <a:pt x="457077" y="2392844"/>
                  <a:pt x="1036197" y="2245524"/>
                  <a:pt x="1012829" y="2269908"/>
                </a:cubicBezTo>
                <a:cubicBezTo>
                  <a:pt x="989461" y="2294292"/>
                  <a:pt x="506861" y="2450756"/>
                  <a:pt x="464189" y="2477172"/>
                </a:cubicBezTo>
                <a:cubicBezTo>
                  <a:pt x="421517" y="2503588"/>
                  <a:pt x="834013" y="2446692"/>
                  <a:pt x="756797" y="2428404"/>
                </a:cubicBezTo>
                <a:cubicBezTo>
                  <a:pt x="679581" y="2410116"/>
                  <a:pt x="-28571" y="2407068"/>
                  <a:pt x="893" y="2367444"/>
                </a:cubicBezTo>
                <a:cubicBezTo>
                  <a:pt x="30357" y="2327820"/>
                  <a:pt x="815725" y="2220124"/>
                  <a:pt x="933581" y="2190660"/>
                </a:cubicBezTo>
                <a:cubicBezTo>
                  <a:pt x="1051437" y="2161196"/>
                  <a:pt x="467237" y="2295308"/>
                  <a:pt x="708029" y="2190660"/>
                </a:cubicBezTo>
                <a:cubicBezTo>
                  <a:pt x="948821" y="2086012"/>
                  <a:pt x="2092837" y="1687740"/>
                  <a:pt x="2378333" y="1562772"/>
                </a:cubicBezTo>
                <a:cubicBezTo>
                  <a:pt x="2663829" y="1437804"/>
                  <a:pt x="2445389" y="1439836"/>
                  <a:pt x="2421005" y="1440852"/>
                </a:cubicBezTo>
                <a:cubicBezTo>
                  <a:pt x="2396621" y="1441868"/>
                  <a:pt x="2193421" y="1650148"/>
                  <a:pt x="2232029" y="1568868"/>
                </a:cubicBezTo>
                <a:cubicBezTo>
                  <a:pt x="2270637" y="1487588"/>
                  <a:pt x="2642493" y="975524"/>
                  <a:pt x="2652653" y="953172"/>
                </a:cubicBezTo>
                <a:cubicBezTo>
                  <a:pt x="2662813" y="930820"/>
                  <a:pt x="2314325" y="1459140"/>
                  <a:pt x="2292989" y="1434756"/>
                </a:cubicBezTo>
                <a:cubicBezTo>
                  <a:pt x="2271653" y="1410372"/>
                  <a:pt x="2517525" y="862748"/>
                  <a:pt x="2524637" y="806868"/>
                </a:cubicBezTo>
                <a:cubicBezTo>
                  <a:pt x="2531749" y="750988"/>
                  <a:pt x="2315341" y="1163484"/>
                  <a:pt x="2335661" y="1099476"/>
                </a:cubicBezTo>
                <a:cubicBezTo>
                  <a:pt x="2355981" y="1035468"/>
                  <a:pt x="2622173" y="507148"/>
                  <a:pt x="2646557" y="422820"/>
                </a:cubicBezTo>
                <a:cubicBezTo>
                  <a:pt x="2670941" y="338492"/>
                  <a:pt x="2434213" y="662596"/>
                  <a:pt x="2481965" y="593508"/>
                </a:cubicBezTo>
                <a:cubicBezTo>
                  <a:pt x="2529717" y="524420"/>
                  <a:pt x="2917829" y="-39460"/>
                  <a:pt x="2926973" y="219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FC3923D4-199D-F17D-A0AA-0199B53B4220}"/>
              </a:ext>
            </a:extLst>
          </p:cNvPr>
          <p:cNvSpPr/>
          <p:nvPr/>
        </p:nvSpPr>
        <p:spPr>
          <a:xfrm>
            <a:off x="2543447" y="3550616"/>
            <a:ext cx="2775915" cy="4059848"/>
          </a:xfrm>
          <a:custGeom>
            <a:avLst/>
            <a:gdLst>
              <a:gd name="connsiteX0" fmla="*/ 1671937 w 2775915"/>
              <a:gd name="connsiteY0" fmla="*/ 628192 h 4059848"/>
              <a:gd name="connsiteX1" fmla="*/ 2266297 w 2775915"/>
              <a:gd name="connsiteY1" fmla="*/ 1780336 h 4059848"/>
              <a:gd name="connsiteX2" fmla="*/ 1452481 w 2775915"/>
              <a:gd name="connsiteY2" fmla="*/ 2200960 h 4059848"/>
              <a:gd name="connsiteX3" fmla="*/ 1854817 w 2775915"/>
              <a:gd name="connsiteY3" fmla="*/ 2164384 h 4059848"/>
              <a:gd name="connsiteX4" fmla="*/ 1269601 w 2775915"/>
              <a:gd name="connsiteY4" fmla="*/ 2447848 h 4059848"/>
              <a:gd name="connsiteX5" fmla="*/ 1498201 w 2775915"/>
              <a:gd name="connsiteY5" fmla="*/ 2466136 h 4059848"/>
              <a:gd name="connsiteX6" fmla="*/ 885553 w 2775915"/>
              <a:gd name="connsiteY6" fmla="*/ 2713024 h 4059848"/>
              <a:gd name="connsiteX7" fmla="*/ 1617073 w 2775915"/>
              <a:gd name="connsiteY7" fmla="*/ 2603296 h 4059848"/>
              <a:gd name="connsiteX8" fmla="*/ 1251313 w 2775915"/>
              <a:gd name="connsiteY8" fmla="*/ 2740456 h 4059848"/>
              <a:gd name="connsiteX9" fmla="*/ 1205593 w 2775915"/>
              <a:gd name="connsiteY9" fmla="*/ 3188512 h 4059848"/>
              <a:gd name="connsiteX10" fmla="*/ 1397617 w 2775915"/>
              <a:gd name="connsiteY10" fmla="*/ 3042208 h 4059848"/>
              <a:gd name="connsiteX11" fmla="*/ 858121 w 2775915"/>
              <a:gd name="connsiteY11" fmla="*/ 3581704 h 4059848"/>
              <a:gd name="connsiteX12" fmla="*/ 245473 w 2775915"/>
              <a:gd name="connsiteY12" fmla="*/ 3792016 h 4059848"/>
              <a:gd name="connsiteX13" fmla="*/ 803257 w 2775915"/>
              <a:gd name="connsiteY13" fmla="*/ 3636568 h 4059848"/>
              <a:gd name="connsiteX14" fmla="*/ 26017 w 2775915"/>
              <a:gd name="connsiteY14" fmla="*/ 4057192 h 4059848"/>
              <a:gd name="connsiteX15" fmla="*/ 1955401 w 2775915"/>
              <a:gd name="connsiteY15" fmla="*/ 3398824 h 4059848"/>
              <a:gd name="connsiteX16" fmla="*/ 1708513 w 2775915"/>
              <a:gd name="connsiteY16" fmla="*/ 3343960 h 4059848"/>
              <a:gd name="connsiteX17" fmla="*/ 2284585 w 2775915"/>
              <a:gd name="connsiteY17" fmla="*/ 2511856 h 4059848"/>
              <a:gd name="connsiteX18" fmla="*/ 1790809 w 2775915"/>
              <a:gd name="connsiteY18" fmla="*/ 2713024 h 4059848"/>
              <a:gd name="connsiteX19" fmla="*/ 2750929 w 2775915"/>
              <a:gd name="connsiteY19" fmla="*/ 1954072 h 4059848"/>
              <a:gd name="connsiteX20" fmla="*/ 2513185 w 2775915"/>
              <a:gd name="connsiteY20" fmla="*/ 2036368 h 4059848"/>
              <a:gd name="connsiteX21" fmla="*/ 2723497 w 2775915"/>
              <a:gd name="connsiteY21" fmla="*/ 1835200 h 4059848"/>
              <a:gd name="connsiteX22" fmla="*/ 2312017 w 2775915"/>
              <a:gd name="connsiteY22" fmla="*/ 1304848 h 4059848"/>
              <a:gd name="connsiteX23" fmla="*/ 2385169 w 2775915"/>
              <a:gd name="connsiteY23" fmla="*/ 1506016 h 4059848"/>
              <a:gd name="connsiteX24" fmla="*/ 2147425 w 2775915"/>
              <a:gd name="connsiteY24" fmla="*/ 1076248 h 4059848"/>
              <a:gd name="connsiteX25" fmla="*/ 2257153 w 2775915"/>
              <a:gd name="connsiteY25" fmla="*/ 1012240 h 4059848"/>
              <a:gd name="connsiteX26" fmla="*/ 1617073 w 2775915"/>
              <a:gd name="connsiteY26" fmla="*/ 24688 h 4059848"/>
              <a:gd name="connsiteX27" fmla="*/ 1790809 w 2775915"/>
              <a:gd name="connsiteY27" fmla="*/ 326440 h 4059848"/>
              <a:gd name="connsiteX28" fmla="*/ 1900537 w 2775915"/>
              <a:gd name="connsiteY28" fmla="*/ 637336 h 4059848"/>
              <a:gd name="connsiteX29" fmla="*/ 1644505 w 2775915"/>
              <a:gd name="connsiteY29" fmla="*/ 454456 h 4059848"/>
              <a:gd name="connsiteX30" fmla="*/ 1671937 w 2775915"/>
              <a:gd name="connsiteY30" fmla="*/ 628192 h 4059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775915" h="4059848">
                <a:moveTo>
                  <a:pt x="1671937" y="628192"/>
                </a:moveTo>
                <a:cubicBezTo>
                  <a:pt x="1775569" y="849172"/>
                  <a:pt x="2302873" y="1518208"/>
                  <a:pt x="2266297" y="1780336"/>
                </a:cubicBezTo>
                <a:cubicBezTo>
                  <a:pt x="2229721" y="2042464"/>
                  <a:pt x="1521061" y="2136952"/>
                  <a:pt x="1452481" y="2200960"/>
                </a:cubicBezTo>
                <a:cubicBezTo>
                  <a:pt x="1383901" y="2264968"/>
                  <a:pt x="1885297" y="2123236"/>
                  <a:pt x="1854817" y="2164384"/>
                </a:cubicBezTo>
                <a:cubicBezTo>
                  <a:pt x="1824337" y="2205532"/>
                  <a:pt x="1329037" y="2397556"/>
                  <a:pt x="1269601" y="2447848"/>
                </a:cubicBezTo>
                <a:cubicBezTo>
                  <a:pt x="1210165" y="2498140"/>
                  <a:pt x="1562209" y="2421940"/>
                  <a:pt x="1498201" y="2466136"/>
                </a:cubicBezTo>
                <a:cubicBezTo>
                  <a:pt x="1434193" y="2510332"/>
                  <a:pt x="865741" y="2690164"/>
                  <a:pt x="885553" y="2713024"/>
                </a:cubicBezTo>
                <a:cubicBezTo>
                  <a:pt x="905365" y="2735884"/>
                  <a:pt x="1556113" y="2598724"/>
                  <a:pt x="1617073" y="2603296"/>
                </a:cubicBezTo>
                <a:cubicBezTo>
                  <a:pt x="1678033" y="2607868"/>
                  <a:pt x="1319893" y="2642920"/>
                  <a:pt x="1251313" y="2740456"/>
                </a:cubicBezTo>
                <a:cubicBezTo>
                  <a:pt x="1182733" y="2837992"/>
                  <a:pt x="1181209" y="3138220"/>
                  <a:pt x="1205593" y="3188512"/>
                </a:cubicBezTo>
                <a:cubicBezTo>
                  <a:pt x="1229977" y="3238804"/>
                  <a:pt x="1455529" y="2976676"/>
                  <a:pt x="1397617" y="3042208"/>
                </a:cubicBezTo>
                <a:cubicBezTo>
                  <a:pt x="1339705" y="3107740"/>
                  <a:pt x="1050145" y="3456736"/>
                  <a:pt x="858121" y="3581704"/>
                </a:cubicBezTo>
                <a:cubicBezTo>
                  <a:pt x="666097" y="3706672"/>
                  <a:pt x="254617" y="3782872"/>
                  <a:pt x="245473" y="3792016"/>
                </a:cubicBezTo>
                <a:cubicBezTo>
                  <a:pt x="236329" y="3801160"/>
                  <a:pt x="839833" y="3592372"/>
                  <a:pt x="803257" y="3636568"/>
                </a:cubicBezTo>
                <a:cubicBezTo>
                  <a:pt x="766681" y="3680764"/>
                  <a:pt x="-166007" y="4096816"/>
                  <a:pt x="26017" y="4057192"/>
                </a:cubicBezTo>
                <a:cubicBezTo>
                  <a:pt x="218041" y="4017568"/>
                  <a:pt x="1674985" y="3517696"/>
                  <a:pt x="1955401" y="3398824"/>
                </a:cubicBezTo>
                <a:cubicBezTo>
                  <a:pt x="2235817" y="3279952"/>
                  <a:pt x="1653649" y="3491788"/>
                  <a:pt x="1708513" y="3343960"/>
                </a:cubicBezTo>
                <a:cubicBezTo>
                  <a:pt x="1763377" y="3196132"/>
                  <a:pt x="2270869" y="2617012"/>
                  <a:pt x="2284585" y="2511856"/>
                </a:cubicBezTo>
                <a:cubicBezTo>
                  <a:pt x="2298301" y="2406700"/>
                  <a:pt x="1713085" y="2805988"/>
                  <a:pt x="1790809" y="2713024"/>
                </a:cubicBezTo>
                <a:cubicBezTo>
                  <a:pt x="1868533" y="2620060"/>
                  <a:pt x="2630533" y="2066848"/>
                  <a:pt x="2750929" y="1954072"/>
                </a:cubicBezTo>
                <a:cubicBezTo>
                  <a:pt x="2871325" y="1841296"/>
                  <a:pt x="2517757" y="2056180"/>
                  <a:pt x="2513185" y="2036368"/>
                </a:cubicBezTo>
                <a:cubicBezTo>
                  <a:pt x="2508613" y="2016556"/>
                  <a:pt x="2757025" y="1957120"/>
                  <a:pt x="2723497" y="1835200"/>
                </a:cubicBezTo>
                <a:cubicBezTo>
                  <a:pt x="2689969" y="1713280"/>
                  <a:pt x="2368405" y="1359712"/>
                  <a:pt x="2312017" y="1304848"/>
                </a:cubicBezTo>
                <a:cubicBezTo>
                  <a:pt x="2255629" y="1249984"/>
                  <a:pt x="2412601" y="1544116"/>
                  <a:pt x="2385169" y="1506016"/>
                </a:cubicBezTo>
                <a:cubicBezTo>
                  <a:pt x="2357737" y="1467916"/>
                  <a:pt x="2168761" y="1158544"/>
                  <a:pt x="2147425" y="1076248"/>
                </a:cubicBezTo>
                <a:cubicBezTo>
                  <a:pt x="2126089" y="993952"/>
                  <a:pt x="2345545" y="1187500"/>
                  <a:pt x="2257153" y="1012240"/>
                </a:cubicBezTo>
                <a:cubicBezTo>
                  <a:pt x="2168761" y="836980"/>
                  <a:pt x="1694797" y="138988"/>
                  <a:pt x="1617073" y="24688"/>
                </a:cubicBezTo>
                <a:cubicBezTo>
                  <a:pt x="1539349" y="-89612"/>
                  <a:pt x="1743565" y="224332"/>
                  <a:pt x="1790809" y="326440"/>
                </a:cubicBezTo>
                <a:cubicBezTo>
                  <a:pt x="1838053" y="428548"/>
                  <a:pt x="1924921" y="616000"/>
                  <a:pt x="1900537" y="637336"/>
                </a:cubicBezTo>
                <a:cubicBezTo>
                  <a:pt x="1876153" y="658672"/>
                  <a:pt x="1679557" y="449884"/>
                  <a:pt x="1644505" y="454456"/>
                </a:cubicBezTo>
                <a:cubicBezTo>
                  <a:pt x="1609453" y="459028"/>
                  <a:pt x="1568305" y="407212"/>
                  <a:pt x="1671937" y="628192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1E16E04D-BFD4-79EC-0B14-ACFD2842FB4C}"/>
              </a:ext>
            </a:extLst>
          </p:cNvPr>
          <p:cNvSpPr/>
          <p:nvPr/>
        </p:nvSpPr>
        <p:spPr>
          <a:xfrm>
            <a:off x="4808828" y="5499808"/>
            <a:ext cx="942830" cy="1325153"/>
          </a:xfrm>
          <a:custGeom>
            <a:avLst/>
            <a:gdLst>
              <a:gd name="connsiteX0" fmla="*/ 942748 w 942830"/>
              <a:gd name="connsiteY0" fmla="*/ 398072 h 1325153"/>
              <a:gd name="connsiteX1" fmla="*/ 83212 w 942830"/>
              <a:gd name="connsiteY1" fmla="*/ 1221032 h 1325153"/>
              <a:gd name="connsiteX2" fmla="*/ 238660 w 942830"/>
              <a:gd name="connsiteY2" fmla="*/ 1138736 h 1325153"/>
              <a:gd name="connsiteX3" fmla="*/ 110644 w 942830"/>
              <a:gd name="connsiteY3" fmla="*/ 1221032 h 1325153"/>
              <a:gd name="connsiteX4" fmla="*/ 366676 w 942830"/>
              <a:gd name="connsiteY4" fmla="*/ 654104 h 1325153"/>
              <a:gd name="connsiteX5" fmla="*/ 412396 w 942830"/>
              <a:gd name="connsiteY5" fmla="*/ 14024 h 1325153"/>
              <a:gd name="connsiteX6" fmla="*/ 916 w 942830"/>
              <a:gd name="connsiteY6" fmla="*/ 1303328 h 1325153"/>
              <a:gd name="connsiteX7" fmla="*/ 293524 w 942830"/>
              <a:gd name="connsiteY7" fmla="*/ 827840 h 1325153"/>
              <a:gd name="connsiteX8" fmla="*/ 28348 w 942830"/>
              <a:gd name="connsiteY8" fmla="*/ 864416 h 1325153"/>
              <a:gd name="connsiteX9" fmla="*/ 942748 w 942830"/>
              <a:gd name="connsiteY9" fmla="*/ 398072 h 1325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42830" h="1325153">
                <a:moveTo>
                  <a:pt x="942748" y="398072"/>
                </a:moveTo>
                <a:cubicBezTo>
                  <a:pt x="951892" y="457508"/>
                  <a:pt x="200560" y="1097588"/>
                  <a:pt x="83212" y="1221032"/>
                </a:cubicBezTo>
                <a:cubicBezTo>
                  <a:pt x="-34136" y="1344476"/>
                  <a:pt x="234088" y="1138736"/>
                  <a:pt x="238660" y="1138736"/>
                </a:cubicBezTo>
                <a:cubicBezTo>
                  <a:pt x="243232" y="1138736"/>
                  <a:pt x="89308" y="1301804"/>
                  <a:pt x="110644" y="1221032"/>
                </a:cubicBezTo>
                <a:cubicBezTo>
                  <a:pt x="131980" y="1140260"/>
                  <a:pt x="316384" y="855272"/>
                  <a:pt x="366676" y="654104"/>
                </a:cubicBezTo>
                <a:cubicBezTo>
                  <a:pt x="416968" y="452936"/>
                  <a:pt x="473356" y="-94180"/>
                  <a:pt x="412396" y="14024"/>
                </a:cubicBezTo>
                <a:cubicBezTo>
                  <a:pt x="351436" y="122228"/>
                  <a:pt x="20728" y="1167692"/>
                  <a:pt x="916" y="1303328"/>
                </a:cubicBezTo>
                <a:cubicBezTo>
                  <a:pt x="-18896" y="1438964"/>
                  <a:pt x="288952" y="900992"/>
                  <a:pt x="293524" y="827840"/>
                </a:cubicBezTo>
                <a:cubicBezTo>
                  <a:pt x="298096" y="754688"/>
                  <a:pt x="-81380" y="931472"/>
                  <a:pt x="28348" y="864416"/>
                </a:cubicBezTo>
                <a:cubicBezTo>
                  <a:pt x="138076" y="797360"/>
                  <a:pt x="933604" y="338636"/>
                  <a:pt x="942748" y="398072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591F60EA-859C-A27C-7FF9-957AE4CB51AE}"/>
              </a:ext>
            </a:extLst>
          </p:cNvPr>
          <p:cNvSpPr/>
          <p:nvPr/>
        </p:nvSpPr>
        <p:spPr>
          <a:xfrm>
            <a:off x="1916406" y="2788701"/>
            <a:ext cx="2609202" cy="2173272"/>
          </a:xfrm>
          <a:custGeom>
            <a:avLst/>
            <a:gdLst>
              <a:gd name="connsiteX0" fmla="*/ 695120 w 2609202"/>
              <a:gd name="connsiteY0" fmla="*/ 261737 h 2173272"/>
              <a:gd name="connsiteX1" fmla="*/ 1843607 w 2609202"/>
              <a:gd name="connsiteY1" fmla="*/ 444617 h 2173272"/>
              <a:gd name="connsiteX2" fmla="*/ 1565629 w 2609202"/>
              <a:gd name="connsiteY2" fmla="*/ 488509 h 2173272"/>
              <a:gd name="connsiteX3" fmla="*/ 2041117 w 2609202"/>
              <a:gd name="connsiteY3" fmla="*/ 803062 h 2173272"/>
              <a:gd name="connsiteX4" fmla="*/ 1880183 w 2609202"/>
              <a:gd name="connsiteY4" fmla="*/ 795747 h 2173272"/>
              <a:gd name="connsiteX5" fmla="*/ 2202052 w 2609202"/>
              <a:gd name="connsiteY5" fmla="*/ 934736 h 2173272"/>
              <a:gd name="connsiteX6" fmla="*/ 1858237 w 2609202"/>
              <a:gd name="connsiteY6" fmla="*/ 1212713 h 2173272"/>
              <a:gd name="connsiteX7" fmla="*/ 2304464 w 2609202"/>
              <a:gd name="connsiteY7" fmla="*/ 1037149 h 2173272"/>
              <a:gd name="connsiteX8" fmla="*/ 2399562 w 2609202"/>
              <a:gd name="connsiteY8" fmla="*/ 1351702 h 2173272"/>
              <a:gd name="connsiteX9" fmla="*/ 2238628 w 2609202"/>
              <a:gd name="connsiteY9" fmla="*/ 1593104 h 2173272"/>
              <a:gd name="connsiteX10" fmla="*/ 2362986 w 2609202"/>
              <a:gd name="connsiteY10" fmla="*/ 1468745 h 2173272"/>
              <a:gd name="connsiteX11" fmla="*/ 2297149 w 2609202"/>
              <a:gd name="connsiteY11" fmla="*/ 2171005 h 2173272"/>
              <a:gd name="connsiteX12" fmla="*/ 2450768 w 2609202"/>
              <a:gd name="connsiteY12" fmla="*/ 1680886 h 2173272"/>
              <a:gd name="connsiteX13" fmla="*/ 2589757 w 2609202"/>
              <a:gd name="connsiteY13" fmla="*/ 1344387 h 2173272"/>
              <a:gd name="connsiteX14" fmla="*/ 1997226 w 2609202"/>
              <a:gd name="connsiteY14" fmla="*/ 327574 h 2173272"/>
              <a:gd name="connsiteX15" fmla="*/ 2172791 w 2609202"/>
              <a:gd name="connsiteY15" fmla="*/ 532400 h 2173272"/>
              <a:gd name="connsiteX16" fmla="*/ 1280336 w 2609202"/>
              <a:gd name="connsiteY16" fmla="*/ 5705 h 2173272"/>
              <a:gd name="connsiteX17" fmla="*/ 139165 w 2609202"/>
              <a:gd name="connsiteY17" fmla="*/ 247107 h 2173272"/>
              <a:gd name="connsiteX18" fmla="*/ 782903 w 2609202"/>
              <a:gd name="connsiteY18" fmla="*/ 152009 h 2173272"/>
              <a:gd name="connsiteX19" fmla="*/ 176 w 2609202"/>
              <a:gd name="connsiteY19" fmla="*/ 473878 h 2173272"/>
              <a:gd name="connsiteX20" fmla="*/ 695120 w 2609202"/>
              <a:gd name="connsiteY20" fmla="*/ 261737 h 2173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609202" h="2173272">
                <a:moveTo>
                  <a:pt x="695120" y="261737"/>
                </a:moveTo>
                <a:cubicBezTo>
                  <a:pt x="1002358" y="256860"/>
                  <a:pt x="1698522" y="406822"/>
                  <a:pt x="1843607" y="444617"/>
                </a:cubicBezTo>
                <a:cubicBezTo>
                  <a:pt x="1988692" y="482412"/>
                  <a:pt x="1532711" y="428768"/>
                  <a:pt x="1565629" y="488509"/>
                </a:cubicBezTo>
                <a:cubicBezTo>
                  <a:pt x="1598547" y="548250"/>
                  <a:pt x="1988691" y="751856"/>
                  <a:pt x="2041117" y="803062"/>
                </a:cubicBezTo>
                <a:cubicBezTo>
                  <a:pt x="2093543" y="854268"/>
                  <a:pt x="1853361" y="773801"/>
                  <a:pt x="1880183" y="795747"/>
                </a:cubicBezTo>
                <a:cubicBezTo>
                  <a:pt x="1907006" y="817693"/>
                  <a:pt x="2205710" y="865242"/>
                  <a:pt x="2202052" y="934736"/>
                </a:cubicBezTo>
                <a:cubicBezTo>
                  <a:pt x="2198394" y="1004230"/>
                  <a:pt x="1841168" y="1195644"/>
                  <a:pt x="1858237" y="1212713"/>
                </a:cubicBezTo>
                <a:cubicBezTo>
                  <a:pt x="1875306" y="1229782"/>
                  <a:pt x="2214243" y="1013984"/>
                  <a:pt x="2304464" y="1037149"/>
                </a:cubicBezTo>
                <a:cubicBezTo>
                  <a:pt x="2394685" y="1060314"/>
                  <a:pt x="2410535" y="1259043"/>
                  <a:pt x="2399562" y="1351702"/>
                </a:cubicBezTo>
                <a:cubicBezTo>
                  <a:pt x="2388589" y="1444361"/>
                  <a:pt x="2244724" y="1573597"/>
                  <a:pt x="2238628" y="1593104"/>
                </a:cubicBezTo>
                <a:cubicBezTo>
                  <a:pt x="2232532" y="1612611"/>
                  <a:pt x="2353233" y="1372428"/>
                  <a:pt x="2362986" y="1468745"/>
                </a:cubicBezTo>
                <a:cubicBezTo>
                  <a:pt x="2372739" y="1565062"/>
                  <a:pt x="2282519" y="2135648"/>
                  <a:pt x="2297149" y="2171005"/>
                </a:cubicBezTo>
                <a:cubicBezTo>
                  <a:pt x="2311779" y="2206362"/>
                  <a:pt x="2402000" y="1818656"/>
                  <a:pt x="2450768" y="1680886"/>
                </a:cubicBezTo>
                <a:cubicBezTo>
                  <a:pt x="2499536" y="1543116"/>
                  <a:pt x="2665347" y="1569939"/>
                  <a:pt x="2589757" y="1344387"/>
                </a:cubicBezTo>
                <a:cubicBezTo>
                  <a:pt x="2514167" y="1118835"/>
                  <a:pt x="2066720" y="462905"/>
                  <a:pt x="1997226" y="327574"/>
                </a:cubicBezTo>
                <a:cubicBezTo>
                  <a:pt x="1927732" y="192243"/>
                  <a:pt x="2292273" y="586045"/>
                  <a:pt x="2172791" y="532400"/>
                </a:cubicBezTo>
                <a:cubicBezTo>
                  <a:pt x="2053309" y="478755"/>
                  <a:pt x="1619274" y="53254"/>
                  <a:pt x="1280336" y="5705"/>
                </a:cubicBezTo>
                <a:cubicBezTo>
                  <a:pt x="941398" y="-41844"/>
                  <a:pt x="222070" y="222723"/>
                  <a:pt x="139165" y="247107"/>
                </a:cubicBezTo>
                <a:cubicBezTo>
                  <a:pt x="56260" y="271491"/>
                  <a:pt x="806068" y="114214"/>
                  <a:pt x="782903" y="152009"/>
                </a:cubicBezTo>
                <a:cubicBezTo>
                  <a:pt x="759738" y="189804"/>
                  <a:pt x="9930" y="454371"/>
                  <a:pt x="176" y="473878"/>
                </a:cubicBezTo>
                <a:cubicBezTo>
                  <a:pt x="-9578" y="493385"/>
                  <a:pt x="387882" y="266614"/>
                  <a:pt x="695120" y="261737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3AEF1E5C-C2AD-9B67-8ED8-1273D9F499B6}"/>
              </a:ext>
            </a:extLst>
          </p:cNvPr>
          <p:cNvSpPr/>
          <p:nvPr/>
        </p:nvSpPr>
        <p:spPr>
          <a:xfrm>
            <a:off x="1669119" y="3296205"/>
            <a:ext cx="1074511" cy="4386500"/>
          </a:xfrm>
          <a:custGeom>
            <a:avLst/>
            <a:gdLst>
              <a:gd name="connsiteX0" fmla="*/ 1074081 w 1074511"/>
              <a:gd name="connsiteY0" fmla="*/ 13525 h 4386500"/>
              <a:gd name="connsiteX1" fmla="*/ 308768 w 1074511"/>
              <a:gd name="connsiteY1" fmla="*/ 1017378 h 4386500"/>
              <a:gd name="connsiteX2" fmla="*/ 408159 w 1074511"/>
              <a:gd name="connsiteY2" fmla="*/ 898108 h 4386500"/>
              <a:gd name="connsiteX3" fmla="*/ 269011 w 1074511"/>
              <a:gd name="connsiteY3" fmla="*/ 1226099 h 4386500"/>
              <a:gd name="connsiteX4" fmla="*/ 278951 w 1074511"/>
              <a:gd name="connsiteY4" fmla="*/ 1514334 h 4386500"/>
              <a:gd name="connsiteX5" fmla="*/ 318707 w 1074511"/>
              <a:gd name="connsiteY5" fmla="*/ 1375186 h 4386500"/>
              <a:gd name="connsiteX6" fmla="*/ 368403 w 1074511"/>
              <a:gd name="connsiteY6" fmla="*/ 1991412 h 4386500"/>
              <a:gd name="connsiteX7" fmla="*/ 388281 w 1074511"/>
              <a:gd name="connsiteY7" fmla="*/ 1862204 h 4386500"/>
              <a:gd name="connsiteX8" fmla="*/ 179559 w 1074511"/>
              <a:gd name="connsiteY8" fmla="*/ 2249830 h 4386500"/>
              <a:gd name="connsiteX9" fmla="*/ 318707 w 1074511"/>
              <a:gd name="connsiteY9" fmla="*/ 2408856 h 4386500"/>
              <a:gd name="connsiteX10" fmla="*/ 338585 w 1074511"/>
              <a:gd name="connsiteY10" fmla="*/ 2239891 h 4386500"/>
              <a:gd name="connsiteX11" fmla="*/ 259072 w 1074511"/>
              <a:gd name="connsiteY11" fmla="*/ 2955508 h 4386500"/>
              <a:gd name="connsiteX12" fmla="*/ 547307 w 1074511"/>
              <a:gd name="connsiteY12" fmla="*/ 3621430 h 4386500"/>
              <a:gd name="connsiteX13" fmla="*/ 557246 w 1074511"/>
              <a:gd name="connsiteY13" fmla="*/ 3313317 h 4386500"/>
              <a:gd name="connsiteX14" fmla="*/ 815664 w 1074511"/>
              <a:gd name="connsiteY14" fmla="*/ 4327108 h 4386500"/>
              <a:gd name="connsiteX15" fmla="*/ 736151 w 1074511"/>
              <a:gd name="connsiteY15" fmla="*/ 4009056 h 4386500"/>
              <a:gd name="connsiteX16" fmla="*/ 30472 w 1074511"/>
              <a:gd name="connsiteY16" fmla="*/ 1892021 h 4386500"/>
              <a:gd name="connsiteX17" fmla="*/ 149742 w 1074511"/>
              <a:gd name="connsiteY17" fmla="*/ 2587760 h 4386500"/>
              <a:gd name="connsiteX18" fmla="*/ 348524 w 1074511"/>
              <a:gd name="connsiteY18" fmla="*/ 639691 h 4386500"/>
              <a:gd name="connsiteX19" fmla="*/ 189498 w 1074511"/>
              <a:gd name="connsiteY19" fmla="*/ 878230 h 4386500"/>
              <a:gd name="connsiteX20" fmla="*/ 537368 w 1074511"/>
              <a:gd name="connsiteY20" fmla="*/ 361395 h 4386500"/>
              <a:gd name="connsiteX21" fmla="*/ 189498 w 1074511"/>
              <a:gd name="connsiteY21" fmla="*/ 430969 h 4386500"/>
              <a:gd name="connsiteX22" fmla="*/ 1074081 w 1074511"/>
              <a:gd name="connsiteY22" fmla="*/ 13525 h 4386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074511" h="4386500">
                <a:moveTo>
                  <a:pt x="1074081" y="13525"/>
                </a:moveTo>
                <a:cubicBezTo>
                  <a:pt x="1093959" y="111260"/>
                  <a:pt x="419755" y="869948"/>
                  <a:pt x="308768" y="1017378"/>
                </a:cubicBezTo>
                <a:cubicBezTo>
                  <a:pt x="197781" y="1164808"/>
                  <a:pt x="414785" y="863321"/>
                  <a:pt x="408159" y="898108"/>
                </a:cubicBezTo>
                <a:cubicBezTo>
                  <a:pt x="401533" y="932895"/>
                  <a:pt x="290546" y="1123395"/>
                  <a:pt x="269011" y="1226099"/>
                </a:cubicBezTo>
                <a:cubicBezTo>
                  <a:pt x="247476" y="1328803"/>
                  <a:pt x="270668" y="1489486"/>
                  <a:pt x="278951" y="1514334"/>
                </a:cubicBezTo>
                <a:cubicBezTo>
                  <a:pt x="287234" y="1539182"/>
                  <a:pt x="303798" y="1295673"/>
                  <a:pt x="318707" y="1375186"/>
                </a:cubicBezTo>
                <a:cubicBezTo>
                  <a:pt x="333616" y="1454699"/>
                  <a:pt x="356807" y="1910242"/>
                  <a:pt x="368403" y="1991412"/>
                </a:cubicBezTo>
                <a:cubicBezTo>
                  <a:pt x="379999" y="2072582"/>
                  <a:pt x="419755" y="1819134"/>
                  <a:pt x="388281" y="1862204"/>
                </a:cubicBezTo>
                <a:cubicBezTo>
                  <a:pt x="356807" y="1905274"/>
                  <a:pt x="191155" y="2158721"/>
                  <a:pt x="179559" y="2249830"/>
                </a:cubicBezTo>
                <a:cubicBezTo>
                  <a:pt x="167963" y="2340939"/>
                  <a:pt x="292203" y="2410513"/>
                  <a:pt x="318707" y="2408856"/>
                </a:cubicBezTo>
                <a:cubicBezTo>
                  <a:pt x="345211" y="2407200"/>
                  <a:pt x="348524" y="2148782"/>
                  <a:pt x="338585" y="2239891"/>
                </a:cubicBezTo>
                <a:cubicBezTo>
                  <a:pt x="328646" y="2331000"/>
                  <a:pt x="224285" y="2725252"/>
                  <a:pt x="259072" y="2955508"/>
                </a:cubicBezTo>
                <a:cubicBezTo>
                  <a:pt x="293859" y="3185764"/>
                  <a:pt x="497611" y="3561795"/>
                  <a:pt x="547307" y="3621430"/>
                </a:cubicBezTo>
                <a:cubicBezTo>
                  <a:pt x="597003" y="3681065"/>
                  <a:pt x="512520" y="3195704"/>
                  <a:pt x="557246" y="3313317"/>
                </a:cubicBezTo>
                <a:cubicBezTo>
                  <a:pt x="601972" y="3430930"/>
                  <a:pt x="785846" y="4211152"/>
                  <a:pt x="815664" y="4327108"/>
                </a:cubicBezTo>
                <a:cubicBezTo>
                  <a:pt x="845481" y="4443065"/>
                  <a:pt x="867016" y="4414904"/>
                  <a:pt x="736151" y="4009056"/>
                </a:cubicBezTo>
                <a:cubicBezTo>
                  <a:pt x="605286" y="3603208"/>
                  <a:pt x="128207" y="2128904"/>
                  <a:pt x="30472" y="1892021"/>
                </a:cubicBezTo>
                <a:cubicBezTo>
                  <a:pt x="-67263" y="1655138"/>
                  <a:pt x="96733" y="2796482"/>
                  <a:pt x="149742" y="2587760"/>
                </a:cubicBezTo>
                <a:cubicBezTo>
                  <a:pt x="202751" y="2379038"/>
                  <a:pt x="341898" y="924613"/>
                  <a:pt x="348524" y="639691"/>
                </a:cubicBezTo>
                <a:cubicBezTo>
                  <a:pt x="355150" y="354769"/>
                  <a:pt x="158024" y="924613"/>
                  <a:pt x="189498" y="878230"/>
                </a:cubicBezTo>
                <a:cubicBezTo>
                  <a:pt x="220972" y="831847"/>
                  <a:pt x="537368" y="435938"/>
                  <a:pt x="537368" y="361395"/>
                </a:cubicBezTo>
                <a:cubicBezTo>
                  <a:pt x="537368" y="286852"/>
                  <a:pt x="103359" y="483978"/>
                  <a:pt x="189498" y="430969"/>
                </a:cubicBezTo>
                <a:cubicBezTo>
                  <a:pt x="275637" y="377960"/>
                  <a:pt x="1054203" y="-84210"/>
                  <a:pt x="1074081" y="13525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B1CC1EA8-0739-9FD7-6444-6A34837A5B7C}"/>
              </a:ext>
            </a:extLst>
          </p:cNvPr>
          <p:cNvSpPr/>
          <p:nvPr/>
        </p:nvSpPr>
        <p:spPr>
          <a:xfrm>
            <a:off x="2165632" y="6390051"/>
            <a:ext cx="1400188" cy="379247"/>
          </a:xfrm>
          <a:custGeom>
            <a:avLst/>
            <a:gdLst>
              <a:gd name="connsiteX0" fmla="*/ 6068 w 1400188"/>
              <a:gd name="connsiteY0" fmla="*/ 10749 h 379247"/>
              <a:gd name="connsiteX1" fmla="*/ 339443 w 1400188"/>
              <a:gd name="connsiteY1" fmla="*/ 42499 h 379247"/>
              <a:gd name="connsiteX2" fmla="*/ 247368 w 1400188"/>
              <a:gd name="connsiteY2" fmla="*/ 45674 h 379247"/>
              <a:gd name="connsiteX3" fmla="*/ 552168 w 1400188"/>
              <a:gd name="connsiteY3" fmla="*/ 48849 h 379247"/>
              <a:gd name="connsiteX4" fmla="*/ 491843 w 1400188"/>
              <a:gd name="connsiteY4" fmla="*/ 42499 h 379247"/>
              <a:gd name="connsiteX5" fmla="*/ 917293 w 1400188"/>
              <a:gd name="connsiteY5" fmla="*/ 102824 h 379247"/>
              <a:gd name="connsiteX6" fmla="*/ 1390368 w 1400188"/>
              <a:gd name="connsiteY6" fmla="*/ 96474 h 379247"/>
              <a:gd name="connsiteX7" fmla="*/ 1225268 w 1400188"/>
              <a:gd name="connsiteY7" fmla="*/ 125049 h 379247"/>
              <a:gd name="connsiteX8" fmla="*/ 1076043 w 1400188"/>
              <a:gd name="connsiteY8" fmla="*/ 194899 h 379247"/>
              <a:gd name="connsiteX9" fmla="*/ 1384018 w 1400188"/>
              <a:gd name="connsiteY9" fmla="*/ 128224 h 379247"/>
              <a:gd name="connsiteX10" fmla="*/ 1012543 w 1400188"/>
              <a:gd name="connsiteY10" fmla="*/ 299674 h 379247"/>
              <a:gd name="connsiteX11" fmla="*/ 879193 w 1400188"/>
              <a:gd name="connsiteY11" fmla="*/ 379049 h 379247"/>
              <a:gd name="connsiteX12" fmla="*/ 1149068 w 1400188"/>
              <a:gd name="connsiteY12" fmla="*/ 321899 h 379247"/>
              <a:gd name="connsiteX13" fmla="*/ 682343 w 1400188"/>
              <a:gd name="connsiteY13" fmla="*/ 309199 h 379247"/>
              <a:gd name="connsiteX14" fmla="*/ 469618 w 1400188"/>
              <a:gd name="connsiteY14" fmla="*/ 309199 h 379247"/>
              <a:gd name="connsiteX15" fmla="*/ 710918 w 1400188"/>
              <a:gd name="connsiteY15" fmla="*/ 299674 h 379247"/>
              <a:gd name="connsiteX16" fmla="*/ 129893 w 1400188"/>
              <a:gd name="connsiteY16" fmla="*/ 229824 h 379247"/>
              <a:gd name="connsiteX17" fmla="*/ 361668 w 1400188"/>
              <a:gd name="connsiteY17" fmla="*/ 312374 h 379247"/>
              <a:gd name="connsiteX18" fmla="*/ 202918 w 1400188"/>
              <a:gd name="connsiteY18" fmla="*/ 261574 h 379247"/>
              <a:gd name="connsiteX19" fmla="*/ 88618 w 1400188"/>
              <a:gd name="connsiteY19" fmla="*/ 188549 h 379247"/>
              <a:gd name="connsiteX20" fmla="*/ 120368 w 1400188"/>
              <a:gd name="connsiteY20" fmla="*/ 252049 h 379247"/>
              <a:gd name="connsiteX21" fmla="*/ 6068 w 1400188"/>
              <a:gd name="connsiteY21" fmla="*/ 10749 h 379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400188" h="379247">
                <a:moveTo>
                  <a:pt x="6068" y="10749"/>
                </a:moveTo>
                <a:cubicBezTo>
                  <a:pt x="42580" y="-24176"/>
                  <a:pt x="299226" y="36678"/>
                  <a:pt x="339443" y="42499"/>
                </a:cubicBezTo>
                <a:cubicBezTo>
                  <a:pt x="379660" y="48320"/>
                  <a:pt x="211914" y="44616"/>
                  <a:pt x="247368" y="45674"/>
                </a:cubicBezTo>
                <a:cubicBezTo>
                  <a:pt x="282822" y="46732"/>
                  <a:pt x="511422" y="49378"/>
                  <a:pt x="552168" y="48849"/>
                </a:cubicBezTo>
                <a:cubicBezTo>
                  <a:pt x="592914" y="48320"/>
                  <a:pt x="491843" y="42499"/>
                  <a:pt x="491843" y="42499"/>
                </a:cubicBezTo>
                <a:cubicBezTo>
                  <a:pt x="552697" y="51495"/>
                  <a:pt x="767539" y="93828"/>
                  <a:pt x="917293" y="102824"/>
                </a:cubicBezTo>
                <a:cubicBezTo>
                  <a:pt x="1067047" y="111820"/>
                  <a:pt x="1339039" y="92770"/>
                  <a:pt x="1390368" y="96474"/>
                </a:cubicBezTo>
                <a:cubicBezTo>
                  <a:pt x="1441697" y="100178"/>
                  <a:pt x="1277656" y="108645"/>
                  <a:pt x="1225268" y="125049"/>
                </a:cubicBezTo>
                <a:cubicBezTo>
                  <a:pt x="1172880" y="141453"/>
                  <a:pt x="1049585" y="194370"/>
                  <a:pt x="1076043" y="194899"/>
                </a:cubicBezTo>
                <a:cubicBezTo>
                  <a:pt x="1102501" y="195428"/>
                  <a:pt x="1394601" y="110762"/>
                  <a:pt x="1384018" y="128224"/>
                </a:cubicBezTo>
                <a:cubicBezTo>
                  <a:pt x="1373435" y="145687"/>
                  <a:pt x="1096681" y="257870"/>
                  <a:pt x="1012543" y="299674"/>
                </a:cubicBezTo>
                <a:cubicBezTo>
                  <a:pt x="928406" y="341478"/>
                  <a:pt x="856439" y="375345"/>
                  <a:pt x="879193" y="379049"/>
                </a:cubicBezTo>
                <a:cubicBezTo>
                  <a:pt x="901947" y="382753"/>
                  <a:pt x="1181876" y="333541"/>
                  <a:pt x="1149068" y="321899"/>
                </a:cubicBezTo>
                <a:cubicBezTo>
                  <a:pt x="1116260" y="310257"/>
                  <a:pt x="795585" y="311316"/>
                  <a:pt x="682343" y="309199"/>
                </a:cubicBezTo>
                <a:cubicBezTo>
                  <a:pt x="569101" y="307082"/>
                  <a:pt x="464856" y="310786"/>
                  <a:pt x="469618" y="309199"/>
                </a:cubicBezTo>
                <a:cubicBezTo>
                  <a:pt x="474380" y="307612"/>
                  <a:pt x="767539" y="312903"/>
                  <a:pt x="710918" y="299674"/>
                </a:cubicBezTo>
                <a:cubicBezTo>
                  <a:pt x="654297" y="286445"/>
                  <a:pt x="188101" y="227707"/>
                  <a:pt x="129893" y="229824"/>
                </a:cubicBezTo>
                <a:cubicBezTo>
                  <a:pt x="71685" y="231941"/>
                  <a:pt x="349497" y="307082"/>
                  <a:pt x="361668" y="312374"/>
                </a:cubicBezTo>
                <a:cubicBezTo>
                  <a:pt x="373839" y="317666"/>
                  <a:pt x="248426" y="282212"/>
                  <a:pt x="202918" y="261574"/>
                </a:cubicBezTo>
                <a:cubicBezTo>
                  <a:pt x="157410" y="240936"/>
                  <a:pt x="102376" y="190136"/>
                  <a:pt x="88618" y="188549"/>
                </a:cubicBezTo>
                <a:cubicBezTo>
                  <a:pt x="74860" y="186962"/>
                  <a:pt x="131481" y="280095"/>
                  <a:pt x="120368" y="252049"/>
                </a:cubicBezTo>
                <a:cubicBezTo>
                  <a:pt x="109256" y="224003"/>
                  <a:pt x="-30444" y="45674"/>
                  <a:pt x="6068" y="10749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3D673033-7F6C-2525-E1BE-877FBF6F3E8C}"/>
              </a:ext>
            </a:extLst>
          </p:cNvPr>
          <p:cNvSpPr/>
          <p:nvPr/>
        </p:nvSpPr>
        <p:spPr>
          <a:xfrm>
            <a:off x="2235185" y="6541464"/>
            <a:ext cx="1150031" cy="433403"/>
          </a:xfrm>
          <a:custGeom>
            <a:avLst/>
            <a:gdLst>
              <a:gd name="connsiteX0" fmla="*/ 69865 w 1150031"/>
              <a:gd name="connsiteY0" fmla="*/ 18086 h 433403"/>
              <a:gd name="connsiteX1" fmla="*/ 393715 w 1150031"/>
              <a:gd name="connsiteY1" fmla="*/ 87936 h 433403"/>
              <a:gd name="connsiteX2" fmla="*/ 295290 w 1150031"/>
              <a:gd name="connsiteY2" fmla="*/ 122861 h 433403"/>
              <a:gd name="connsiteX3" fmla="*/ 1111265 w 1150031"/>
              <a:gd name="connsiteY3" fmla="*/ 84761 h 433403"/>
              <a:gd name="connsiteX4" fmla="*/ 971565 w 1150031"/>
              <a:gd name="connsiteY4" fmla="*/ 119686 h 433403"/>
              <a:gd name="connsiteX5" fmla="*/ 555640 w 1150031"/>
              <a:gd name="connsiteY5" fmla="*/ 380036 h 433403"/>
              <a:gd name="connsiteX6" fmla="*/ 895365 w 1150031"/>
              <a:gd name="connsiteY6" fmla="*/ 287961 h 433403"/>
              <a:gd name="connsiteX7" fmla="*/ 339740 w 1150031"/>
              <a:gd name="connsiteY7" fmla="*/ 427661 h 433403"/>
              <a:gd name="connsiteX8" fmla="*/ 546115 w 1150031"/>
              <a:gd name="connsiteY8" fmla="*/ 408611 h 433403"/>
              <a:gd name="connsiteX9" fmla="*/ 193690 w 1150031"/>
              <a:gd name="connsiteY9" fmla="*/ 421311 h 433403"/>
              <a:gd name="connsiteX10" fmla="*/ 57165 w 1150031"/>
              <a:gd name="connsiteY10" fmla="*/ 310186 h 433403"/>
              <a:gd name="connsiteX11" fmla="*/ 73040 w 1150031"/>
              <a:gd name="connsiteY11" fmla="*/ 326061 h 433403"/>
              <a:gd name="connsiteX12" fmla="*/ 15 w 1150031"/>
              <a:gd name="connsiteY12" fmla="*/ 5386 h 433403"/>
              <a:gd name="connsiteX13" fmla="*/ 66690 w 1150031"/>
              <a:gd name="connsiteY13" fmla="*/ 119686 h 433403"/>
              <a:gd name="connsiteX14" fmla="*/ 69865 w 1150031"/>
              <a:gd name="connsiteY14" fmla="*/ 18086 h 433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50031" h="433403">
                <a:moveTo>
                  <a:pt x="69865" y="18086"/>
                </a:moveTo>
                <a:cubicBezTo>
                  <a:pt x="124369" y="12794"/>
                  <a:pt x="356144" y="70474"/>
                  <a:pt x="393715" y="87936"/>
                </a:cubicBezTo>
                <a:cubicBezTo>
                  <a:pt x="431286" y="105398"/>
                  <a:pt x="175698" y="123390"/>
                  <a:pt x="295290" y="122861"/>
                </a:cubicBezTo>
                <a:cubicBezTo>
                  <a:pt x="414882" y="122332"/>
                  <a:pt x="998553" y="85290"/>
                  <a:pt x="1111265" y="84761"/>
                </a:cubicBezTo>
                <a:cubicBezTo>
                  <a:pt x="1223977" y="84232"/>
                  <a:pt x="1064169" y="70474"/>
                  <a:pt x="971565" y="119686"/>
                </a:cubicBezTo>
                <a:cubicBezTo>
                  <a:pt x="878961" y="168898"/>
                  <a:pt x="568340" y="351990"/>
                  <a:pt x="555640" y="380036"/>
                </a:cubicBezTo>
                <a:cubicBezTo>
                  <a:pt x="542940" y="408082"/>
                  <a:pt x="931348" y="280024"/>
                  <a:pt x="895365" y="287961"/>
                </a:cubicBezTo>
                <a:cubicBezTo>
                  <a:pt x="859382" y="295899"/>
                  <a:pt x="397948" y="407553"/>
                  <a:pt x="339740" y="427661"/>
                </a:cubicBezTo>
                <a:cubicBezTo>
                  <a:pt x="281532" y="447769"/>
                  <a:pt x="546115" y="408611"/>
                  <a:pt x="546115" y="408611"/>
                </a:cubicBezTo>
                <a:cubicBezTo>
                  <a:pt x="521773" y="407553"/>
                  <a:pt x="275182" y="437715"/>
                  <a:pt x="193690" y="421311"/>
                </a:cubicBezTo>
                <a:cubicBezTo>
                  <a:pt x="112198" y="404907"/>
                  <a:pt x="77273" y="326061"/>
                  <a:pt x="57165" y="310186"/>
                </a:cubicBezTo>
                <a:cubicBezTo>
                  <a:pt x="37057" y="294311"/>
                  <a:pt x="82565" y="376861"/>
                  <a:pt x="73040" y="326061"/>
                </a:cubicBezTo>
                <a:cubicBezTo>
                  <a:pt x="63515" y="275261"/>
                  <a:pt x="1073" y="39782"/>
                  <a:pt x="15" y="5386"/>
                </a:cubicBezTo>
                <a:cubicBezTo>
                  <a:pt x="-1043" y="-29010"/>
                  <a:pt x="53461" y="112278"/>
                  <a:pt x="66690" y="119686"/>
                </a:cubicBezTo>
                <a:cubicBezTo>
                  <a:pt x="79919" y="127094"/>
                  <a:pt x="15361" y="23378"/>
                  <a:pt x="69865" y="18086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830F9A8C-5DED-2747-FF01-3B37143580B0}"/>
              </a:ext>
            </a:extLst>
          </p:cNvPr>
          <p:cNvSpPr/>
          <p:nvPr/>
        </p:nvSpPr>
        <p:spPr>
          <a:xfrm>
            <a:off x="2705959" y="4712089"/>
            <a:ext cx="208071" cy="920371"/>
          </a:xfrm>
          <a:custGeom>
            <a:avLst/>
            <a:gdLst>
              <a:gd name="connsiteX0" fmla="*/ 70341 w 208071"/>
              <a:gd name="connsiteY0" fmla="*/ 13001 h 920371"/>
              <a:gd name="connsiteX1" fmla="*/ 66204 w 208071"/>
              <a:gd name="connsiteY1" fmla="*/ 75064 h 920371"/>
              <a:gd name="connsiteX2" fmla="*/ 107579 w 208071"/>
              <a:gd name="connsiteY2" fmla="*/ 310905 h 920371"/>
              <a:gd name="connsiteX3" fmla="*/ 57929 w 208071"/>
              <a:gd name="connsiteY3" fmla="*/ 451582 h 920371"/>
              <a:gd name="connsiteX4" fmla="*/ 140680 w 208071"/>
              <a:gd name="connsiteY4" fmla="*/ 575708 h 920371"/>
              <a:gd name="connsiteX5" fmla="*/ 3 w 208071"/>
              <a:gd name="connsiteY5" fmla="*/ 799136 h 920371"/>
              <a:gd name="connsiteX6" fmla="*/ 136542 w 208071"/>
              <a:gd name="connsiteY6" fmla="*/ 675010 h 920371"/>
              <a:gd name="connsiteX7" fmla="*/ 206881 w 208071"/>
              <a:gd name="connsiteY7" fmla="*/ 919125 h 920371"/>
              <a:gd name="connsiteX8" fmla="*/ 177918 w 208071"/>
              <a:gd name="connsiteY8" fmla="*/ 766036 h 920371"/>
              <a:gd name="connsiteX9" fmla="*/ 140680 w 208071"/>
              <a:gd name="connsiteY9" fmla="*/ 675010 h 920371"/>
              <a:gd name="connsiteX10" fmla="*/ 70341 w 208071"/>
              <a:gd name="connsiteY10" fmla="*/ 716385 h 920371"/>
              <a:gd name="connsiteX11" fmla="*/ 124130 w 208071"/>
              <a:gd name="connsiteY11" fmla="*/ 509507 h 920371"/>
              <a:gd name="connsiteX12" fmla="*/ 62066 w 208071"/>
              <a:gd name="connsiteY12" fmla="*/ 447444 h 920371"/>
              <a:gd name="connsiteX13" fmla="*/ 82754 w 208071"/>
              <a:gd name="connsiteY13" fmla="*/ 352280 h 920371"/>
              <a:gd name="connsiteX14" fmla="*/ 16553 w 208071"/>
              <a:gd name="connsiteY14" fmla="*/ 356418 h 920371"/>
              <a:gd name="connsiteX15" fmla="*/ 148955 w 208071"/>
              <a:gd name="connsiteY15" fmla="*/ 273667 h 920371"/>
              <a:gd name="connsiteX16" fmla="*/ 111717 w 208071"/>
              <a:gd name="connsiteY16" fmla="*/ 298492 h 920371"/>
              <a:gd name="connsiteX17" fmla="*/ 70341 w 208071"/>
              <a:gd name="connsiteY17" fmla="*/ 13001 h 920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08071" h="920371">
                <a:moveTo>
                  <a:pt x="70341" y="13001"/>
                </a:moveTo>
                <a:cubicBezTo>
                  <a:pt x="62756" y="-24237"/>
                  <a:pt x="59998" y="25413"/>
                  <a:pt x="66204" y="75064"/>
                </a:cubicBezTo>
                <a:cubicBezTo>
                  <a:pt x="72410" y="124715"/>
                  <a:pt x="108958" y="248152"/>
                  <a:pt x="107579" y="310905"/>
                </a:cubicBezTo>
                <a:cubicBezTo>
                  <a:pt x="106200" y="373658"/>
                  <a:pt x="52412" y="407448"/>
                  <a:pt x="57929" y="451582"/>
                </a:cubicBezTo>
                <a:cubicBezTo>
                  <a:pt x="63446" y="495716"/>
                  <a:pt x="150334" y="517782"/>
                  <a:pt x="140680" y="575708"/>
                </a:cubicBezTo>
                <a:cubicBezTo>
                  <a:pt x="131026" y="633634"/>
                  <a:pt x="693" y="782586"/>
                  <a:pt x="3" y="799136"/>
                </a:cubicBezTo>
                <a:cubicBezTo>
                  <a:pt x="-687" y="815686"/>
                  <a:pt x="102062" y="655012"/>
                  <a:pt x="136542" y="675010"/>
                </a:cubicBezTo>
                <a:cubicBezTo>
                  <a:pt x="171022" y="695008"/>
                  <a:pt x="199985" y="903954"/>
                  <a:pt x="206881" y="919125"/>
                </a:cubicBezTo>
                <a:cubicBezTo>
                  <a:pt x="213777" y="934296"/>
                  <a:pt x="188952" y="806722"/>
                  <a:pt x="177918" y="766036"/>
                </a:cubicBezTo>
                <a:cubicBezTo>
                  <a:pt x="166885" y="725350"/>
                  <a:pt x="158609" y="683285"/>
                  <a:pt x="140680" y="675010"/>
                </a:cubicBezTo>
                <a:cubicBezTo>
                  <a:pt x="122751" y="666735"/>
                  <a:pt x="73099" y="743969"/>
                  <a:pt x="70341" y="716385"/>
                </a:cubicBezTo>
                <a:cubicBezTo>
                  <a:pt x="67583" y="688801"/>
                  <a:pt x="125509" y="554330"/>
                  <a:pt x="124130" y="509507"/>
                </a:cubicBezTo>
                <a:cubicBezTo>
                  <a:pt x="122751" y="464684"/>
                  <a:pt x="68962" y="473649"/>
                  <a:pt x="62066" y="447444"/>
                </a:cubicBezTo>
                <a:cubicBezTo>
                  <a:pt x="55170" y="421240"/>
                  <a:pt x="90340" y="367451"/>
                  <a:pt x="82754" y="352280"/>
                </a:cubicBezTo>
                <a:cubicBezTo>
                  <a:pt x="75169" y="337109"/>
                  <a:pt x="5519" y="369520"/>
                  <a:pt x="16553" y="356418"/>
                </a:cubicBezTo>
                <a:cubicBezTo>
                  <a:pt x="27586" y="343316"/>
                  <a:pt x="133094" y="283321"/>
                  <a:pt x="148955" y="273667"/>
                </a:cubicBezTo>
                <a:cubicBezTo>
                  <a:pt x="164816" y="264013"/>
                  <a:pt x="125509" y="336420"/>
                  <a:pt x="111717" y="298492"/>
                </a:cubicBezTo>
                <a:cubicBezTo>
                  <a:pt x="97925" y="260564"/>
                  <a:pt x="77926" y="50239"/>
                  <a:pt x="70341" y="1300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E0909230-22A1-39EC-C08B-ECCEA8562AD4}"/>
              </a:ext>
            </a:extLst>
          </p:cNvPr>
          <p:cNvSpPr/>
          <p:nvPr/>
        </p:nvSpPr>
        <p:spPr>
          <a:xfrm>
            <a:off x="2591459" y="1904588"/>
            <a:ext cx="1878742" cy="713229"/>
          </a:xfrm>
          <a:custGeom>
            <a:avLst/>
            <a:gdLst>
              <a:gd name="connsiteX0" fmla="*/ 64655 w 1878742"/>
              <a:gd name="connsiteY0" fmla="*/ 686212 h 713229"/>
              <a:gd name="connsiteX1" fmla="*/ 1708398 w 1878742"/>
              <a:gd name="connsiteY1" fmla="*/ 87498 h 713229"/>
              <a:gd name="connsiteX2" fmla="*/ 968170 w 1878742"/>
              <a:gd name="connsiteY2" fmla="*/ 87498 h 713229"/>
              <a:gd name="connsiteX3" fmla="*/ 1795484 w 1878742"/>
              <a:gd name="connsiteY3" fmla="*/ 87498 h 713229"/>
              <a:gd name="connsiteX4" fmla="*/ 739570 w 1878742"/>
              <a:gd name="connsiteY4" fmla="*/ 22183 h 713229"/>
              <a:gd name="connsiteX5" fmla="*/ 1839027 w 1878742"/>
              <a:gd name="connsiteY5" fmla="*/ 11298 h 713229"/>
              <a:gd name="connsiteX6" fmla="*/ 1523341 w 1878742"/>
              <a:gd name="connsiteY6" fmla="*/ 174583 h 713229"/>
              <a:gd name="connsiteX7" fmla="*/ 445655 w 1878742"/>
              <a:gd name="connsiteY7" fmla="*/ 566469 h 713229"/>
              <a:gd name="connsiteX8" fmla="*/ 64655 w 1878742"/>
              <a:gd name="connsiteY8" fmla="*/ 686212 h 71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8742" h="713229">
                <a:moveTo>
                  <a:pt x="64655" y="686212"/>
                </a:moveTo>
                <a:cubicBezTo>
                  <a:pt x="275112" y="606384"/>
                  <a:pt x="1557812" y="187284"/>
                  <a:pt x="1708398" y="87498"/>
                </a:cubicBezTo>
                <a:cubicBezTo>
                  <a:pt x="1858984" y="-12288"/>
                  <a:pt x="968170" y="87498"/>
                  <a:pt x="968170" y="87498"/>
                </a:cubicBezTo>
                <a:cubicBezTo>
                  <a:pt x="982684" y="87498"/>
                  <a:pt x="1833584" y="98384"/>
                  <a:pt x="1795484" y="87498"/>
                </a:cubicBezTo>
                <a:cubicBezTo>
                  <a:pt x="1757384" y="76612"/>
                  <a:pt x="732313" y="34883"/>
                  <a:pt x="739570" y="22183"/>
                </a:cubicBezTo>
                <a:cubicBezTo>
                  <a:pt x="746827" y="9483"/>
                  <a:pt x="1708398" y="-14102"/>
                  <a:pt x="1839027" y="11298"/>
                </a:cubicBezTo>
                <a:cubicBezTo>
                  <a:pt x="1969656" y="36698"/>
                  <a:pt x="1755570" y="82055"/>
                  <a:pt x="1523341" y="174583"/>
                </a:cubicBezTo>
                <a:cubicBezTo>
                  <a:pt x="1291112" y="267111"/>
                  <a:pt x="686955" y="481197"/>
                  <a:pt x="445655" y="566469"/>
                </a:cubicBezTo>
                <a:cubicBezTo>
                  <a:pt x="204355" y="651741"/>
                  <a:pt x="-145802" y="766040"/>
                  <a:pt x="64655" y="68621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24C0A644-1B52-04EF-2E3B-7F9E7008741D}"/>
              </a:ext>
            </a:extLst>
          </p:cNvPr>
          <p:cNvSpPr/>
          <p:nvPr/>
        </p:nvSpPr>
        <p:spPr>
          <a:xfrm>
            <a:off x="3809865" y="2620488"/>
            <a:ext cx="3611636" cy="2279578"/>
          </a:xfrm>
          <a:custGeom>
            <a:avLst/>
            <a:gdLst>
              <a:gd name="connsiteX0" fmla="*/ 135 w 3611636"/>
              <a:gd name="connsiteY0" fmla="*/ 266147 h 2279578"/>
              <a:gd name="connsiteX1" fmla="*/ 1219335 w 3611636"/>
              <a:gd name="connsiteY1" fmla="*/ 122712 h 2279578"/>
              <a:gd name="connsiteX2" fmla="*/ 1013147 w 3611636"/>
              <a:gd name="connsiteY2" fmla="*/ 122712 h 2279578"/>
              <a:gd name="connsiteX3" fmla="*/ 2259241 w 3611636"/>
              <a:gd name="connsiteY3" fmla="*/ 875747 h 2279578"/>
              <a:gd name="connsiteX4" fmla="*/ 2214417 w 3611636"/>
              <a:gd name="connsiteY4" fmla="*/ 804030 h 2279578"/>
              <a:gd name="connsiteX5" fmla="*/ 3496370 w 3611636"/>
              <a:gd name="connsiteY5" fmla="*/ 2184594 h 2279578"/>
              <a:gd name="connsiteX6" fmla="*/ 3263288 w 3611636"/>
              <a:gd name="connsiteY6" fmla="*/ 1933583 h 2279578"/>
              <a:gd name="connsiteX7" fmla="*/ 959359 w 3611636"/>
              <a:gd name="connsiteY7" fmla="*/ 122712 h 2279578"/>
              <a:gd name="connsiteX8" fmla="*/ 1138653 w 3611636"/>
              <a:gd name="connsiteY8" fmla="*/ 176500 h 2279578"/>
              <a:gd name="connsiteX9" fmla="*/ 135 w 3611636"/>
              <a:gd name="connsiteY9" fmla="*/ 266147 h 2279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11636" h="2279578">
                <a:moveTo>
                  <a:pt x="135" y="266147"/>
                </a:moveTo>
                <a:cubicBezTo>
                  <a:pt x="13582" y="257182"/>
                  <a:pt x="1050500" y="146618"/>
                  <a:pt x="1219335" y="122712"/>
                </a:cubicBezTo>
                <a:cubicBezTo>
                  <a:pt x="1388170" y="98806"/>
                  <a:pt x="839829" y="-2794"/>
                  <a:pt x="1013147" y="122712"/>
                </a:cubicBezTo>
                <a:cubicBezTo>
                  <a:pt x="1186465" y="248218"/>
                  <a:pt x="2059029" y="762194"/>
                  <a:pt x="2259241" y="875747"/>
                </a:cubicBezTo>
                <a:cubicBezTo>
                  <a:pt x="2459453" y="989300"/>
                  <a:pt x="2008229" y="585889"/>
                  <a:pt x="2214417" y="804030"/>
                </a:cubicBezTo>
                <a:cubicBezTo>
                  <a:pt x="2420605" y="1022171"/>
                  <a:pt x="3496370" y="2184594"/>
                  <a:pt x="3496370" y="2184594"/>
                </a:cubicBezTo>
                <a:cubicBezTo>
                  <a:pt x="3671182" y="2372853"/>
                  <a:pt x="3686123" y="2277230"/>
                  <a:pt x="3263288" y="1933583"/>
                </a:cubicBezTo>
                <a:cubicBezTo>
                  <a:pt x="2840453" y="1589936"/>
                  <a:pt x="1313465" y="415559"/>
                  <a:pt x="959359" y="122712"/>
                </a:cubicBezTo>
                <a:cubicBezTo>
                  <a:pt x="605253" y="-170135"/>
                  <a:pt x="1295535" y="149606"/>
                  <a:pt x="1138653" y="176500"/>
                </a:cubicBezTo>
                <a:cubicBezTo>
                  <a:pt x="981771" y="203394"/>
                  <a:pt x="-13312" y="275112"/>
                  <a:pt x="135" y="26614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6759A10B-EF3E-F1E6-15C9-C451120009EA}"/>
              </a:ext>
            </a:extLst>
          </p:cNvPr>
          <p:cNvSpPr/>
          <p:nvPr/>
        </p:nvSpPr>
        <p:spPr>
          <a:xfrm>
            <a:off x="4811049" y="3677888"/>
            <a:ext cx="1523528" cy="3279127"/>
          </a:xfrm>
          <a:custGeom>
            <a:avLst/>
            <a:gdLst>
              <a:gd name="connsiteX0" fmla="*/ 2998 w 1523528"/>
              <a:gd name="connsiteY0" fmla="*/ 6606 h 3279127"/>
              <a:gd name="connsiteX1" fmla="*/ 1311845 w 1523528"/>
              <a:gd name="connsiteY1" fmla="*/ 1799547 h 3279127"/>
              <a:gd name="connsiteX2" fmla="*/ 1329775 w 1523528"/>
              <a:gd name="connsiteY2" fmla="*/ 3215971 h 3279127"/>
              <a:gd name="connsiteX3" fmla="*/ 1311845 w 1523528"/>
              <a:gd name="connsiteY3" fmla="*/ 2929100 h 3279127"/>
              <a:gd name="connsiteX4" fmla="*/ 1464245 w 1523528"/>
              <a:gd name="connsiteY4" fmla="*/ 2005736 h 3279127"/>
              <a:gd name="connsiteX5" fmla="*/ 1455280 w 1523528"/>
              <a:gd name="connsiteY5" fmla="*/ 2122277 h 3279127"/>
              <a:gd name="connsiteX6" fmla="*/ 657422 w 1523528"/>
              <a:gd name="connsiteY6" fmla="*/ 867218 h 3279127"/>
              <a:gd name="connsiteX7" fmla="*/ 944292 w 1523528"/>
              <a:gd name="connsiteY7" fmla="*/ 1180983 h 3279127"/>
              <a:gd name="connsiteX8" fmla="*/ 2998 w 1523528"/>
              <a:gd name="connsiteY8" fmla="*/ 6606 h 3279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3528" h="3279127">
                <a:moveTo>
                  <a:pt x="2998" y="6606"/>
                </a:moveTo>
                <a:cubicBezTo>
                  <a:pt x="64257" y="109700"/>
                  <a:pt x="1090716" y="1264653"/>
                  <a:pt x="1311845" y="1799547"/>
                </a:cubicBezTo>
                <a:cubicBezTo>
                  <a:pt x="1532974" y="2334441"/>
                  <a:pt x="1329775" y="3027712"/>
                  <a:pt x="1329775" y="3215971"/>
                </a:cubicBezTo>
                <a:cubicBezTo>
                  <a:pt x="1329775" y="3404230"/>
                  <a:pt x="1289433" y="3130806"/>
                  <a:pt x="1311845" y="2929100"/>
                </a:cubicBezTo>
                <a:cubicBezTo>
                  <a:pt x="1334257" y="2727394"/>
                  <a:pt x="1440339" y="2140206"/>
                  <a:pt x="1464245" y="2005736"/>
                </a:cubicBezTo>
                <a:cubicBezTo>
                  <a:pt x="1488151" y="1871266"/>
                  <a:pt x="1589751" y="2312030"/>
                  <a:pt x="1455280" y="2122277"/>
                </a:cubicBezTo>
                <a:cubicBezTo>
                  <a:pt x="1320810" y="1932524"/>
                  <a:pt x="742587" y="1024100"/>
                  <a:pt x="657422" y="867218"/>
                </a:cubicBezTo>
                <a:cubicBezTo>
                  <a:pt x="572257" y="710336"/>
                  <a:pt x="1050375" y="1322924"/>
                  <a:pt x="944292" y="1180983"/>
                </a:cubicBezTo>
                <a:cubicBezTo>
                  <a:pt x="838209" y="1039042"/>
                  <a:pt x="-58261" y="-96488"/>
                  <a:pt x="2998" y="660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405A3DE2-344A-0BA0-5973-6182E12D4780}"/>
              </a:ext>
            </a:extLst>
          </p:cNvPr>
          <p:cNvSpPr/>
          <p:nvPr/>
        </p:nvSpPr>
        <p:spPr>
          <a:xfrm>
            <a:off x="3412377" y="5432242"/>
            <a:ext cx="1787763" cy="1931344"/>
          </a:xfrm>
          <a:custGeom>
            <a:avLst/>
            <a:gdLst>
              <a:gd name="connsiteX0" fmla="*/ 1787152 w 1787763"/>
              <a:gd name="connsiteY0" fmla="*/ 370 h 1931344"/>
              <a:gd name="connsiteX1" fmla="*/ 1285129 w 1787763"/>
              <a:gd name="connsiteY1" fmla="*/ 609970 h 1931344"/>
              <a:gd name="connsiteX2" fmla="*/ 953435 w 1787763"/>
              <a:gd name="connsiteY2" fmla="*/ 1103029 h 1931344"/>
              <a:gd name="connsiteX3" fmla="*/ 998258 w 1787763"/>
              <a:gd name="connsiteY3" fmla="*/ 1013382 h 1931344"/>
              <a:gd name="connsiteX4" fmla="*/ 863788 w 1787763"/>
              <a:gd name="connsiteY4" fmla="*/ 1407829 h 1931344"/>
              <a:gd name="connsiteX5" fmla="*/ 899647 w 1787763"/>
              <a:gd name="connsiteY5" fmla="*/ 1416793 h 1931344"/>
              <a:gd name="connsiteX6" fmla="*/ 3176 w 1787763"/>
              <a:gd name="connsiteY6" fmla="*/ 1927782 h 1931344"/>
              <a:gd name="connsiteX7" fmla="*/ 603811 w 1787763"/>
              <a:gd name="connsiteY7" fmla="*/ 1640911 h 1931344"/>
              <a:gd name="connsiteX8" fmla="*/ 666564 w 1787763"/>
              <a:gd name="connsiteY8" fmla="*/ 1587123 h 1931344"/>
              <a:gd name="connsiteX9" fmla="*/ 666564 w 1787763"/>
              <a:gd name="connsiteY9" fmla="*/ 1560229 h 1931344"/>
              <a:gd name="connsiteX10" fmla="*/ 953435 w 1787763"/>
              <a:gd name="connsiteY10" fmla="*/ 1094064 h 1931344"/>
              <a:gd name="connsiteX11" fmla="*/ 1294094 w 1787763"/>
              <a:gd name="connsiteY11" fmla="*/ 654793 h 1931344"/>
              <a:gd name="connsiteX12" fmla="*/ 1177552 w 1787763"/>
              <a:gd name="connsiteY12" fmla="*/ 699617 h 1931344"/>
              <a:gd name="connsiteX13" fmla="*/ 1787152 w 1787763"/>
              <a:gd name="connsiteY13" fmla="*/ 370 h 1931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87763" h="1931344">
                <a:moveTo>
                  <a:pt x="1787152" y="370"/>
                </a:moveTo>
                <a:cubicBezTo>
                  <a:pt x="1805082" y="-14571"/>
                  <a:pt x="1424082" y="426194"/>
                  <a:pt x="1285129" y="609970"/>
                </a:cubicBezTo>
                <a:cubicBezTo>
                  <a:pt x="1146176" y="793746"/>
                  <a:pt x="1001247" y="1035794"/>
                  <a:pt x="953435" y="1103029"/>
                </a:cubicBezTo>
                <a:cubicBezTo>
                  <a:pt x="905623" y="1170264"/>
                  <a:pt x="1013199" y="962582"/>
                  <a:pt x="998258" y="1013382"/>
                </a:cubicBezTo>
                <a:cubicBezTo>
                  <a:pt x="983317" y="1064182"/>
                  <a:pt x="863788" y="1407829"/>
                  <a:pt x="863788" y="1407829"/>
                </a:cubicBezTo>
                <a:cubicBezTo>
                  <a:pt x="847353" y="1475064"/>
                  <a:pt x="1043082" y="1330134"/>
                  <a:pt x="899647" y="1416793"/>
                </a:cubicBezTo>
                <a:cubicBezTo>
                  <a:pt x="756212" y="1503452"/>
                  <a:pt x="52482" y="1890429"/>
                  <a:pt x="3176" y="1927782"/>
                </a:cubicBezTo>
                <a:cubicBezTo>
                  <a:pt x="-46130" y="1965135"/>
                  <a:pt x="493246" y="1697687"/>
                  <a:pt x="603811" y="1640911"/>
                </a:cubicBezTo>
                <a:cubicBezTo>
                  <a:pt x="714376" y="1584135"/>
                  <a:pt x="656105" y="1600570"/>
                  <a:pt x="666564" y="1587123"/>
                </a:cubicBezTo>
                <a:cubicBezTo>
                  <a:pt x="677023" y="1573676"/>
                  <a:pt x="618752" y="1642405"/>
                  <a:pt x="666564" y="1560229"/>
                </a:cubicBezTo>
                <a:cubicBezTo>
                  <a:pt x="714376" y="1478053"/>
                  <a:pt x="848847" y="1244970"/>
                  <a:pt x="953435" y="1094064"/>
                </a:cubicBezTo>
                <a:cubicBezTo>
                  <a:pt x="1058023" y="943158"/>
                  <a:pt x="1256741" y="720534"/>
                  <a:pt x="1294094" y="654793"/>
                </a:cubicBezTo>
                <a:cubicBezTo>
                  <a:pt x="1331447" y="589052"/>
                  <a:pt x="1098364" y="802711"/>
                  <a:pt x="1177552" y="699617"/>
                </a:cubicBezTo>
                <a:cubicBezTo>
                  <a:pt x="1256740" y="596523"/>
                  <a:pt x="1769222" y="15311"/>
                  <a:pt x="1787152" y="37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3603D21A-78B3-54FC-67A8-AD5803BD65EA}"/>
              </a:ext>
            </a:extLst>
          </p:cNvPr>
          <p:cNvSpPr/>
          <p:nvPr/>
        </p:nvSpPr>
        <p:spPr>
          <a:xfrm>
            <a:off x="1297222" y="3371333"/>
            <a:ext cx="929465" cy="2128805"/>
          </a:xfrm>
          <a:custGeom>
            <a:avLst/>
            <a:gdLst>
              <a:gd name="connsiteX0" fmla="*/ 929447 w 929465"/>
              <a:gd name="connsiteY0" fmla="*/ 81 h 2128805"/>
              <a:gd name="connsiteX1" fmla="*/ 350094 w 929465"/>
              <a:gd name="connsiteY1" fmla="*/ 356069 h 2128805"/>
              <a:gd name="connsiteX2" fmla="*/ 566479 w 929465"/>
              <a:gd name="connsiteY2" fmla="*/ 328148 h 2128805"/>
              <a:gd name="connsiteX3" fmla="*/ 308213 w 929465"/>
              <a:gd name="connsiteY3" fmla="*/ 600374 h 2128805"/>
              <a:gd name="connsiteX4" fmla="*/ 412915 w 929465"/>
              <a:gd name="connsiteY4" fmla="*/ 746957 h 2128805"/>
              <a:gd name="connsiteX5" fmla="*/ 329154 w 929465"/>
              <a:gd name="connsiteY5" fmla="*/ 1263488 h 2128805"/>
              <a:gd name="connsiteX6" fmla="*/ 29007 w 929465"/>
              <a:gd name="connsiteY6" fmla="*/ 2059226 h 2128805"/>
              <a:gd name="connsiteX7" fmla="*/ 63908 w 929465"/>
              <a:gd name="connsiteY7" fmla="*/ 1905662 h 2128805"/>
              <a:gd name="connsiteX8" fmla="*/ 489697 w 929465"/>
              <a:gd name="connsiteY8" fmla="*/ 446811 h 2128805"/>
              <a:gd name="connsiteX9" fmla="*/ 371034 w 929465"/>
              <a:gd name="connsiteY9" fmla="*/ 390969 h 2128805"/>
              <a:gd name="connsiteX10" fmla="*/ 929447 w 929465"/>
              <a:gd name="connsiteY10" fmla="*/ 81 h 212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9465" h="2128805">
                <a:moveTo>
                  <a:pt x="929447" y="81"/>
                </a:moveTo>
                <a:cubicBezTo>
                  <a:pt x="925957" y="-5736"/>
                  <a:pt x="410589" y="301391"/>
                  <a:pt x="350094" y="356069"/>
                </a:cubicBezTo>
                <a:cubicBezTo>
                  <a:pt x="289599" y="410747"/>
                  <a:pt x="573459" y="287430"/>
                  <a:pt x="566479" y="328148"/>
                </a:cubicBezTo>
                <a:cubicBezTo>
                  <a:pt x="559499" y="368866"/>
                  <a:pt x="333807" y="530573"/>
                  <a:pt x="308213" y="600374"/>
                </a:cubicBezTo>
                <a:cubicBezTo>
                  <a:pt x="282619" y="670175"/>
                  <a:pt x="409425" y="636438"/>
                  <a:pt x="412915" y="746957"/>
                </a:cubicBezTo>
                <a:cubicBezTo>
                  <a:pt x="416405" y="857476"/>
                  <a:pt x="393139" y="1044777"/>
                  <a:pt x="329154" y="1263488"/>
                </a:cubicBezTo>
                <a:cubicBezTo>
                  <a:pt x="265169" y="1482200"/>
                  <a:pt x="73215" y="1952197"/>
                  <a:pt x="29007" y="2059226"/>
                </a:cubicBezTo>
                <a:cubicBezTo>
                  <a:pt x="-15201" y="2166255"/>
                  <a:pt x="-12874" y="2174398"/>
                  <a:pt x="63908" y="1905662"/>
                </a:cubicBezTo>
                <a:cubicBezTo>
                  <a:pt x="140690" y="1636926"/>
                  <a:pt x="438509" y="699260"/>
                  <a:pt x="489697" y="446811"/>
                </a:cubicBezTo>
                <a:cubicBezTo>
                  <a:pt x="540885" y="194362"/>
                  <a:pt x="298906" y="467751"/>
                  <a:pt x="371034" y="390969"/>
                </a:cubicBezTo>
                <a:cubicBezTo>
                  <a:pt x="443162" y="314187"/>
                  <a:pt x="932937" y="5898"/>
                  <a:pt x="929447" y="8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9C07A5CA-9859-F564-E0CF-953D8B326A2D}"/>
              </a:ext>
            </a:extLst>
          </p:cNvPr>
          <p:cNvSpPr/>
          <p:nvPr/>
        </p:nvSpPr>
        <p:spPr>
          <a:xfrm>
            <a:off x="1524995" y="6072308"/>
            <a:ext cx="716882" cy="2267640"/>
          </a:xfrm>
          <a:custGeom>
            <a:avLst/>
            <a:gdLst>
              <a:gd name="connsiteX0" fmla="*/ 10639 w 716882"/>
              <a:gd name="connsiteY0" fmla="*/ 14385 h 2267640"/>
              <a:gd name="connsiteX1" fmla="*/ 603952 w 716882"/>
              <a:gd name="connsiteY1" fmla="*/ 1605860 h 2267640"/>
              <a:gd name="connsiteX2" fmla="*/ 436428 w 716882"/>
              <a:gd name="connsiteY2" fmla="*/ 1194031 h 2267640"/>
              <a:gd name="connsiteX3" fmla="*/ 708654 w 716882"/>
              <a:gd name="connsiteY3" fmla="*/ 2248034 h 2267640"/>
              <a:gd name="connsiteX4" fmla="*/ 624892 w 716882"/>
              <a:gd name="connsiteY4" fmla="*/ 1815265 h 2267640"/>
              <a:gd name="connsiteX5" fmla="*/ 408507 w 716882"/>
              <a:gd name="connsiteY5" fmla="*/ 1012547 h 2267640"/>
              <a:gd name="connsiteX6" fmla="*/ 192123 w 716882"/>
              <a:gd name="connsiteY6" fmla="*/ 405274 h 2267640"/>
              <a:gd name="connsiteX7" fmla="*/ 220043 w 716882"/>
              <a:gd name="connsiteY7" fmla="*/ 796162 h 2267640"/>
              <a:gd name="connsiteX8" fmla="*/ 10639 w 716882"/>
              <a:gd name="connsiteY8" fmla="*/ 14385 h 2267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6882" h="2267640">
                <a:moveTo>
                  <a:pt x="10639" y="14385"/>
                </a:moveTo>
                <a:cubicBezTo>
                  <a:pt x="74624" y="149334"/>
                  <a:pt x="532987" y="1409252"/>
                  <a:pt x="603952" y="1605860"/>
                </a:cubicBezTo>
                <a:cubicBezTo>
                  <a:pt x="674917" y="1802468"/>
                  <a:pt x="418978" y="1087002"/>
                  <a:pt x="436428" y="1194031"/>
                </a:cubicBezTo>
                <a:cubicBezTo>
                  <a:pt x="453878" y="1301060"/>
                  <a:pt x="677243" y="2144495"/>
                  <a:pt x="708654" y="2248034"/>
                </a:cubicBezTo>
                <a:cubicBezTo>
                  <a:pt x="740065" y="2351573"/>
                  <a:pt x="674916" y="2021179"/>
                  <a:pt x="624892" y="1815265"/>
                </a:cubicBezTo>
                <a:cubicBezTo>
                  <a:pt x="574868" y="1609351"/>
                  <a:pt x="480635" y="1247545"/>
                  <a:pt x="408507" y="1012547"/>
                </a:cubicBezTo>
                <a:cubicBezTo>
                  <a:pt x="336379" y="777549"/>
                  <a:pt x="223534" y="441338"/>
                  <a:pt x="192123" y="405274"/>
                </a:cubicBezTo>
                <a:cubicBezTo>
                  <a:pt x="160712" y="369210"/>
                  <a:pt x="249127" y="855493"/>
                  <a:pt x="220043" y="796162"/>
                </a:cubicBezTo>
                <a:cubicBezTo>
                  <a:pt x="190959" y="736831"/>
                  <a:pt x="-53346" y="-120564"/>
                  <a:pt x="10639" y="1438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7D6DE9CA-3CC9-194F-DBEA-5E27EADEBFE4}"/>
              </a:ext>
            </a:extLst>
          </p:cNvPr>
          <p:cNvSpPr/>
          <p:nvPr/>
        </p:nvSpPr>
        <p:spPr>
          <a:xfrm>
            <a:off x="2728775" y="4431833"/>
            <a:ext cx="1597831" cy="623914"/>
          </a:xfrm>
          <a:custGeom>
            <a:avLst/>
            <a:gdLst>
              <a:gd name="connsiteX0" fmla="*/ 1076 w 1597831"/>
              <a:gd name="connsiteY0" fmla="*/ 3 h 623914"/>
              <a:gd name="connsiteX1" fmla="*/ 134565 w 1597831"/>
              <a:gd name="connsiteY1" fmla="*/ 273656 h 623914"/>
              <a:gd name="connsiteX2" fmla="*/ 194635 w 1597831"/>
              <a:gd name="connsiteY2" fmla="*/ 620728 h 623914"/>
              <a:gd name="connsiteX3" fmla="*/ 288078 w 1597831"/>
              <a:gd name="connsiteY3" fmla="*/ 433843 h 623914"/>
              <a:gd name="connsiteX4" fmla="*/ 655172 w 1597831"/>
              <a:gd name="connsiteY4" fmla="*/ 226935 h 623914"/>
              <a:gd name="connsiteX5" fmla="*/ 515009 w 1597831"/>
              <a:gd name="connsiteY5" fmla="*/ 220260 h 623914"/>
              <a:gd name="connsiteX6" fmla="*/ 1175780 w 1597831"/>
              <a:gd name="connsiteY6" fmla="*/ 193563 h 623914"/>
              <a:gd name="connsiteX7" fmla="*/ 988895 w 1597831"/>
              <a:gd name="connsiteY7" fmla="*/ 206912 h 623914"/>
              <a:gd name="connsiteX8" fmla="*/ 1589596 w 1597831"/>
              <a:gd name="connsiteY8" fmla="*/ 467215 h 623914"/>
              <a:gd name="connsiteX9" fmla="*/ 1315943 w 1597831"/>
              <a:gd name="connsiteY9" fmla="*/ 246958 h 623914"/>
              <a:gd name="connsiteX10" fmla="*/ 1002244 w 1597831"/>
              <a:gd name="connsiteY10" fmla="*/ 60074 h 623914"/>
              <a:gd name="connsiteX11" fmla="*/ 308101 w 1597831"/>
              <a:gd name="connsiteY11" fmla="*/ 160190 h 623914"/>
              <a:gd name="connsiteX12" fmla="*/ 675196 w 1597831"/>
              <a:gd name="connsiteY12" fmla="*/ 46725 h 623914"/>
              <a:gd name="connsiteX13" fmla="*/ 254705 w 1597831"/>
              <a:gd name="connsiteY13" fmla="*/ 133493 h 623914"/>
              <a:gd name="connsiteX14" fmla="*/ 214659 w 1597831"/>
              <a:gd name="connsiteY14" fmla="*/ 266982 h 623914"/>
              <a:gd name="connsiteX15" fmla="*/ 1076 w 1597831"/>
              <a:gd name="connsiteY15" fmla="*/ 3 h 623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97831" h="623914">
                <a:moveTo>
                  <a:pt x="1076" y="3"/>
                </a:moveTo>
                <a:cubicBezTo>
                  <a:pt x="-12273" y="1115"/>
                  <a:pt x="102305" y="170202"/>
                  <a:pt x="134565" y="273656"/>
                </a:cubicBezTo>
                <a:cubicBezTo>
                  <a:pt x="166825" y="377110"/>
                  <a:pt x="169050" y="594030"/>
                  <a:pt x="194635" y="620728"/>
                </a:cubicBezTo>
                <a:cubicBezTo>
                  <a:pt x="220221" y="647426"/>
                  <a:pt x="211322" y="499475"/>
                  <a:pt x="288078" y="433843"/>
                </a:cubicBezTo>
                <a:cubicBezTo>
                  <a:pt x="364834" y="368211"/>
                  <a:pt x="617350" y="262532"/>
                  <a:pt x="655172" y="226935"/>
                </a:cubicBezTo>
                <a:cubicBezTo>
                  <a:pt x="692994" y="191338"/>
                  <a:pt x="428241" y="225822"/>
                  <a:pt x="515009" y="220260"/>
                </a:cubicBezTo>
                <a:cubicBezTo>
                  <a:pt x="601777" y="214698"/>
                  <a:pt x="1096799" y="195788"/>
                  <a:pt x="1175780" y="193563"/>
                </a:cubicBezTo>
                <a:cubicBezTo>
                  <a:pt x="1254761" y="191338"/>
                  <a:pt x="919926" y="161303"/>
                  <a:pt x="988895" y="206912"/>
                </a:cubicBezTo>
                <a:cubicBezTo>
                  <a:pt x="1057864" y="252521"/>
                  <a:pt x="1535088" y="460541"/>
                  <a:pt x="1589596" y="467215"/>
                </a:cubicBezTo>
                <a:cubicBezTo>
                  <a:pt x="1644104" y="473889"/>
                  <a:pt x="1413835" y="314815"/>
                  <a:pt x="1315943" y="246958"/>
                </a:cubicBezTo>
                <a:cubicBezTo>
                  <a:pt x="1218051" y="179101"/>
                  <a:pt x="1170218" y="74535"/>
                  <a:pt x="1002244" y="60074"/>
                </a:cubicBezTo>
                <a:cubicBezTo>
                  <a:pt x="834270" y="45613"/>
                  <a:pt x="362609" y="162415"/>
                  <a:pt x="308101" y="160190"/>
                </a:cubicBezTo>
                <a:cubicBezTo>
                  <a:pt x="253593" y="157965"/>
                  <a:pt x="684095" y="51175"/>
                  <a:pt x="675196" y="46725"/>
                </a:cubicBezTo>
                <a:cubicBezTo>
                  <a:pt x="666297" y="42276"/>
                  <a:pt x="331461" y="96784"/>
                  <a:pt x="254705" y="133493"/>
                </a:cubicBezTo>
                <a:cubicBezTo>
                  <a:pt x="177949" y="170203"/>
                  <a:pt x="258043" y="289230"/>
                  <a:pt x="214659" y="266982"/>
                </a:cubicBezTo>
                <a:cubicBezTo>
                  <a:pt x="171275" y="244734"/>
                  <a:pt x="14425" y="-1109"/>
                  <a:pt x="1076" y="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D0F27720-FE88-30EA-C186-067103B0B2FE}"/>
              </a:ext>
            </a:extLst>
          </p:cNvPr>
          <p:cNvSpPr/>
          <p:nvPr/>
        </p:nvSpPr>
        <p:spPr>
          <a:xfrm>
            <a:off x="1674640" y="4338881"/>
            <a:ext cx="949926" cy="583270"/>
          </a:xfrm>
          <a:custGeom>
            <a:avLst/>
            <a:gdLst>
              <a:gd name="connsiteX0" fmla="*/ 648 w 949926"/>
              <a:gd name="connsiteY0" fmla="*/ 179723 h 583270"/>
              <a:gd name="connsiteX1" fmla="*/ 381091 w 949926"/>
              <a:gd name="connsiteY1" fmla="*/ 46234 h 583270"/>
              <a:gd name="connsiteX2" fmla="*/ 321021 w 949926"/>
              <a:gd name="connsiteY2" fmla="*/ 12862 h 583270"/>
              <a:gd name="connsiteX3" fmla="*/ 547953 w 949926"/>
              <a:gd name="connsiteY3" fmla="*/ 246468 h 583270"/>
              <a:gd name="connsiteX4" fmla="*/ 574651 w 949926"/>
              <a:gd name="connsiteY4" fmla="*/ 279840 h 583270"/>
              <a:gd name="connsiteX5" fmla="*/ 948420 w 949926"/>
              <a:gd name="connsiteY5" fmla="*/ 580191 h 583270"/>
              <a:gd name="connsiteX6" fmla="*/ 694791 w 949926"/>
              <a:gd name="connsiteY6" fmla="*/ 426678 h 583270"/>
              <a:gd name="connsiteX7" fmla="*/ 414464 w 949926"/>
              <a:gd name="connsiteY7" fmla="*/ 279840 h 583270"/>
              <a:gd name="connsiteX8" fmla="*/ 494557 w 949926"/>
              <a:gd name="connsiteY8" fmla="*/ 386631 h 583270"/>
              <a:gd name="connsiteX9" fmla="*/ 294324 w 949926"/>
              <a:gd name="connsiteY9" fmla="*/ 239793 h 583270"/>
              <a:gd name="connsiteX10" fmla="*/ 648 w 949926"/>
              <a:gd name="connsiteY10" fmla="*/ 179723 h 583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49926" h="583270">
                <a:moveTo>
                  <a:pt x="648" y="179723"/>
                </a:moveTo>
                <a:cubicBezTo>
                  <a:pt x="15109" y="147463"/>
                  <a:pt x="327696" y="74044"/>
                  <a:pt x="381091" y="46234"/>
                </a:cubicBezTo>
                <a:cubicBezTo>
                  <a:pt x="434486" y="18424"/>
                  <a:pt x="293211" y="-20510"/>
                  <a:pt x="321021" y="12862"/>
                </a:cubicBezTo>
                <a:cubicBezTo>
                  <a:pt x="348831" y="46234"/>
                  <a:pt x="505681" y="201972"/>
                  <a:pt x="547953" y="246468"/>
                </a:cubicBezTo>
                <a:cubicBezTo>
                  <a:pt x="590225" y="290964"/>
                  <a:pt x="507907" y="224220"/>
                  <a:pt x="574651" y="279840"/>
                </a:cubicBezTo>
                <a:cubicBezTo>
                  <a:pt x="641395" y="335460"/>
                  <a:pt x="928397" y="555718"/>
                  <a:pt x="948420" y="580191"/>
                </a:cubicBezTo>
                <a:cubicBezTo>
                  <a:pt x="968443" y="604664"/>
                  <a:pt x="783784" y="476737"/>
                  <a:pt x="694791" y="426678"/>
                </a:cubicBezTo>
                <a:cubicBezTo>
                  <a:pt x="605798" y="376620"/>
                  <a:pt x="447836" y="286515"/>
                  <a:pt x="414464" y="279840"/>
                </a:cubicBezTo>
                <a:cubicBezTo>
                  <a:pt x="381092" y="273166"/>
                  <a:pt x="514580" y="393305"/>
                  <a:pt x="494557" y="386631"/>
                </a:cubicBezTo>
                <a:cubicBezTo>
                  <a:pt x="474534" y="379957"/>
                  <a:pt x="371080" y="273165"/>
                  <a:pt x="294324" y="239793"/>
                </a:cubicBezTo>
                <a:cubicBezTo>
                  <a:pt x="217568" y="206421"/>
                  <a:pt x="-13813" y="211983"/>
                  <a:pt x="648" y="179723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780A8564-5A45-A9BD-4E89-965A2C1FEF52}"/>
              </a:ext>
            </a:extLst>
          </p:cNvPr>
          <p:cNvSpPr/>
          <p:nvPr/>
        </p:nvSpPr>
        <p:spPr>
          <a:xfrm>
            <a:off x="3470640" y="7311655"/>
            <a:ext cx="1276527" cy="1510220"/>
          </a:xfrm>
          <a:custGeom>
            <a:avLst/>
            <a:gdLst>
              <a:gd name="connsiteX0" fmla="*/ 1274009 w 1276527"/>
              <a:gd name="connsiteY0" fmla="*/ 3545 h 1510220"/>
              <a:gd name="connsiteX1" fmla="*/ 161382 w 1276527"/>
              <a:gd name="connsiteY1" fmla="*/ 304082 h 1510220"/>
              <a:gd name="connsiteX2" fmla="*/ 545047 w 1276527"/>
              <a:gd name="connsiteY2" fmla="*/ 572647 h 1510220"/>
              <a:gd name="connsiteX3" fmla="*/ 404370 w 1276527"/>
              <a:gd name="connsiteY3" fmla="*/ 802846 h 1510220"/>
              <a:gd name="connsiteX4" fmla="*/ 270087 w 1276527"/>
              <a:gd name="connsiteY4" fmla="*/ 1455075 h 1510220"/>
              <a:gd name="connsiteX5" fmla="*/ 270087 w 1276527"/>
              <a:gd name="connsiteY5" fmla="*/ 1359159 h 1510220"/>
              <a:gd name="connsiteX6" fmla="*/ 1522 w 1276527"/>
              <a:gd name="connsiteY6" fmla="*/ 438365 h 1510220"/>
              <a:gd name="connsiteX7" fmla="*/ 154988 w 1276527"/>
              <a:gd name="connsiteY7" fmla="*/ 476731 h 1510220"/>
              <a:gd name="connsiteX8" fmla="*/ 27100 w 1276527"/>
              <a:gd name="connsiteY8" fmla="*/ 304082 h 1510220"/>
              <a:gd name="connsiteX9" fmla="*/ 334031 w 1276527"/>
              <a:gd name="connsiteY9" fmla="*/ 252927 h 1510220"/>
              <a:gd name="connsiteX10" fmla="*/ 461919 w 1276527"/>
              <a:gd name="connsiteY10" fmla="*/ 144222 h 1510220"/>
              <a:gd name="connsiteX11" fmla="*/ 1274009 w 1276527"/>
              <a:gd name="connsiteY11" fmla="*/ 3545 h 1510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76527" h="1510220">
                <a:moveTo>
                  <a:pt x="1274009" y="3545"/>
                </a:moveTo>
                <a:cubicBezTo>
                  <a:pt x="1223919" y="30188"/>
                  <a:pt x="282876" y="209232"/>
                  <a:pt x="161382" y="304082"/>
                </a:cubicBezTo>
                <a:cubicBezTo>
                  <a:pt x="39888" y="398932"/>
                  <a:pt x="504549" y="489520"/>
                  <a:pt x="545047" y="572647"/>
                </a:cubicBezTo>
                <a:cubicBezTo>
                  <a:pt x="585545" y="655774"/>
                  <a:pt x="450197" y="655775"/>
                  <a:pt x="404370" y="802846"/>
                </a:cubicBezTo>
                <a:cubicBezTo>
                  <a:pt x="358543" y="949917"/>
                  <a:pt x="292468" y="1362356"/>
                  <a:pt x="270087" y="1455075"/>
                </a:cubicBezTo>
                <a:cubicBezTo>
                  <a:pt x="247706" y="1547794"/>
                  <a:pt x="314848" y="1528611"/>
                  <a:pt x="270087" y="1359159"/>
                </a:cubicBezTo>
                <a:cubicBezTo>
                  <a:pt x="225326" y="1189707"/>
                  <a:pt x="20705" y="585436"/>
                  <a:pt x="1522" y="438365"/>
                </a:cubicBezTo>
                <a:cubicBezTo>
                  <a:pt x="-17661" y="291294"/>
                  <a:pt x="150725" y="499111"/>
                  <a:pt x="154988" y="476731"/>
                </a:cubicBezTo>
                <a:cubicBezTo>
                  <a:pt x="159251" y="454351"/>
                  <a:pt x="-2740" y="341383"/>
                  <a:pt x="27100" y="304082"/>
                </a:cubicBezTo>
                <a:cubicBezTo>
                  <a:pt x="56940" y="266781"/>
                  <a:pt x="261561" y="279570"/>
                  <a:pt x="334031" y="252927"/>
                </a:cubicBezTo>
                <a:cubicBezTo>
                  <a:pt x="406501" y="226284"/>
                  <a:pt x="311650" y="180457"/>
                  <a:pt x="461919" y="144222"/>
                </a:cubicBezTo>
                <a:cubicBezTo>
                  <a:pt x="612188" y="107987"/>
                  <a:pt x="1324099" y="-23098"/>
                  <a:pt x="1274009" y="354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05F725B4-D807-34AE-DB8E-C80C49A75B8F}"/>
              </a:ext>
            </a:extLst>
          </p:cNvPr>
          <p:cNvSpPr/>
          <p:nvPr/>
        </p:nvSpPr>
        <p:spPr>
          <a:xfrm>
            <a:off x="3050574" y="5794870"/>
            <a:ext cx="585228" cy="1004555"/>
          </a:xfrm>
          <a:custGeom>
            <a:avLst/>
            <a:gdLst>
              <a:gd name="connsiteX0" fmla="*/ 1098 w 585228"/>
              <a:gd name="connsiteY0" fmla="*/ 2 h 1004555"/>
              <a:gd name="connsiteX1" fmla="*/ 370163 w 585228"/>
              <a:gd name="connsiteY1" fmla="*/ 369067 h 1004555"/>
              <a:gd name="connsiteX2" fmla="*/ 298554 w 585228"/>
              <a:gd name="connsiteY2" fmla="*/ 336017 h 1004555"/>
              <a:gd name="connsiteX3" fmla="*/ 568467 w 585228"/>
              <a:gd name="connsiteY3" fmla="*/ 649997 h 1004555"/>
              <a:gd name="connsiteX4" fmla="*/ 546433 w 585228"/>
              <a:gd name="connsiteY4" fmla="*/ 765675 h 1004555"/>
              <a:gd name="connsiteX5" fmla="*/ 463807 w 585228"/>
              <a:gd name="connsiteY5" fmla="*/ 914402 h 1004555"/>
              <a:gd name="connsiteX6" fmla="*/ 551942 w 585228"/>
              <a:gd name="connsiteY6" fmla="*/ 870335 h 1004555"/>
              <a:gd name="connsiteX7" fmla="*/ 535416 w 585228"/>
              <a:gd name="connsiteY7" fmla="*/ 1002537 h 1004555"/>
              <a:gd name="connsiteX8" fmla="*/ 557450 w 585228"/>
              <a:gd name="connsiteY8" fmla="*/ 749149 h 1004555"/>
              <a:gd name="connsiteX9" fmla="*/ 221436 w 585228"/>
              <a:gd name="connsiteY9" fmla="*/ 308475 h 1004555"/>
              <a:gd name="connsiteX10" fmla="*/ 254486 w 585228"/>
              <a:gd name="connsiteY10" fmla="*/ 374576 h 1004555"/>
              <a:gd name="connsiteX11" fmla="*/ 1098 w 585228"/>
              <a:gd name="connsiteY11" fmla="*/ 2 h 1004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5228" h="1004555">
                <a:moveTo>
                  <a:pt x="1098" y="2"/>
                </a:moveTo>
                <a:cubicBezTo>
                  <a:pt x="20377" y="-916"/>
                  <a:pt x="320587" y="313065"/>
                  <a:pt x="370163" y="369067"/>
                </a:cubicBezTo>
                <a:cubicBezTo>
                  <a:pt x="419739" y="425069"/>
                  <a:pt x="265503" y="289195"/>
                  <a:pt x="298554" y="336017"/>
                </a:cubicBezTo>
                <a:cubicBezTo>
                  <a:pt x="331605" y="382839"/>
                  <a:pt x="527154" y="578387"/>
                  <a:pt x="568467" y="649997"/>
                </a:cubicBezTo>
                <a:cubicBezTo>
                  <a:pt x="609780" y="721607"/>
                  <a:pt x="563876" y="721608"/>
                  <a:pt x="546433" y="765675"/>
                </a:cubicBezTo>
                <a:cubicBezTo>
                  <a:pt x="528990" y="809742"/>
                  <a:pt x="462889" y="896959"/>
                  <a:pt x="463807" y="914402"/>
                </a:cubicBezTo>
                <a:cubicBezTo>
                  <a:pt x="464725" y="931845"/>
                  <a:pt x="540007" y="855646"/>
                  <a:pt x="551942" y="870335"/>
                </a:cubicBezTo>
                <a:cubicBezTo>
                  <a:pt x="563877" y="885024"/>
                  <a:pt x="534498" y="1022735"/>
                  <a:pt x="535416" y="1002537"/>
                </a:cubicBezTo>
                <a:cubicBezTo>
                  <a:pt x="536334" y="982339"/>
                  <a:pt x="609780" y="864826"/>
                  <a:pt x="557450" y="749149"/>
                </a:cubicBezTo>
                <a:cubicBezTo>
                  <a:pt x="505120" y="633472"/>
                  <a:pt x="271930" y="370904"/>
                  <a:pt x="221436" y="308475"/>
                </a:cubicBezTo>
                <a:cubicBezTo>
                  <a:pt x="170942" y="246046"/>
                  <a:pt x="286619" y="421398"/>
                  <a:pt x="254486" y="374576"/>
                </a:cubicBezTo>
                <a:cubicBezTo>
                  <a:pt x="222353" y="327754"/>
                  <a:pt x="-18181" y="920"/>
                  <a:pt x="1098" y="2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D0DD47ED-B778-F75E-E88C-1D00CB324245}"/>
              </a:ext>
            </a:extLst>
          </p:cNvPr>
          <p:cNvSpPr/>
          <p:nvPr/>
        </p:nvSpPr>
        <p:spPr>
          <a:xfrm>
            <a:off x="1964840" y="5882866"/>
            <a:ext cx="327466" cy="917029"/>
          </a:xfrm>
          <a:custGeom>
            <a:avLst/>
            <a:gdLst>
              <a:gd name="connsiteX0" fmla="*/ 183449 w 327466"/>
              <a:gd name="connsiteY0" fmla="*/ 141 h 917029"/>
              <a:gd name="connsiteX1" fmla="*/ 326668 w 327466"/>
              <a:gd name="connsiteY1" fmla="*/ 198445 h 917029"/>
              <a:gd name="connsiteX2" fmla="*/ 238533 w 327466"/>
              <a:gd name="connsiteY2" fmla="*/ 281071 h 917029"/>
              <a:gd name="connsiteX3" fmla="*/ 177941 w 327466"/>
              <a:gd name="connsiteY3" fmla="*/ 336156 h 917029"/>
              <a:gd name="connsiteX4" fmla="*/ 244042 w 327466"/>
              <a:gd name="connsiteY4" fmla="*/ 506917 h 917029"/>
              <a:gd name="connsiteX5" fmla="*/ 233025 w 327466"/>
              <a:gd name="connsiteY5" fmla="*/ 490392 h 917029"/>
              <a:gd name="connsiteX6" fmla="*/ 260567 w 327466"/>
              <a:gd name="connsiteY6" fmla="*/ 611577 h 917029"/>
              <a:gd name="connsiteX7" fmla="*/ 222008 w 327466"/>
              <a:gd name="connsiteY7" fmla="*/ 898016 h 917029"/>
              <a:gd name="connsiteX8" fmla="*/ 227517 w 327466"/>
              <a:gd name="connsiteY8" fmla="*/ 804373 h 917029"/>
              <a:gd name="connsiteX9" fmla="*/ 12688 w 327466"/>
              <a:gd name="connsiteY9" fmla="*/ 115818 h 917029"/>
              <a:gd name="connsiteX10" fmla="*/ 40230 w 327466"/>
              <a:gd name="connsiteY10" fmla="*/ 192936 h 917029"/>
              <a:gd name="connsiteX11" fmla="*/ 166924 w 327466"/>
              <a:gd name="connsiteY11" fmla="*/ 270054 h 917029"/>
              <a:gd name="connsiteX12" fmla="*/ 117348 w 327466"/>
              <a:gd name="connsiteY12" fmla="*/ 132344 h 917029"/>
              <a:gd name="connsiteX13" fmla="*/ 288109 w 327466"/>
              <a:gd name="connsiteY13" fmla="*/ 231495 h 917029"/>
              <a:gd name="connsiteX14" fmla="*/ 183449 w 327466"/>
              <a:gd name="connsiteY14" fmla="*/ 141 h 917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27466" h="917029">
                <a:moveTo>
                  <a:pt x="183449" y="141"/>
                </a:moveTo>
                <a:cubicBezTo>
                  <a:pt x="189875" y="-5367"/>
                  <a:pt x="317487" y="151623"/>
                  <a:pt x="326668" y="198445"/>
                </a:cubicBezTo>
                <a:cubicBezTo>
                  <a:pt x="335849" y="245267"/>
                  <a:pt x="263321" y="258119"/>
                  <a:pt x="238533" y="281071"/>
                </a:cubicBezTo>
                <a:cubicBezTo>
                  <a:pt x="213745" y="304023"/>
                  <a:pt x="177023" y="298515"/>
                  <a:pt x="177941" y="336156"/>
                </a:cubicBezTo>
                <a:cubicBezTo>
                  <a:pt x="178859" y="373797"/>
                  <a:pt x="244042" y="506917"/>
                  <a:pt x="244042" y="506917"/>
                </a:cubicBezTo>
                <a:cubicBezTo>
                  <a:pt x="253223" y="532623"/>
                  <a:pt x="230271" y="472949"/>
                  <a:pt x="233025" y="490392"/>
                </a:cubicBezTo>
                <a:cubicBezTo>
                  <a:pt x="235779" y="507835"/>
                  <a:pt x="262403" y="543640"/>
                  <a:pt x="260567" y="611577"/>
                </a:cubicBezTo>
                <a:cubicBezTo>
                  <a:pt x="258731" y="679514"/>
                  <a:pt x="227516" y="865883"/>
                  <a:pt x="222008" y="898016"/>
                </a:cubicBezTo>
                <a:cubicBezTo>
                  <a:pt x="216500" y="930149"/>
                  <a:pt x="262404" y="934739"/>
                  <a:pt x="227517" y="804373"/>
                </a:cubicBezTo>
                <a:cubicBezTo>
                  <a:pt x="192630" y="674007"/>
                  <a:pt x="43902" y="217724"/>
                  <a:pt x="12688" y="115818"/>
                </a:cubicBezTo>
                <a:cubicBezTo>
                  <a:pt x="-18526" y="13912"/>
                  <a:pt x="14524" y="167230"/>
                  <a:pt x="40230" y="192936"/>
                </a:cubicBezTo>
                <a:cubicBezTo>
                  <a:pt x="65936" y="218642"/>
                  <a:pt x="154071" y="280153"/>
                  <a:pt x="166924" y="270054"/>
                </a:cubicBezTo>
                <a:cubicBezTo>
                  <a:pt x="179777" y="259955"/>
                  <a:pt x="97150" y="138771"/>
                  <a:pt x="117348" y="132344"/>
                </a:cubicBezTo>
                <a:cubicBezTo>
                  <a:pt x="137545" y="125918"/>
                  <a:pt x="276174" y="247102"/>
                  <a:pt x="288109" y="231495"/>
                </a:cubicBezTo>
                <a:cubicBezTo>
                  <a:pt x="300044" y="215888"/>
                  <a:pt x="177023" y="5649"/>
                  <a:pt x="183449" y="141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9A5860A9-1E3A-C1B9-6BFE-DF08A8ED4147}"/>
              </a:ext>
            </a:extLst>
          </p:cNvPr>
          <p:cNvSpPr/>
          <p:nvPr/>
        </p:nvSpPr>
        <p:spPr>
          <a:xfrm>
            <a:off x="2278342" y="6576986"/>
            <a:ext cx="1209961" cy="595480"/>
          </a:xfrm>
          <a:custGeom>
            <a:avLst/>
            <a:gdLst>
              <a:gd name="connsiteX0" fmla="*/ 1202988 w 1209961"/>
              <a:gd name="connsiteY0" fmla="*/ 16609 h 595480"/>
              <a:gd name="connsiteX1" fmla="*/ 481383 w 1209961"/>
              <a:gd name="connsiteY1" fmla="*/ 374657 h 595480"/>
              <a:gd name="connsiteX2" fmla="*/ 696212 w 1209961"/>
              <a:gd name="connsiteY2" fmla="*/ 242455 h 595480"/>
              <a:gd name="connsiteX3" fmla="*/ 382231 w 1209961"/>
              <a:gd name="connsiteY3" fmla="*/ 385674 h 595480"/>
              <a:gd name="connsiteX4" fmla="*/ 46217 w 1209961"/>
              <a:gd name="connsiteY4" fmla="*/ 374657 h 595480"/>
              <a:gd name="connsiteX5" fmla="*/ 117827 w 1209961"/>
              <a:gd name="connsiteY5" fmla="*/ 347115 h 595480"/>
              <a:gd name="connsiteX6" fmla="*/ 2150 w 1209961"/>
              <a:gd name="connsiteY6" fmla="*/ 242455 h 595480"/>
              <a:gd name="connsiteX7" fmla="*/ 239012 w 1209961"/>
              <a:gd name="connsiteY7" fmla="*/ 374657 h 595480"/>
              <a:gd name="connsiteX8" fmla="*/ 459350 w 1209961"/>
              <a:gd name="connsiteY8" fmla="*/ 594995 h 595480"/>
              <a:gd name="connsiteX9" fmla="*/ 139860 w 1209961"/>
              <a:gd name="connsiteY9" fmla="*/ 435250 h 595480"/>
              <a:gd name="connsiteX10" fmla="*/ 597060 w 1209961"/>
              <a:gd name="connsiteY10" fmla="*/ 479318 h 595480"/>
              <a:gd name="connsiteX11" fmla="*/ 536468 w 1209961"/>
              <a:gd name="connsiteY11" fmla="*/ 435250 h 595480"/>
              <a:gd name="connsiteX12" fmla="*/ 877991 w 1209961"/>
              <a:gd name="connsiteY12" fmla="*/ 242455 h 595480"/>
              <a:gd name="connsiteX13" fmla="*/ 646636 w 1209961"/>
              <a:gd name="connsiteY13" fmla="*/ 236947 h 595480"/>
              <a:gd name="connsiteX14" fmla="*/ 966125 w 1209961"/>
              <a:gd name="connsiteY14" fmla="*/ 77202 h 595480"/>
              <a:gd name="connsiteX15" fmla="*/ 855957 w 1209961"/>
              <a:gd name="connsiteY15" fmla="*/ 60677 h 595480"/>
              <a:gd name="connsiteX16" fmla="*/ 1202988 w 1209961"/>
              <a:gd name="connsiteY16" fmla="*/ 16609 h 595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09961" h="595480">
                <a:moveTo>
                  <a:pt x="1202988" y="16609"/>
                </a:moveTo>
                <a:cubicBezTo>
                  <a:pt x="1140559" y="68939"/>
                  <a:pt x="565846" y="337016"/>
                  <a:pt x="481383" y="374657"/>
                </a:cubicBezTo>
                <a:cubicBezTo>
                  <a:pt x="396920" y="412298"/>
                  <a:pt x="712737" y="240619"/>
                  <a:pt x="696212" y="242455"/>
                </a:cubicBezTo>
                <a:cubicBezTo>
                  <a:pt x="679687" y="244291"/>
                  <a:pt x="490564" y="363640"/>
                  <a:pt x="382231" y="385674"/>
                </a:cubicBezTo>
                <a:cubicBezTo>
                  <a:pt x="273898" y="407708"/>
                  <a:pt x="90284" y="381083"/>
                  <a:pt x="46217" y="374657"/>
                </a:cubicBezTo>
                <a:cubicBezTo>
                  <a:pt x="2150" y="368231"/>
                  <a:pt x="125171" y="369149"/>
                  <a:pt x="117827" y="347115"/>
                </a:cubicBezTo>
                <a:cubicBezTo>
                  <a:pt x="110482" y="325081"/>
                  <a:pt x="-18048" y="237865"/>
                  <a:pt x="2150" y="242455"/>
                </a:cubicBezTo>
                <a:cubicBezTo>
                  <a:pt x="22347" y="247045"/>
                  <a:pt x="162812" y="315900"/>
                  <a:pt x="239012" y="374657"/>
                </a:cubicBezTo>
                <a:cubicBezTo>
                  <a:pt x="315212" y="433414"/>
                  <a:pt x="475875" y="584896"/>
                  <a:pt x="459350" y="594995"/>
                </a:cubicBezTo>
                <a:cubicBezTo>
                  <a:pt x="442825" y="605094"/>
                  <a:pt x="116908" y="454530"/>
                  <a:pt x="139860" y="435250"/>
                </a:cubicBezTo>
                <a:cubicBezTo>
                  <a:pt x="162812" y="415971"/>
                  <a:pt x="530959" y="479318"/>
                  <a:pt x="597060" y="479318"/>
                </a:cubicBezTo>
                <a:cubicBezTo>
                  <a:pt x="663161" y="479318"/>
                  <a:pt x="489646" y="474727"/>
                  <a:pt x="536468" y="435250"/>
                </a:cubicBezTo>
                <a:cubicBezTo>
                  <a:pt x="583290" y="395773"/>
                  <a:pt x="859630" y="275505"/>
                  <a:pt x="877991" y="242455"/>
                </a:cubicBezTo>
                <a:cubicBezTo>
                  <a:pt x="896352" y="209405"/>
                  <a:pt x="631947" y="264489"/>
                  <a:pt x="646636" y="236947"/>
                </a:cubicBezTo>
                <a:cubicBezTo>
                  <a:pt x="661325" y="209405"/>
                  <a:pt x="931238" y="106580"/>
                  <a:pt x="966125" y="77202"/>
                </a:cubicBezTo>
                <a:cubicBezTo>
                  <a:pt x="1001012" y="47824"/>
                  <a:pt x="822906" y="69858"/>
                  <a:pt x="855957" y="60677"/>
                </a:cubicBezTo>
                <a:cubicBezTo>
                  <a:pt x="889008" y="51496"/>
                  <a:pt x="1265417" y="-35721"/>
                  <a:pt x="1202988" y="16609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ACDBF66E-5E58-28B3-23BD-0107344BB6FB}"/>
              </a:ext>
            </a:extLst>
          </p:cNvPr>
          <p:cNvSpPr/>
          <p:nvPr/>
        </p:nvSpPr>
        <p:spPr>
          <a:xfrm>
            <a:off x="3630680" y="3193118"/>
            <a:ext cx="1418775" cy="2755265"/>
          </a:xfrm>
          <a:custGeom>
            <a:avLst/>
            <a:gdLst>
              <a:gd name="connsiteX0" fmla="*/ 633823 w 1418775"/>
              <a:gd name="connsiteY0" fmla="*/ 205537 h 2755265"/>
              <a:gd name="connsiteX1" fmla="*/ 641915 w 1418775"/>
              <a:gd name="connsiteY1" fmla="*/ 626323 h 2755265"/>
              <a:gd name="connsiteX2" fmla="*/ 1386382 w 1418775"/>
              <a:gd name="connsiteY2" fmla="*/ 1743024 h 2755265"/>
              <a:gd name="connsiteX3" fmla="*/ 1289278 w 1418775"/>
              <a:gd name="connsiteY3" fmla="*/ 1678287 h 2755265"/>
              <a:gd name="connsiteX4" fmla="*/ 1410658 w 1418775"/>
              <a:gd name="connsiteY4" fmla="*/ 1993877 h 2755265"/>
              <a:gd name="connsiteX5" fmla="*/ 1014148 w 1418775"/>
              <a:gd name="connsiteY5" fmla="*/ 2730252 h 2755265"/>
              <a:gd name="connsiteX6" fmla="*/ 1248817 w 1418775"/>
              <a:gd name="connsiteY6" fmla="*/ 2592687 h 2755265"/>
              <a:gd name="connsiteX7" fmla="*/ 908952 w 1418775"/>
              <a:gd name="connsiteY7" fmla="*/ 2689792 h 2755265"/>
              <a:gd name="connsiteX8" fmla="*/ 1111253 w 1418775"/>
              <a:gd name="connsiteY8" fmla="*/ 2196178 h 2755265"/>
              <a:gd name="connsiteX9" fmla="*/ 326325 w 1418775"/>
              <a:gd name="connsiteY9" fmla="*/ 602047 h 2755265"/>
              <a:gd name="connsiteX10" fmla="*/ 2644 w 1418775"/>
              <a:gd name="connsiteY10" fmla="*/ 11328 h 2755265"/>
              <a:gd name="connsiteX11" fmla="*/ 480074 w 1418775"/>
              <a:gd name="connsiteY11" fmla="*/ 1047109 h 2755265"/>
              <a:gd name="connsiteX12" fmla="*/ 488166 w 1418775"/>
              <a:gd name="connsiteY12" fmla="*/ 488758 h 2755265"/>
              <a:gd name="connsiteX13" fmla="*/ 633823 w 1418775"/>
              <a:gd name="connsiteY13" fmla="*/ 205537 h 2755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18775" h="2755265">
                <a:moveTo>
                  <a:pt x="633823" y="205537"/>
                </a:moveTo>
                <a:cubicBezTo>
                  <a:pt x="659448" y="228465"/>
                  <a:pt x="516488" y="370075"/>
                  <a:pt x="641915" y="626323"/>
                </a:cubicBezTo>
                <a:cubicBezTo>
                  <a:pt x="767342" y="882571"/>
                  <a:pt x="1278488" y="1567697"/>
                  <a:pt x="1386382" y="1743024"/>
                </a:cubicBezTo>
                <a:cubicBezTo>
                  <a:pt x="1494276" y="1918351"/>
                  <a:pt x="1285232" y="1636478"/>
                  <a:pt x="1289278" y="1678287"/>
                </a:cubicBezTo>
                <a:cubicBezTo>
                  <a:pt x="1293324" y="1720096"/>
                  <a:pt x="1456513" y="1818549"/>
                  <a:pt x="1410658" y="1993877"/>
                </a:cubicBezTo>
                <a:cubicBezTo>
                  <a:pt x="1364803" y="2169205"/>
                  <a:pt x="1041122" y="2630450"/>
                  <a:pt x="1014148" y="2730252"/>
                </a:cubicBezTo>
                <a:cubicBezTo>
                  <a:pt x="987174" y="2830054"/>
                  <a:pt x="1266350" y="2599430"/>
                  <a:pt x="1248817" y="2592687"/>
                </a:cubicBezTo>
                <a:cubicBezTo>
                  <a:pt x="1231284" y="2585944"/>
                  <a:pt x="931879" y="2755877"/>
                  <a:pt x="908952" y="2689792"/>
                </a:cubicBezTo>
                <a:cubicBezTo>
                  <a:pt x="886025" y="2623707"/>
                  <a:pt x="1208358" y="2544136"/>
                  <a:pt x="1111253" y="2196178"/>
                </a:cubicBezTo>
                <a:cubicBezTo>
                  <a:pt x="1014148" y="1848220"/>
                  <a:pt x="511093" y="966189"/>
                  <a:pt x="326325" y="602047"/>
                </a:cubicBezTo>
                <a:cubicBezTo>
                  <a:pt x="141557" y="237905"/>
                  <a:pt x="-22981" y="-62849"/>
                  <a:pt x="2644" y="11328"/>
                </a:cubicBezTo>
                <a:cubicBezTo>
                  <a:pt x="28269" y="85505"/>
                  <a:pt x="399154" y="967537"/>
                  <a:pt x="480074" y="1047109"/>
                </a:cubicBezTo>
                <a:cubicBezTo>
                  <a:pt x="560994" y="1126681"/>
                  <a:pt x="461192" y="624974"/>
                  <a:pt x="488166" y="488758"/>
                </a:cubicBezTo>
                <a:cubicBezTo>
                  <a:pt x="515140" y="352542"/>
                  <a:pt x="608198" y="182609"/>
                  <a:pt x="633823" y="205537"/>
                </a:cubicBezTo>
                <a:close/>
              </a:path>
            </a:pathLst>
          </a:cu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683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ngelina Jolie" hidden="1">
            <a:extLst>
              <a:ext uri="{FF2B5EF4-FFF2-40B4-BE49-F238E27FC236}">
                <a16:creationId xmlns:a16="http://schemas.microsoft.com/office/drawing/2014/main" id="{FDA6BF09-DFEB-4FEF-AD3B-247CE8111C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0202"/>
            <a:ext cx="9601200" cy="9581197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</p:pic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1BA3FA07-3DE4-731F-D863-149E153BCA85}"/>
              </a:ext>
            </a:extLst>
          </p:cNvPr>
          <p:cNvSpPr/>
          <p:nvPr/>
        </p:nvSpPr>
        <p:spPr>
          <a:xfrm>
            <a:off x="3016196" y="4981304"/>
            <a:ext cx="133551" cy="114651"/>
          </a:xfrm>
          <a:custGeom>
            <a:avLst/>
            <a:gdLst>
              <a:gd name="connsiteX0" fmla="*/ 54 w 133551"/>
              <a:gd name="connsiteY0" fmla="*/ 114571 h 114651"/>
              <a:gd name="connsiteX1" fmla="*/ 85779 w 133551"/>
              <a:gd name="connsiteY1" fmla="*/ 89171 h 114651"/>
              <a:gd name="connsiteX2" fmla="*/ 133404 w 133551"/>
              <a:gd name="connsiteY2" fmla="*/ 54246 h 114651"/>
              <a:gd name="connsiteX3" fmla="*/ 101654 w 133551"/>
              <a:gd name="connsiteY3" fmla="*/ 271 h 114651"/>
              <a:gd name="connsiteX4" fmla="*/ 130229 w 133551"/>
              <a:gd name="connsiteY4" fmla="*/ 32021 h 114651"/>
              <a:gd name="connsiteX5" fmla="*/ 117529 w 133551"/>
              <a:gd name="connsiteY5" fmla="*/ 51071 h 114651"/>
              <a:gd name="connsiteX6" fmla="*/ 73079 w 133551"/>
              <a:gd name="connsiteY6" fmla="*/ 95521 h 114651"/>
              <a:gd name="connsiteX7" fmla="*/ 54 w 133551"/>
              <a:gd name="connsiteY7" fmla="*/ 114571 h 114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551" h="114651">
                <a:moveTo>
                  <a:pt x="54" y="114571"/>
                </a:moveTo>
                <a:cubicBezTo>
                  <a:pt x="2171" y="113513"/>
                  <a:pt x="63554" y="99225"/>
                  <a:pt x="85779" y="89171"/>
                </a:cubicBezTo>
                <a:cubicBezTo>
                  <a:pt x="108004" y="79117"/>
                  <a:pt x="130758" y="69063"/>
                  <a:pt x="133404" y="54246"/>
                </a:cubicBezTo>
                <a:cubicBezTo>
                  <a:pt x="136050" y="39429"/>
                  <a:pt x="102183" y="3975"/>
                  <a:pt x="101654" y="271"/>
                </a:cubicBezTo>
                <a:cubicBezTo>
                  <a:pt x="101125" y="-3433"/>
                  <a:pt x="130229" y="32021"/>
                  <a:pt x="130229" y="32021"/>
                </a:cubicBezTo>
                <a:cubicBezTo>
                  <a:pt x="132875" y="40488"/>
                  <a:pt x="127054" y="40488"/>
                  <a:pt x="117529" y="51071"/>
                </a:cubicBezTo>
                <a:cubicBezTo>
                  <a:pt x="108004" y="61654"/>
                  <a:pt x="87896" y="84938"/>
                  <a:pt x="73079" y="95521"/>
                </a:cubicBezTo>
                <a:cubicBezTo>
                  <a:pt x="58262" y="106104"/>
                  <a:pt x="-2063" y="115629"/>
                  <a:pt x="54" y="114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F73BBA3B-26F2-2E8B-A9EC-BB32E9CF3398}"/>
              </a:ext>
            </a:extLst>
          </p:cNvPr>
          <p:cNvSpPr/>
          <p:nvPr/>
        </p:nvSpPr>
        <p:spPr>
          <a:xfrm>
            <a:off x="3103704" y="4819041"/>
            <a:ext cx="884105" cy="333984"/>
          </a:xfrm>
          <a:custGeom>
            <a:avLst/>
            <a:gdLst>
              <a:gd name="connsiteX0" fmla="*/ 1446 w 884105"/>
              <a:gd name="connsiteY0" fmla="*/ 159359 h 333984"/>
              <a:gd name="connsiteX1" fmla="*/ 96696 w 884105"/>
              <a:gd name="connsiteY1" fmla="*/ 197459 h 333984"/>
              <a:gd name="connsiteX2" fmla="*/ 39546 w 884105"/>
              <a:gd name="connsiteY2" fmla="*/ 200634 h 333984"/>
              <a:gd name="connsiteX3" fmla="*/ 141146 w 884105"/>
              <a:gd name="connsiteY3" fmla="*/ 172059 h 333984"/>
              <a:gd name="connsiteX4" fmla="*/ 93521 w 884105"/>
              <a:gd name="connsiteY4" fmla="*/ 172059 h 333984"/>
              <a:gd name="connsiteX5" fmla="*/ 115746 w 884105"/>
              <a:gd name="connsiteY5" fmla="*/ 162534 h 333984"/>
              <a:gd name="connsiteX6" fmla="*/ 77646 w 884105"/>
              <a:gd name="connsiteY6" fmla="*/ 95859 h 333984"/>
              <a:gd name="connsiteX7" fmla="*/ 93521 w 884105"/>
              <a:gd name="connsiteY7" fmla="*/ 609 h 333984"/>
              <a:gd name="connsiteX8" fmla="*/ 93521 w 884105"/>
              <a:gd name="connsiteY8" fmla="*/ 57759 h 333984"/>
              <a:gd name="connsiteX9" fmla="*/ 141146 w 884105"/>
              <a:gd name="connsiteY9" fmla="*/ 111734 h 333984"/>
              <a:gd name="connsiteX10" fmla="*/ 201471 w 884105"/>
              <a:gd name="connsiteY10" fmla="*/ 121259 h 333984"/>
              <a:gd name="connsiteX11" fmla="*/ 179246 w 884105"/>
              <a:gd name="connsiteY11" fmla="*/ 10134 h 333984"/>
              <a:gd name="connsiteX12" fmla="*/ 204646 w 884105"/>
              <a:gd name="connsiteY12" fmla="*/ 32359 h 333984"/>
              <a:gd name="connsiteX13" fmla="*/ 268146 w 884105"/>
              <a:gd name="connsiteY13" fmla="*/ 108559 h 333984"/>
              <a:gd name="connsiteX14" fmla="*/ 252271 w 884105"/>
              <a:gd name="connsiteY14" fmla="*/ 16484 h 333984"/>
              <a:gd name="connsiteX15" fmla="*/ 331646 w 884105"/>
              <a:gd name="connsiteY15" fmla="*/ 102209 h 333984"/>
              <a:gd name="connsiteX16" fmla="*/ 350696 w 884105"/>
              <a:gd name="connsiteY16" fmla="*/ 102209 h 333984"/>
              <a:gd name="connsiteX17" fmla="*/ 337996 w 884105"/>
              <a:gd name="connsiteY17" fmla="*/ 29184 h 333984"/>
              <a:gd name="connsiteX18" fmla="*/ 382446 w 884105"/>
              <a:gd name="connsiteY18" fmla="*/ 102209 h 333984"/>
              <a:gd name="connsiteX19" fmla="*/ 417371 w 884105"/>
              <a:gd name="connsiteY19" fmla="*/ 105384 h 333984"/>
              <a:gd name="connsiteX20" fmla="*/ 391971 w 884105"/>
              <a:gd name="connsiteY20" fmla="*/ 70459 h 333984"/>
              <a:gd name="connsiteX21" fmla="*/ 423721 w 884105"/>
              <a:gd name="connsiteY21" fmla="*/ 22834 h 333984"/>
              <a:gd name="connsiteX22" fmla="*/ 407846 w 884105"/>
              <a:gd name="connsiteY22" fmla="*/ 51409 h 333984"/>
              <a:gd name="connsiteX23" fmla="*/ 464996 w 884105"/>
              <a:gd name="connsiteY23" fmla="*/ 111734 h 333984"/>
              <a:gd name="connsiteX24" fmla="*/ 461821 w 884105"/>
              <a:gd name="connsiteY24" fmla="*/ 32359 h 333984"/>
              <a:gd name="connsiteX25" fmla="*/ 477696 w 884105"/>
              <a:gd name="connsiteY25" fmla="*/ 83159 h 333984"/>
              <a:gd name="connsiteX26" fmla="*/ 547546 w 884105"/>
              <a:gd name="connsiteY26" fmla="*/ 118084 h 333984"/>
              <a:gd name="connsiteX27" fmla="*/ 547546 w 884105"/>
              <a:gd name="connsiteY27" fmla="*/ 19659 h 333984"/>
              <a:gd name="connsiteX28" fmla="*/ 531671 w 884105"/>
              <a:gd name="connsiteY28" fmla="*/ 108559 h 333984"/>
              <a:gd name="connsiteX29" fmla="*/ 541196 w 884105"/>
              <a:gd name="connsiteY29" fmla="*/ 51409 h 333984"/>
              <a:gd name="connsiteX30" fmla="*/ 591996 w 884105"/>
              <a:gd name="connsiteY30" fmla="*/ 149834 h 333984"/>
              <a:gd name="connsiteX31" fmla="*/ 620571 w 884105"/>
              <a:gd name="connsiteY31" fmla="*/ 95859 h 333984"/>
              <a:gd name="connsiteX32" fmla="*/ 623746 w 884105"/>
              <a:gd name="connsiteY32" fmla="*/ 149834 h 333984"/>
              <a:gd name="connsiteX33" fmla="*/ 677721 w 884105"/>
              <a:gd name="connsiteY33" fmla="*/ 181584 h 333984"/>
              <a:gd name="connsiteX34" fmla="*/ 699946 w 884105"/>
              <a:gd name="connsiteY34" fmla="*/ 172059 h 333984"/>
              <a:gd name="connsiteX35" fmla="*/ 677721 w 884105"/>
              <a:gd name="connsiteY35" fmla="*/ 235559 h 333984"/>
              <a:gd name="connsiteX36" fmla="*/ 725346 w 884105"/>
              <a:gd name="connsiteY36" fmla="*/ 235559 h 333984"/>
              <a:gd name="connsiteX37" fmla="*/ 811071 w 884105"/>
              <a:gd name="connsiteY37" fmla="*/ 168884 h 333984"/>
              <a:gd name="connsiteX38" fmla="*/ 779321 w 884105"/>
              <a:gd name="connsiteY38" fmla="*/ 213334 h 333984"/>
              <a:gd name="connsiteX39" fmla="*/ 814246 w 884105"/>
              <a:gd name="connsiteY39" fmla="*/ 210159 h 333984"/>
              <a:gd name="connsiteX40" fmla="*/ 785671 w 884105"/>
              <a:gd name="connsiteY40" fmla="*/ 273659 h 333984"/>
              <a:gd name="connsiteX41" fmla="*/ 884096 w 884105"/>
              <a:gd name="connsiteY41" fmla="*/ 270484 h 333984"/>
              <a:gd name="connsiteX42" fmla="*/ 779321 w 884105"/>
              <a:gd name="connsiteY42" fmla="*/ 283184 h 333984"/>
              <a:gd name="connsiteX43" fmla="*/ 626921 w 884105"/>
              <a:gd name="connsiteY43" fmla="*/ 333984 h 333984"/>
              <a:gd name="connsiteX44" fmla="*/ 830121 w 884105"/>
              <a:gd name="connsiteY44" fmla="*/ 283184 h 333984"/>
              <a:gd name="connsiteX45" fmla="*/ 718996 w 884105"/>
              <a:gd name="connsiteY45" fmla="*/ 270484 h 333984"/>
              <a:gd name="connsiteX46" fmla="*/ 652321 w 884105"/>
              <a:gd name="connsiteY46" fmla="*/ 229209 h 333984"/>
              <a:gd name="connsiteX47" fmla="*/ 617396 w 884105"/>
              <a:gd name="connsiteY47" fmla="*/ 172059 h 333984"/>
              <a:gd name="connsiteX48" fmla="*/ 503096 w 884105"/>
              <a:gd name="connsiteY48" fmla="*/ 140309 h 333984"/>
              <a:gd name="connsiteX49" fmla="*/ 620571 w 884105"/>
              <a:gd name="connsiteY49" fmla="*/ 175234 h 333984"/>
              <a:gd name="connsiteX50" fmla="*/ 445946 w 884105"/>
              <a:gd name="connsiteY50" fmla="*/ 130784 h 333984"/>
              <a:gd name="connsiteX51" fmla="*/ 252271 w 884105"/>
              <a:gd name="connsiteY51" fmla="*/ 127609 h 333984"/>
              <a:gd name="connsiteX52" fmla="*/ 382446 w 884105"/>
              <a:gd name="connsiteY52" fmla="*/ 137134 h 333984"/>
              <a:gd name="connsiteX53" fmla="*/ 296721 w 884105"/>
              <a:gd name="connsiteY53" fmla="*/ 140309 h 333984"/>
              <a:gd name="connsiteX54" fmla="*/ 214171 w 884105"/>
              <a:gd name="connsiteY54" fmla="*/ 146659 h 333984"/>
              <a:gd name="connsiteX55" fmla="*/ 185596 w 884105"/>
              <a:gd name="connsiteY55" fmla="*/ 153009 h 333984"/>
              <a:gd name="connsiteX56" fmla="*/ 1446 w 884105"/>
              <a:gd name="connsiteY56" fmla="*/ 159359 h 333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884105" h="333984">
                <a:moveTo>
                  <a:pt x="1446" y="159359"/>
                </a:moveTo>
                <a:cubicBezTo>
                  <a:pt x="-13371" y="166767"/>
                  <a:pt x="90346" y="190580"/>
                  <a:pt x="96696" y="197459"/>
                </a:cubicBezTo>
                <a:cubicBezTo>
                  <a:pt x="103046" y="204338"/>
                  <a:pt x="32138" y="204867"/>
                  <a:pt x="39546" y="200634"/>
                </a:cubicBezTo>
                <a:cubicBezTo>
                  <a:pt x="46954" y="196401"/>
                  <a:pt x="132150" y="176821"/>
                  <a:pt x="141146" y="172059"/>
                </a:cubicBezTo>
                <a:cubicBezTo>
                  <a:pt x="150142" y="167297"/>
                  <a:pt x="97754" y="173646"/>
                  <a:pt x="93521" y="172059"/>
                </a:cubicBezTo>
                <a:cubicBezTo>
                  <a:pt x="89288" y="170472"/>
                  <a:pt x="118392" y="175234"/>
                  <a:pt x="115746" y="162534"/>
                </a:cubicBezTo>
                <a:cubicBezTo>
                  <a:pt x="113100" y="149834"/>
                  <a:pt x="81350" y="122846"/>
                  <a:pt x="77646" y="95859"/>
                </a:cubicBezTo>
                <a:cubicBezTo>
                  <a:pt x="73942" y="68872"/>
                  <a:pt x="90875" y="6959"/>
                  <a:pt x="93521" y="609"/>
                </a:cubicBezTo>
                <a:cubicBezTo>
                  <a:pt x="96167" y="-5741"/>
                  <a:pt x="85584" y="39238"/>
                  <a:pt x="93521" y="57759"/>
                </a:cubicBezTo>
                <a:cubicBezTo>
                  <a:pt x="101458" y="76280"/>
                  <a:pt x="123154" y="101151"/>
                  <a:pt x="141146" y="111734"/>
                </a:cubicBezTo>
                <a:cubicBezTo>
                  <a:pt x="159138" y="122317"/>
                  <a:pt x="195121" y="138192"/>
                  <a:pt x="201471" y="121259"/>
                </a:cubicBezTo>
                <a:cubicBezTo>
                  <a:pt x="207821" y="104326"/>
                  <a:pt x="179246" y="10134"/>
                  <a:pt x="179246" y="10134"/>
                </a:cubicBezTo>
                <a:cubicBezTo>
                  <a:pt x="179775" y="-4683"/>
                  <a:pt x="189829" y="15955"/>
                  <a:pt x="204646" y="32359"/>
                </a:cubicBezTo>
                <a:cubicBezTo>
                  <a:pt x="219463" y="48763"/>
                  <a:pt x="260209" y="111205"/>
                  <a:pt x="268146" y="108559"/>
                </a:cubicBezTo>
                <a:cubicBezTo>
                  <a:pt x="276083" y="105913"/>
                  <a:pt x="241688" y="17542"/>
                  <a:pt x="252271" y="16484"/>
                </a:cubicBezTo>
                <a:cubicBezTo>
                  <a:pt x="262854" y="15426"/>
                  <a:pt x="315242" y="87921"/>
                  <a:pt x="331646" y="102209"/>
                </a:cubicBezTo>
                <a:cubicBezTo>
                  <a:pt x="348050" y="116497"/>
                  <a:pt x="349638" y="114380"/>
                  <a:pt x="350696" y="102209"/>
                </a:cubicBezTo>
                <a:cubicBezTo>
                  <a:pt x="351754" y="90038"/>
                  <a:pt x="332704" y="29184"/>
                  <a:pt x="337996" y="29184"/>
                </a:cubicBezTo>
                <a:cubicBezTo>
                  <a:pt x="343288" y="29184"/>
                  <a:pt x="369217" y="89509"/>
                  <a:pt x="382446" y="102209"/>
                </a:cubicBezTo>
                <a:cubicBezTo>
                  <a:pt x="395675" y="114909"/>
                  <a:pt x="415784" y="110676"/>
                  <a:pt x="417371" y="105384"/>
                </a:cubicBezTo>
                <a:cubicBezTo>
                  <a:pt x="418958" y="100092"/>
                  <a:pt x="390913" y="84217"/>
                  <a:pt x="391971" y="70459"/>
                </a:cubicBezTo>
                <a:cubicBezTo>
                  <a:pt x="393029" y="56701"/>
                  <a:pt x="421075" y="26009"/>
                  <a:pt x="423721" y="22834"/>
                </a:cubicBezTo>
                <a:cubicBezTo>
                  <a:pt x="426367" y="19659"/>
                  <a:pt x="400967" y="36592"/>
                  <a:pt x="407846" y="51409"/>
                </a:cubicBezTo>
                <a:cubicBezTo>
                  <a:pt x="414725" y="66226"/>
                  <a:pt x="456000" y="114909"/>
                  <a:pt x="464996" y="111734"/>
                </a:cubicBezTo>
                <a:cubicBezTo>
                  <a:pt x="473992" y="108559"/>
                  <a:pt x="459704" y="37121"/>
                  <a:pt x="461821" y="32359"/>
                </a:cubicBezTo>
                <a:cubicBezTo>
                  <a:pt x="463938" y="27597"/>
                  <a:pt x="463409" y="68872"/>
                  <a:pt x="477696" y="83159"/>
                </a:cubicBezTo>
                <a:cubicBezTo>
                  <a:pt x="491983" y="97446"/>
                  <a:pt x="535904" y="128667"/>
                  <a:pt x="547546" y="118084"/>
                </a:cubicBezTo>
                <a:cubicBezTo>
                  <a:pt x="559188" y="107501"/>
                  <a:pt x="550192" y="21246"/>
                  <a:pt x="547546" y="19659"/>
                </a:cubicBezTo>
                <a:cubicBezTo>
                  <a:pt x="544900" y="18071"/>
                  <a:pt x="532729" y="103268"/>
                  <a:pt x="531671" y="108559"/>
                </a:cubicBezTo>
                <a:cubicBezTo>
                  <a:pt x="530613" y="113850"/>
                  <a:pt x="531142" y="44530"/>
                  <a:pt x="541196" y="51409"/>
                </a:cubicBezTo>
                <a:cubicBezTo>
                  <a:pt x="551250" y="58288"/>
                  <a:pt x="578767" y="142426"/>
                  <a:pt x="591996" y="149834"/>
                </a:cubicBezTo>
                <a:cubicBezTo>
                  <a:pt x="605225" y="157242"/>
                  <a:pt x="615279" y="95859"/>
                  <a:pt x="620571" y="95859"/>
                </a:cubicBezTo>
                <a:cubicBezTo>
                  <a:pt x="625863" y="95859"/>
                  <a:pt x="614221" y="135547"/>
                  <a:pt x="623746" y="149834"/>
                </a:cubicBezTo>
                <a:cubicBezTo>
                  <a:pt x="633271" y="164121"/>
                  <a:pt x="665021" y="177880"/>
                  <a:pt x="677721" y="181584"/>
                </a:cubicBezTo>
                <a:cubicBezTo>
                  <a:pt x="690421" y="185288"/>
                  <a:pt x="699946" y="163063"/>
                  <a:pt x="699946" y="172059"/>
                </a:cubicBezTo>
                <a:cubicBezTo>
                  <a:pt x="699946" y="181055"/>
                  <a:pt x="673488" y="224976"/>
                  <a:pt x="677721" y="235559"/>
                </a:cubicBezTo>
                <a:cubicBezTo>
                  <a:pt x="681954" y="246142"/>
                  <a:pt x="703121" y="246671"/>
                  <a:pt x="725346" y="235559"/>
                </a:cubicBezTo>
                <a:cubicBezTo>
                  <a:pt x="747571" y="224447"/>
                  <a:pt x="802075" y="172588"/>
                  <a:pt x="811071" y="168884"/>
                </a:cubicBezTo>
                <a:cubicBezTo>
                  <a:pt x="820067" y="165180"/>
                  <a:pt x="778792" y="206455"/>
                  <a:pt x="779321" y="213334"/>
                </a:cubicBezTo>
                <a:cubicBezTo>
                  <a:pt x="779850" y="220213"/>
                  <a:pt x="813188" y="200105"/>
                  <a:pt x="814246" y="210159"/>
                </a:cubicBezTo>
                <a:cubicBezTo>
                  <a:pt x="815304" y="220213"/>
                  <a:pt x="774029" y="263605"/>
                  <a:pt x="785671" y="273659"/>
                </a:cubicBezTo>
                <a:cubicBezTo>
                  <a:pt x="797313" y="283713"/>
                  <a:pt x="885154" y="268896"/>
                  <a:pt x="884096" y="270484"/>
                </a:cubicBezTo>
                <a:cubicBezTo>
                  <a:pt x="883038" y="272072"/>
                  <a:pt x="822183" y="272601"/>
                  <a:pt x="779321" y="283184"/>
                </a:cubicBezTo>
                <a:cubicBezTo>
                  <a:pt x="736459" y="293767"/>
                  <a:pt x="618454" y="333984"/>
                  <a:pt x="626921" y="333984"/>
                </a:cubicBezTo>
                <a:cubicBezTo>
                  <a:pt x="635388" y="333984"/>
                  <a:pt x="814775" y="293767"/>
                  <a:pt x="830121" y="283184"/>
                </a:cubicBezTo>
                <a:cubicBezTo>
                  <a:pt x="845467" y="272601"/>
                  <a:pt x="748629" y="279480"/>
                  <a:pt x="718996" y="270484"/>
                </a:cubicBezTo>
                <a:cubicBezTo>
                  <a:pt x="689363" y="261488"/>
                  <a:pt x="669254" y="245613"/>
                  <a:pt x="652321" y="229209"/>
                </a:cubicBezTo>
                <a:cubicBezTo>
                  <a:pt x="635388" y="212805"/>
                  <a:pt x="642267" y="186876"/>
                  <a:pt x="617396" y="172059"/>
                </a:cubicBezTo>
                <a:cubicBezTo>
                  <a:pt x="592525" y="157242"/>
                  <a:pt x="502567" y="139780"/>
                  <a:pt x="503096" y="140309"/>
                </a:cubicBezTo>
                <a:cubicBezTo>
                  <a:pt x="503625" y="140838"/>
                  <a:pt x="630096" y="176822"/>
                  <a:pt x="620571" y="175234"/>
                </a:cubicBezTo>
                <a:cubicBezTo>
                  <a:pt x="611046" y="173647"/>
                  <a:pt x="507329" y="138721"/>
                  <a:pt x="445946" y="130784"/>
                </a:cubicBezTo>
                <a:cubicBezTo>
                  <a:pt x="384563" y="122847"/>
                  <a:pt x="262854" y="126551"/>
                  <a:pt x="252271" y="127609"/>
                </a:cubicBezTo>
                <a:cubicBezTo>
                  <a:pt x="241688" y="128667"/>
                  <a:pt x="375038" y="135017"/>
                  <a:pt x="382446" y="137134"/>
                </a:cubicBezTo>
                <a:cubicBezTo>
                  <a:pt x="389854" y="139251"/>
                  <a:pt x="324767" y="138722"/>
                  <a:pt x="296721" y="140309"/>
                </a:cubicBezTo>
                <a:cubicBezTo>
                  <a:pt x="268675" y="141896"/>
                  <a:pt x="232692" y="144542"/>
                  <a:pt x="214171" y="146659"/>
                </a:cubicBezTo>
                <a:cubicBezTo>
                  <a:pt x="195650" y="148776"/>
                  <a:pt x="216288" y="148776"/>
                  <a:pt x="185596" y="153009"/>
                </a:cubicBezTo>
                <a:cubicBezTo>
                  <a:pt x="154904" y="157242"/>
                  <a:pt x="16263" y="151951"/>
                  <a:pt x="1446" y="159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782FEF84-B1C2-85E9-8847-A811C4B232D6}"/>
              </a:ext>
            </a:extLst>
          </p:cNvPr>
          <p:cNvSpPr/>
          <p:nvPr/>
        </p:nvSpPr>
        <p:spPr>
          <a:xfrm>
            <a:off x="3148841" y="4952511"/>
            <a:ext cx="266660" cy="149852"/>
          </a:xfrm>
          <a:custGeom>
            <a:avLst/>
            <a:gdLst>
              <a:gd name="connsiteX0" fmla="*/ 264284 w 266660"/>
              <a:gd name="connsiteY0" fmla="*/ 489 h 149852"/>
              <a:gd name="connsiteX1" fmla="*/ 156334 w 266660"/>
              <a:gd name="connsiteY1" fmla="*/ 25889 h 149852"/>
              <a:gd name="connsiteX2" fmla="*/ 42034 w 266660"/>
              <a:gd name="connsiteY2" fmla="*/ 95739 h 149852"/>
              <a:gd name="connsiteX3" fmla="*/ 16634 w 266660"/>
              <a:gd name="connsiteY3" fmla="*/ 149714 h 149852"/>
              <a:gd name="connsiteX4" fmla="*/ 32509 w 266660"/>
              <a:gd name="connsiteY4" fmla="*/ 79864 h 149852"/>
              <a:gd name="connsiteX5" fmla="*/ 759 w 266660"/>
              <a:gd name="connsiteY5" fmla="*/ 121139 h 149852"/>
              <a:gd name="connsiteX6" fmla="*/ 70609 w 266660"/>
              <a:gd name="connsiteY6" fmla="*/ 48114 h 149852"/>
              <a:gd name="connsiteX7" fmla="*/ 48384 w 266660"/>
              <a:gd name="connsiteY7" fmla="*/ 44939 h 149852"/>
              <a:gd name="connsiteX8" fmla="*/ 264284 w 266660"/>
              <a:gd name="connsiteY8" fmla="*/ 489 h 149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6660" h="149852">
                <a:moveTo>
                  <a:pt x="264284" y="489"/>
                </a:moveTo>
                <a:cubicBezTo>
                  <a:pt x="282276" y="-2686"/>
                  <a:pt x="193376" y="10014"/>
                  <a:pt x="156334" y="25889"/>
                </a:cubicBezTo>
                <a:cubicBezTo>
                  <a:pt x="119292" y="41764"/>
                  <a:pt x="65317" y="75102"/>
                  <a:pt x="42034" y="95739"/>
                </a:cubicBezTo>
                <a:cubicBezTo>
                  <a:pt x="18751" y="116376"/>
                  <a:pt x="18221" y="152360"/>
                  <a:pt x="16634" y="149714"/>
                </a:cubicBezTo>
                <a:cubicBezTo>
                  <a:pt x="15046" y="147068"/>
                  <a:pt x="35155" y="84626"/>
                  <a:pt x="32509" y="79864"/>
                </a:cubicBezTo>
                <a:cubicBezTo>
                  <a:pt x="29863" y="75102"/>
                  <a:pt x="-5591" y="126431"/>
                  <a:pt x="759" y="121139"/>
                </a:cubicBezTo>
                <a:cubicBezTo>
                  <a:pt x="7109" y="115847"/>
                  <a:pt x="62672" y="60814"/>
                  <a:pt x="70609" y="48114"/>
                </a:cubicBezTo>
                <a:cubicBezTo>
                  <a:pt x="78546" y="35414"/>
                  <a:pt x="23513" y="50760"/>
                  <a:pt x="48384" y="44939"/>
                </a:cubicBezTo>
                <a:cubicBezTo>
                  <a:pt x="73255" y="39118"/>
                  <a:pt x="246292" y="3664"/>
                  <a:pt x="264284" y="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24ADB694-1EFC-69DE-1BD4-589A6F3E2415}"/>
              </a:ext>
            </a:extLst>
          </p:cNvPr>
          <p:cNvSpPr/>
          <p:nvPr/>
        </p:nvSpPr>
        <p:spPr>
          <a:xfrm>
            <a:off x="3025660" y="5107612"/>
            <a:ext cx="638476" cy="169274"/>
          </a:xfrm>
          <a:custGeom>
            <a:avLst/>
            <a:gdLst>
              <a:gd name="connsiteX0" fmla="*/ 115 w 638476"/>
              <a:gd name="connsiteY0" fmla="*/ 13663 h 169274"/>
              <a:gd name="connsiteX1" fmla="*/ 139815 w 638476"/>
              <a:gd name="connsiteY1" fmla="*/ 963 h 169274"/>
              <a:gd name="connsiteX2" fmla="*/ 181090 w 638476"/>
              <a:gd name="connsiteY2" fmla="*/ 42238 h 169274"/>
              <a:gd name="connsiteX3" fmla="*/ 123940 w 638476"/>
              <a:gd name="connsiteY3" fmla="*/ 23188 h 169274"/>
              <a:gd name="connsiteX4" fmla="*/ 225540 w 638476"/>
              <a:gd name="connsiteY4" fmla="*/ 61288 h 169274"/>
              <a:gd name="connsiteX5" fmla="*/ 257290 w 638476"/>
              <a:gd name="connsiteY5" fmla="*/ 93038 h 169274"/>
              <a:gd name="connsiteX6" fmla="*/ 266815 w 638476"/>
              <a:gd name="connsiteY6" fmla="*/ 58113 h 169274"/>
              <a:gd name="connsiteX7" fmla="*/ 311265 w 638476"/>
              <a:gd name="connsiteY7" fmla="*/ 86688 h 169274"/>
              <a:gd name="connsiteX8" fmla="*/ 320790 w 638476"/>
              <a:gd name="connsiteY8" fmla="*/ 58113 h 169274"/>
              <a:gd name="connsiteX9" fmla="*/ 358890 w 638476"/>
              <a:gd name="connsiteY9" fmla="*/ 93038 h 169274"/>
              <a:gd name="connsiteX10" fmla="*/ 393815 w 638476"/>
              <a:gd name="connsiteY10" fmla="*/ 89863 h 169274"/>
              <a:gd name="connsiteX11" fmla="*/ 403340 w 638476"/>
              <a:gd name="connsiteY11" fmla="*/ 127963 h 169274"/>
              <a:gd name="connsiteX12" fmla="*/ 381115 w 638476"/>
              <a:gd name="connsiteY12" fmla="*/ 153363 h 169274"/>
              <a:gd name="connsiteX13" fmla="*/ 444615 w 638476"/>
              <a:gd name="connsiteY13" fmla="*/ 112088 h 169274"/>
              <a:gd name="connsiteX14" fmla="*/ 530340 w 638476"/>
              <a:gd name="connsiteY14" fmla="*/ 96213 h 169274"/>
              <a:gd name="connsiteX15" fmla="*/ 501765 w 638476"/>
              <a:gd name="connsiteY15" fmla="*/ 124788 h 169274"/>
              <a:gd name="connsiteX16" fmla="*/ 479540 w 638476"/>
              <a:gd name="connsiteY16" fmla="*/ 159713 h 169274"/>
              <a:gd name="connsiteX17" fmla="*/ 562090 w 638476"/>
              <a:gd name="connsiteY17" fmla="*/ 108913 h 169274"/>
              <a:gd name="connsiteX18" fmla="*/ 574790 w 638476"/>
              <a:gd name="connsiteY18" fmla="*/ 169238 h 169274"/>
              <a:gd name="connsiteX19" fmla="*/ 587490 w 638476"/>
              <a:gd name="connsiteY19" fmla="*/ 118438 h 169274"/>
              <a:gd name="connsiteX20" fmla="*/ 590665 w 638476"/>
              <a:gd name="connsiteY20" fmla="*/ 156538 h 169274"/>
              <a:gd name="connsiteX21" fmla="*/ 616065 w 638476"/>
              <a:gd name="connsiteY21" fmla="*/ 89863 h 169274"/>
              <a:gd name="connsiteX22" fmla="*/ 638290 w 638476"/>
              <a:gd name="connsiteY22" fmla="*/ 23188 h 169274"/>
              <a:gd name="connsiteX23" fmla="*/ 603365 w 638476"/>
              <a:gd name="connsiteY23" fmla="*/ 51763 h 169274"/>
              <a:gd name="connsiteX24" fmla="*/ 431915 w 638476"/>
              <a:gd name="connsiteY24" fmla="*/ 86688 h 169274"/>
              <a:gd name="connsiteX25" fmla="*/ 428740 w 638476"/>
              <a:gd name="connsiteY25" fmla="*/ 93038 h 169274"/>
              <a:gd name="connsiteX26" fmla="*/ 320790 w 638476"/>
              <a:gd name="connsiteY26" fmla="*/ 48588 h 169274"/>
              <a:gd name="connsiteX27" fmla="*/ 323965 w 638476"/>
              <a:gd name="connsiteY27" fmla="*/ 67638 h 169274"/>
              <a:gd name="connsiteX28" fmla="*/ 177915 w 638476"/>
              <a:gd name="connsiteY28" fmla="*/ 32713 h 169274"/>
              <a:gd name="connsiteX29" fmla="*/ 225540 w 638476"/>
              <a:gd name="connsiteY29" fmla="*/ 42238 h 169274"/>
              <a:gd name="connsiteX30" fmla="*/ 165215 w 638476"/>
              <a:gd name="connsiteY30" fmla="*/ 20013 h 169274"/>
              <a:gd name="connsiteX31" fmla="*/ 115 w 638476"/>
              <a:gd name="connsiteY31" fmla="*/ 13663 h 169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38476" h="169274">
                <a:moveTo>
                  <a:pt x="115" y="13663"/>
                </a:moveTo>
                <a:cubicBezTo>
                  <a:pt x="-4118" y="10488"/>
                  <a:pt x="109653" y="-3800"/>
                  <a:pt x="139815" y="963"/>
                </a:cubicBezTo>
                <a:cubicBezTo>
                  <a:pt x="169978" y="5725"/>
                  <a:pt x="183736" y="38534"/>
                  <a:pt x="181090" y="42238"/>
                </a:cubicBezTo>
                <a:cubicBezTo>
                  <a:pt x="178444" y="45942"/>
                  <a:pt x="116532" y="20013"/>
                  <a:pt x="123940" y="23188"/>
                </a:cubicBezTo>
                <a:cubicBezTo>
                  <a:pt x="131348" y="26363"/>
                  <a:pt x="203315" y="49646"/>
                  <a:pt x="225540" y="61288"/>
                </a:cubicBezTo>
                <a:cubicBezTo>
                  <a:pt x="247765" y="72930"/>
                  <a:pt x="250411" y="93567"/>
                  <a:pt x="257290" y="93038"/>
                </a:cubicBezTo>
                <a:cubicBezTo>
                  <a:pt x="264169" y="92509"/>
                  <a:pt x="257819" y="59171"/>
                  <a:pt x="266815" y="58113"/>
                </a:cubicBezTo>
                <a:cubicBezTo>
                  <a:pt x="275811" y="57055"/>
                  <a:pt x="302269" y="86688"/>
                  <a:pt x="311265" y="86688"/>
                </a:cubicBezTo>
                <a:cubicBezTo>
                  <a:pt x="320261" y="86688"/>
                  <a:pt x="312853" y="57055"/>
                  <a:pt x="320790" y="58113"/>
                </a:cubicBezTo>
                <a:cubicBezTo>
                  <a:pt x="328727" y="59171"/>
                  <a:pt x="346719" y="87746"/>
                  <a:pt x="358890" y="93038"/>
                </a:cubicBezTo>
                <a:cubicBezTo>
                  <a:pt x="371061" y="98330"/>
                  <a:pt x="386407" y="84042"/>
                  <a:pt x="393815" y="89863"/>
                </a:cubicBezTo>
                <a:cubicBezTo>
                  <a:pt x="401223" y="95684"/>
                  <a:pt x="405457" y="117380"/>
                  <a:pt x="403340" y="127963"/>
                </a:cubicBezTo>
                <a:cubicBezTo>
                  <a:pt x="401223" y="138546"/>
                  <a:pt x="374236" y="156009"/>
                  <a:pt x="381115" y="153363"/>
                </a:cubicBezTo>
                <a:cubicBezTo>
                  <a:pt x="387994" y="150717"/>
                  <a:pt x="419744" y="121613"/>
                  <a:pt x="444615" y="112088"/>
                </a:cubicBezTo>
                <a:cubicBezTo>
                  <a:pt x="469486" y="102563"/>
                  <a:pt x="520815" y="94096"/>
                  <a:pt x="530340" y="96213"/>
                </a:cubicBezTo>
                <a:cubicBezTo>
                  <a:pt x="539865" y="98330"/>
                  <a:pt x="510232" y="114205"/>
                  <a:pt x="501765" y="124788"/>
                </a:cubicBezTo>
                <a:cubicBezTo>
                  <a:pt x="493298" y="135371"/>
                  <a:pt x="469486" y="162359"/>
                  <a:pt x="479540" y="159713"/>
                </a:cubicBezTo>
                <a:cubicBezTo>
                  <a:pt x="489594" y="157067"/>
                  <a:pt x="546215" y="107326"/>
                  <a:pt x="562090" y="108913"/>
                </a:cubicBezTo>
                <a:cubicBezTo>
                  <a:pt x="577965" y="110501"/>
                  <a:pt x="570557" y="167651"/>
                  <a:pt x="574790" y="169238"/>
                </a:cubicBezTo>
                <a:cubicBezTo>
                  <a:pt x="579023" y="170825"/>
                  <a:pt x="584844" y="120555"/>
                  <a:pt x="587490" y="118438"/>
                </a:cubicBezTo>
                <a:cubicBezTo>
                  <a:pt x="590136" y="116321"/>
                  <a:pt x="585903" y="161300"/>
                  <a:pt x="590665" y="156538"/>
                </a:cubicBezTo>
                <a:cubicBezTo>
                  <a:pt x="595427" y="151776"/>
                  <a:pt x="608128" y="112088"/>
                  <a:pt x="616065" y="89863"/>
                </a:cubicBezTo>
                <a:cubicBezTo>
                  <a:pt x="624003" y="67638"/>
                  <a:pt x="640407" y="29538"/>
                  <a:pt x="638290" y="23188"/>
                </a:cubicBezTo>
                <a:cubicBezTo>
                  <a:pt x="636173" y="16838"/>
                  <a:pt x="637761" y="41180"/>
                  <a:pt x="603365" y="51763"/>
                </a:cubicBezTo>
                <a:cubicBezTo>
                  <a:pt x="568969" y="62346"/>
                  <a:pt x="461019" y="79809"/>
                  <a:pt x="431915" y="86688"/>
                </a:cubicBezTo>
                <a:cubicBezTo>
                  <a:pt x="402811" y="93567"/>
                  <a:pt x="447261" y="99388"/>
                  <a:pt x="428740" y="93038"/>
                </a:cubicBezTo>
                <a:cubicBezTo>
                  <a:pt x="410219" y="86688"/>
                  <a:pt x="338252" y="52821"/>
                  <a:pt x="320790" y="48588"/>
                </a:cubicBezTo>
                <a:cubicBezTo>
                  <a:pt x="303328" y="44355"/>
                  <a:pt x="347777" y="70284"/>
                  <a:pt x="323965" y="67638"/>
                </a:cubicBezTo>
                <a:cubicBezTo>
                  <a:pt x="300153" y="64992"/>
                  <a:pt x="194319" y="36946"/>
                  <a:pt x="177915" y="32713"/>
                </a:cubicBezTo>
                <a:cubicBezTo>
                  <a:pt x="161511" y="28480"/>
                  <a:pt x="227657" y="44355"/>
                  <a:pt x="225540" y="42238"/>
                </a:cubicBezTo>
                <a:cubicBezTo>
                  <a:pt x="223423" y="40121"/>
                  <a:pt x="198023" y="25834"/>
                  <a:pt x="165215" y="20013"/>
                </a:cubicBezTo>
                <a:cubicBezTo>
                  <a:pt x="132407" y="14192"/>
                  <a:pt x="4348" y="16838"/>
                  <a:pt x="115" y="136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A36EC591-2EB3-8721-45C7-5EBD0B60D626}"/>
              </a:ext>
            </a:extLst>
          </p:cNvPr>
          <p:cNvSpPr/>
          <p:nvPr/>
        </p:nvSpPr>
        <p:spPr>
          <a:xfrm>
            <a:off x="3347615" y="5127410"/>
            <a:ext cx="631761" cy="216528"/>
          </a:xfrm>
          <a:custGeom>
            <a:avLst/>
            <a:gdLst>
              <a:gd name="connsiteX0" fmla="*/ 630660 w 631761"/>
              <a:gd name="connsiteY0" fmla="*/ 215 h 216528"/>
              <a:gd name="connsiteX1" fmla="*/ 494135 w 631761"/>
              <a:gd name="connsiteY1" fmla="*/ 38315 h 216528"/>
              <a:gd name="connsiteX2" fmla="*/ 389360 w 631761"/>
              <a:gd name="connsiteY2" fmla="*/ 111340 h 216528"/>
              <a:gd name="connsiteX3" fmla="*/ 408410 w 631761"/>
              <a:gd name="connsiteY3" fmla="*/ 70065 h 216528"/>
              <a:gd name="connsiteX4" fmla="*/ 367135 w 631761"/>
              <a:gd name="connsiteY4" fmla="*/ 146265 h 216528"/>
              <a:gd name="connsiteX5" fmla="*/ 357610 w 631761"/>
              <a:gd name="connsiteY5" fmla="*/ 108165 h 216528"/>
              <a:gd name="connsiteX6" fmla="*/ 309985 w 631761"/>
              <a:gd name="connsiteY6" fmla="*/ 216115 h 216528"/>
              <a:gd name="connsiteX7" fmla="*/ 309985 w 631761"/>
              <a:gd name="connsiteY7" fmla="*/ 146265 h 216528"/>
              <a:gd name="connsiteX8" fmla="*/ 275060 w 631761"/>
              <a:gd name="connsiteY8" fmla="*/ 171665 h 216528"/>
              <a:gd name="connsiteX9" fmla="*/ 138535 w 631761"/>
              <a:gd name="connsiteY9" fmla="*/ 184365 h 216528"/>
              <a:gd name="connsiteX10" fmla="*/ 284585 w 631761"/>
              <a:gd name="connsiteY10" fmla="*/ 184365 h 216528"/>
              <a:gd name="connsiteX11" fmla="*/ 179810 w 631761"/>
              <a:gd name="connsiteY11" fmla="*/ 190715 h 216528"/>
              <a:gd name="connsiteX12" fmla="*/ 2010 w 631761"/>
              <a:gd name="connsiteY12" fmla="*/ 216115 h 216528"/>
              <a:gd name="connsiteX13" fmla="*/ 306810 w 631761"/>
              <a:gd name="connsiteY13" fmla="*/ 178015 h 216528"/>
              <a:gd name="connsiteX14" fmla="*/ 367135 w 631761"/>
              <a:gd name="connsiteY14" fmla="*/ 155790 h 216528"/>
              <a:gd name="connsiteX15" fmla="*/ 462385 w 631761"/>
              <a:gd name="connsiteY15" fmla="*/ 47840 h 216528"/>
              <a:gd name="connsiteX16" fmla="*/ 414760 w 631761"/>
              <a:gd name="connsiteY16" fmla="*/ 54190 h 216528"/>
              <a:gd name="connsiteX17" fmla="*/ 630660 w 631761"/>
              <a:gd name="connsiteY17" fmla="*/ 215 h 216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31761" h="216528">
                <a:moveTo>
                  <a:pt x="630660" y="215"/>
                </a:moveTo>
                <a:cubicBezTo>
                  <a:pt x="643889" y="-2431"/>
                  <a:pt x="534352" y="19794"/>
                  <a:pt x="494135" y="38315"/>
                </a:cubicBezTo>
                <a:cubicBezTo>
                  <a:pt x="453918" y="56836"/>
                  <a:pt x="403647" y="106048"/>
                  <a:pt x="389360" y="111340"/>
                </a:cubicBezTo>
                <a:cubicBezTo>
                  <a:pt x="375073" y="116632"/>
                  <a:pt x="412114" y="64244"/>
                  <a:pt x="408410" y="70065"/>
                </a:cubicBezTo>
                <a:cubicBezTo>
                  <a:pt x="404706" y="75886"/>
                  <a:pt x="375602" y="139915"/>
                  <a:pt x="367135" y="146265"/>
                </a:cubicBezTo>
                <a:cubicBezTo>
                  <a:pt x="358668" y="152615"/>
                  <a:pt x="367135" y="96523"/>
                  <a:pt x="357610" y="108165"/>
                </a:cubicBezTo>
                <a:cubicBezTo>
                  <a:pt x="348085" y="119807"/>
                  <a:pt x="317922" y="209765"/>
                  <a:pt x="309985" y="216115"/>
                </a:cubicBezTo>
                <a:cubicBezTo>
                  <a:pt x="302048" y="222465"/>
                  <a:pt x="315806" y="153673"/>
                  <a:pt x="309985" y="146265"/>
                </a:cubicBezTo>
                <a:cubicBezTo>
                  <a:pt x="304164" y="138857"/>
                  <a:pt x="303635" y="165315"/>
                  <a:pt x="275060" y="171665"/>
                </a:cubicBezTo>
                <a:cubicBezTo>
                  <a:pt x="246485" y="178015"/>
                  <a:pt x="136947" y="182248"/>
                  <a:pt x="138535" y="184365"/>
                </a:cubicBezTo>
                <a:cubicBezTo>
                  <a:pt x="140123" y="186482"/>
                  <a:pt x="277706" y="183307"/>
                  <a:pt x="284585" y="184365"/>
                </a:cubicBezTo>
                <a:cubicBezTo>
                  <a:pt x="291464" y="185423"/>
                  <a:pt x="226906" y="185423"/>
                  <a:pt x="179810" y="190715"/>
                </a:cubicBezTo>
                <a:cubicBezTo>
                  <a:pt x="132714" y="196007"/>
                  <a:pt x="-19157" y="218232"/>
                  <a:pt x="2010" y="216115"/>
                </a:cubicBezTo>
                <a:cubicBezTo>
                  <a:pt x="23177" y="213998"/>
                  <a:pt x="245956" y="188069"/>
                  <a:pt x="306810" y="178015"/>
                </a:cubicBezTo>
                <a:cubicBezTo>
                  <a:pt x="367664" y="167961"/>
                  <a:pt x="341206" y="177486"/>
                  <a:pt x="367135" y="155790"/>
                </a:cubicBezTo>
                <a:cubicBezTo>
                  <a:pt x="393064" y="134094"/>
                  <a:pt x="454448" y="64773"/>
                  <a:pt x="462385" y="47840"/>
                </a:cubicBezTo>
                <a:cubicBezTo>
                  <a:pt x="470322" y="30907"/>
                  <a:pt x="388831" y="63715"/>
                  <a:pt x="414760" y="54190"/>
                </a:cubicBezTo>
                <a:cubicBezTo>
                  <a:pt x="440689" y="44665"/>
                  <a:pt x="617431" y="2861"/>
                  <a:pt x="630660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129E5C21-9F2F-3B1F-5EE5-3919FCE23CB9}"/>
              </a:ext>
            </a:extLst>
          </p:cNvPr>
          <p:cNvSpPr/>
          <p:nvPr/>
        </p:nvSpPr>
        <p:spPr>
          <a:xfrm>
            <a:off x="2971592" y="5149834"/>
            <a:ext cx="626494" cy="159294"/>
          </a:xfrm>
          <a:custGeom>
            <a:avLst/>
            <a:gdLst>
              <a:gd name="connsiteX0" fmla="*/ 208 w 626494"/>
              <a:gd name="connsiteY0" fmla="*/ 16 h 159294"/>
              <a:gd name="connsiteX1" fmla="*/ 146258 w 626494"/>
              <a:gd name="connsiteY1" fmla="*/ 69866 h 159294"/>
              <a:gd name="connsiteX2" fmla="*/ 298658 w 626494"/>
              <a:gd name="connsiteY2" fmla="*/ 127016 h 159294"/>
              <a:gd name="connsiteX3" fmla="*/ 282783 w 626494"/>
              <a:gd name="connsiteY3" fmla="*/ 127016 h 159294"/>
              <a:gd name="connsiteX4" fmla="*/ 295483 w 626494"/>
              <a:gd name="connsiteY4" fmla="*/ 133366 h 159294"/>
              <a:gd name="connsiteX5" fmla="*/ 301833 w 626494"/>
              <a:gd name="connsiteY5" fmla="*/ 92091 h 159294"/>
              <a:gd name="connsiteX6" fmla="*/ 355808 w 626494"/>
              <a:gd name="connsiteY6" fmla="*/ 142891 h 159294"/>
              <a:gd name="connsiteX7" fmla="*/ 358983 w 626494"/>
              <a:gd name="connsiteY7" fmla="*/ 69866 h 159294"/>
              <a:gd name="connsiteX8" fmla="*/ 419308 w 626494"/>
              <a:gd name="connsiteY8" fmla="*/ 158766 h 159294"/>
              <a:gd name="connsiteX9" fmla="*/ 457408 w 626494"/>
              <a:gd name="connsiteY9" fmla="*/ 107966 h 159294"/>
              <a:gd name="connsiteX10" fmla="*/ 419308 w 626494"/>
              <a:gd name="connsiteY10" fmla="*/ 133366 h 159294"/>
              <a:gd name="connsiteX11" fmla="*/ 514558 w 626494"/>
              <a:gd name="connsiteY11" fmla="*/ 111141 h 159294"/>
              <a:gd name="connsiteX12" fmla="*/ 625683 w 626494"/>
              <a:gd name="connsiteY12" fmla="*/ 130191 h 159294"/>
              <a:gd name="connsiteX13" fmla="*/ 559008 w 626494"/>
              <a:gd name="connsiteY13" fmla="*/ 120666 h 159294"/>
              <a:gd name="connsiteX14" fmla="*/ 451058 w 626494"/>
              <a:gd name="connsiteY14" fmla="*/ 123841 h 159294"/>
              <a:gd name="connsiteX15" fmla="*/ 260558 w 626494"/>
              <a:gd name="connsiteY15" fmla="*/ 111141 h 159294"/>
              <a:gd name="connsiteX16" fmla="*/ 282783 w 626494"/>
              <a:gd name="connsiteY16" fmla="*/ 130191 h 159294"/>
              <a:gd name="connsiteX17" fmla="*/ 117683 w 626494"/>
              <a:gd name="connsiteY17" fmla="*/ 76216 h 159294"/>
              <a:gd name="connsiteX18" fmla="*/ 208 w 626494"/>
              <a:gd name="connsiteY18" fmla="*/ 16 h 159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26494" h="159294">
                <a:moveTo>
                  <a:pt x="208" y="16"/>
                </a:moveTo>
                <a:cubicBezTo>
                  <a:pt x="4970" y="-1042"/>
                  <a:pt x="96516" y="48699"/>
                  <a:pt x="146258" y="69866"/>
                </a:cubicBezTo>
                <a:cubicBezTo>
                  <a:pt x="196000" y="91033"/>
                  <a:pt x="275904" y="117491"/>
                  <a:pt x="298658" y="127016"/>
                </a:cubicBezTo>
                <a:cubicBezTo>
                  <a:pt x="321412" y="136541"/>
                  <a:pt x="283312" y="125958"/>
                  <a:pt x="282783" y="127016"/>
                </a:cubicBezTo>
                <a:cubicBezTo>
                  <a:pt x="282254" y="128074"/>
                  <a:pt x="292308" y="139187"/>
                  <a:pt x="295483" y="133366"/>
                </a:cubicBezTo>
                <a:cubicBezTo>
                  <a:pt x="298658" y="127545"/>
                  <a:pt x="291779" y="90504"/>
                  <a:pt x="301833" y="92091"/>
                </a:cubicBezTo>
                <a:cubicBezTo>
                  <a:pt x="311887" y="93678"/>
                  <a:pt x="346283" y="146595"/>
                  <a:pt x="355808" y="142891"/>
                </a:cubicBezTo>
                <a:cubicBezTo>
                  <a:pt x="365333" y="139187"/>
                  <a:pt x="348400" y="67220"/>
                  <a:pt x="358983" y="69866"/>
                </a:cubicBezTo>
                <a:cubicBezTo>
                  <a:pt x="369566" y="72512"/>
                  <a:pt x="402904" y="152416"/>
                  <a:pt x="419308" y="158766"/>
                </a:cubicBezTo>
                <a:cubicBezTo>
                  <a:pt x="435712" y="165116"/>
                  <a:pt x="457408" y="112199"/>
                  <a:pt x="457408" y="107966"/>
                </a:cubicBezTo>
                <a:cubicBezTo>
                  <a:pt x="457408" y="103733"/>
                  <a:pt x="409783" y="132837"/>
                  <a:pt x="419308" y="133366"/>
                </a:cubicBezTo>
                <a:cubicBezTo>
                  <a:pt x="428833" y="133895"/>
                  <a:pt x="480162" y="111670"/>
                  <a:pt x="514558" y="111141"/>
                </a:cubicBezTo>
                <a:cubicBezTo>
                  <a:pt x="548954" y="110612"/>
                  <a:pt x="618275" y="128604"/>
                  <a:pt x="625683" y="130191"/>
                </a:cubicBezTo>
                <a:cubicBezTo>
                  <a:pt x="633091" y="131778"/>
                  <a:pt x="588112" y="121724"/>
                  <a:pt x="559008" y="120666"/>
                </a:cubicBezTo>
                <a:cubicBezTo>
                  <a:pt x="529904" y="119608"/>
                  <a:pt x="500800" y="125429"/>
                  <a:pt x="451058" y="123841"/>
                </a:cubicBezTo>
                <a:cubicBezTo>
                  <a:pt x="401316" y="122254"/>
                  <a:pt x="288604" y="110083"/>
                  <a:pt x="260558" y="111141"/>
                </a:cubicBezTo>
                <a:cubicBezTo>
                  <a:pt x="232512" y="112199"/>
                  <a:pt x="306596" y="136012"/>
                  <a:pt x="282783" y="130191"/>
                </a:cubicBezTo>
                <a:cubicBezTo>
                  <a:pt x="258970" y="124370"/>
                  <a:pt x="162133" y="98970"/>
                  <a:pt x="117683" y="76216"/>
                </a:cubicBezTo>
                <a:cubicBezTo>
                  <a:pt x="73233" y="53462"/>
                  <a:pt x="-4554" y="1074"/>
                  <a:pt x="208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B2064E56-91E8-9D2D-5815-6741C09A96F7}"/>
              </a:ext>
            </a:extLst>
          </p:cNvPr>
          <p:cNvSpPr/>
          <p:nvPr/>
        </p:nvSpPr>
        <p:spPr>
          <a:xfrm>
            <a:off x="2965012" y="5191123"/>
            <a:ext cx="479817" cy="158758"/>
          </a:xfrm>
          <a:custGeom>
            <a:avLst/>
            <a:gdLst>
              <a:gd name="connsiteX0" fmla="*/ 438 w 479817"/>
              <a:gd name="connsiteY0" fmla="*/ 2 h 158758"/>
              <a:gd name="connsiteX1" fmla="*/ 203638 w 479817"/>
              <a:gd name="connsiteY1" fmla="*/ 114302 h 158758"/>
              <a:gd name="connsiteX2" fmla="*/ 63938 w 479817"/>
              <a:gd name="connsiteY2" fmla="*/ 107952 h 158758"/>
              <a:gd name="connsiteX3" fmla="*/ 197288 w 479817"/>
              <a:gd name="connsiteY3" fmla="*/ 114302 h 158758"/>
              <a:gd name="connsiteX4" fmla="*/ 473513 w 479817"/>
              <a:gd name="connsiteY4" fmla="*/ 158752 h 158758"/>
              <a:gd name="connsiteX5" fmla="*/ 378263 w 479817"/>
              <a:gd name="connsiteY5" fmla="*/ 117477 h 158758"/>
              <a:gd name="connsiteX6" fmla="*/ 235388 w 479817"/>
              <a:gd name="connsiteY6" fmla="*/ 107952 h 158758"/>
              <a:gd name="connsiteX7" fmla="*/ 270313 w 479817"/>
              <a:gd name="connsiteY7" fmla="*/ 117477 h 158758"/>
              <a:gd name="connsiteX8" fmla="*/ 438 w 479817"/>
              <a:gd name="connsiteY8" fmla="*/ 2 h 158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9817" h="158758">
                <a:moveTo>
                  <a:pt x="438" y="2"/>
                </a:moveTo>
                <a:cubicBezTo>
                  <a:pt x="-10674" y="-527"/>
                  <a:pt x="193055" y="96310"/>
                  <a:pt x="203638" y="114302"/>
                </a:cubicBezTo>
                <a:cubicBezTo>
                  <a:pt x="214221" y="132294"/>
                  <a:pt x="64996" y="107952"/>
                  <a:pt x="63938" y="107952"/>
                </a:cubicBezTo>
                <a:cubicBezTo>
                  <a:pt x="62880" y="107952"/>
                  <a:pt x="129025" y="105835"/>
                  <a:pt x="197288" y="114302"/>
                </a:cubicBezTo>
                <a:cubicBezTo>
                  <a:pt x="265551" y="122769"/>
                  <a:pt x="443351" y="158223"/>
                  <a:pt x="473513" y="158752"/>
                </a:cubicBezTo>
                <a:cubicBezTo>
                  <a:pt x="503676" y="159281"/>
                  <a:pt x="417951" y="125944"/>
                  <a:pt x="378263" y="117477"/>
                </a:cubicBezTo>
                <a:cubicBezTo>
                  <a:pt x="338576" y="109010"/>
                  <a:pt x="253380" y="107952"/>
                  <a:pt x="235388" y="107952"/>
                </a:cubicBezTo>
                <a:cubicBezTo>
                  <a:pt x="217396" y="107952"/>
                  <a:pt x="304709" y="133352"/>
                  <a:pt x="270313" y="117477"/>
                </a:cubicBezTo>
                <a:cubicBezTo>
                  <a:pt x="235917" y="101602"/>
                  <a:pt x="11550" y="531"/>
                  <a:pt x="438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84388E7C-26DE-5F0E-BD1C-A06003791B63}"/>
              </a:ext>
            </a:extLst>
          </p:cNvPr>
          <p:cNvSpPr/>
          <p:nvPr/>
        </p:nvSpPr>
        <p:spPr>
          <a:xfrm>
            <a:off x="3400360" y="4933396"/>
            <a:ext cx="366541" cy="221114"/>
          </a:xfrm>
          <a:custGeom>
            <a:avLst/>
            <a:gdLst>
              <a:gd name="connsiteX0" fmla="*/ 54040 w 366541"/>
              <a:gd name="connsiteY0" fmla="*/ 3729 h 221114"/>
              <a:gd name="connsiteX1" fmla="*/ 65 w 366541"/>
              <a:gd name="connsiteY1" fmla="*/ 89454 h 221114"/>
              <a:gd name="connsiteX2" fmla="*/ 44515 w 366541"/>
              <a:gd name="connsiteY2" fmla="*/ 200579 h 221114"/>
              <a:gd name="connsiteX3" fmla="*/ 111190 w 366541"/>
              <a:gd name="connsiteY3" fmla="*/ 213279 h 221114"/>
              <a:gd name="connsiteX4" fmla="*/ 193740 w 366541"/>
              <a:gd name="connsiteY4" fmla="*/ 219629 h 221114"/>
              <a:gd name="connsiteX5" fmla="*/ 244540 w 366541"/>
              <a:gd name="connsiteY5" fmla="*/ 184704 h 221114"/>
              <a:gd name="connsiteX6" fmla="*/ 362015 w 366541"/>
              <a:gd name="connsiteY6" fmla="*/ 76754 h 221114"/>
              <a:gd name="connsiteX7" fmla="*/ 336615 w 366541"/>
              <a:gd name="connsiteY7" fmla="*/ 45004 h 221114"/>
              <a:gd name="connsiteX8" fmla="*/ 282640 w 366541"/>
              <a:gd name="connsiteY8" fmla="*/ 19604 h 221114"/>
              <a:gd name="connsiteX9" fmla="*/ 54040 w 366541"/>
              <a:gd name="connsiteY9" fmla="*/ 3729 h 221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6541" h="221114">
                <a:moveTo>
                  <a:pt x="54040" y="3729"/>
                </a:moveTo>
                <a:cubicBezTo>
                  <a:pt x="6944" y="15371"/>
                  <a:pt x="1652" y="56646"/>
                  <a:pt x="65" y="89454"/>
                </a:cubicBezTo>
                <a:cubicBezTo>
                  <a:pt x="-1523" y="122262"/>
                  <a:pt x="25994" y="179942"/>
                  <a:pt x="44515" y="200579"/>
                </a:cubicBezTo>
                <a:cubicBezTo>
                  <a:pt x="63036" y="221216"/>
                  <a:pt x="86319" y="210104"/>
                  <a:pt x="111190" y="213279"/>
                </a:cubicBezTo>
                <a:cubicBezTo>
                  <a:pt x="136061" y="216454"/>
                  <a:pt x="171515" y="224392"/>
                  <a:pt x="193740" y="219629"/>
                </a:cubicBezTo>
                <a:cubicBezTo>
                  <a:pt x="215965" y="214867"/>
                  <a:pt x="216494" y="208517"/>
                  <a:pt x="244540" y="184704"/>
                </a:cubicBezTo>
                <a:cubicBezTo>
                  <a:pt x="272586" y="160892"/>
                  <a:pt x="346669" y="100037"/>
                  <a:pt x="362015" y="76754"/>
                </a:cubicBezTo>
                <a:cubicBezTo>
                  <a:pt x="377361" y="53471"/>
                  <a:pt x="349844" y="54529"/>
                  <a:pt x="336615" y="45004"/>
                </a:cubicBezTo>
                <a:cubicBezTo>
                  <a:pt x="323386" y="35479"/>
                  <a:pt x="323915" y="28600"/>
                  <a:pt x="282640" y="19604"/>
                </a:cubicBezTo>
                <a:cubicBezTo>
                  <a:pt x="241365" y="10608"/>
                  <a:pt x="101136" y="-7913"/>
                  <a:pt x="54040" y="372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円/楕円 1219">
            <a:extLst>
              <a:ext uri="{FF2B5EF4-FFF2-40B4-BE49-F238E27FC236}">
                <a16:creationId xmlns:a16="http://schemas.microsoft.com/office/drawing/2014/main" id="{99B69844-711F-C83C-0F96-0A543D120F65}"/>
              </a:ext>
            </a:extLst>
          </p:cNvPr>
          <p:cNvSpPr/>
          <p:nvPr/>
        </p:nvSpPr>
        <p:spPr>
          <a:xfrm>
            <a:off x="3515744" y="4994571"/>
            <a:ext cx="67886" cy="678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2820FAA3-69DA-28C9-6CEF-14E40C6D9F74}"/>
              </a:ext>
            </a:extLst>
          </p:cNvPr>
          <p:cNvSpPr/>
          <p:nvPr/>
        </p:nvSpPr>
        <p:spPr>
          <a:xfrm>
            <a:off x="2862796" y="4756027"/>
            <a:ext cx="178856" cy="429033"/>
          </a:xfrm>
          <a:custGeom>
            <a:avLst/>
            <a:gdLst>
              <a:gd name="connsiteX0" fmla="*/ 178854 w 178856"/>
              <a:gd name="connsiteY0" fmla="*/ 123 h 429033"/>
              <a:gd name="connsiteX1" fmla="*/ 51854 w 178856"/>
              <a:gd name="connsiteY1" fmla="*/ 136648 h 429033"/>
              <a:gd name="connsiteX2" fmla="*/ 13754 w 178856"/>
              <a:gd name="connsiteY2" fmla="*/ 333498 h 429033"/>
              <a:gd name="connsiteX3" fmla="*/ 23279 w 178856"/>
              <a:gd name="connsiteY3" fmla="*/ 228723 h 429033"/>
              <a:gd name="connsiteX4" fmla="*/ 32804 w 178856"/>
              <a:gd name="connsiteY4" fmla="*/ 428748 h 429033"/>
              <a:gd name="connsiteX5" fmla="*/ 32804 w 178856"/>
              <a:gd name="connsiteY5" fmla="*/ 276348 h 429033"/>
              <a:gd name="connsiteX6" fmla="*/ 32804 w 178856"/>
              <a:gd name="connsiteY6" fmla="*/ 136648 h 429033"/>
              <a:gd name="connsiteX7" fmla="*/ 1054 w 178856"/>
              <a:gd name="connsiteY7" fmla="*/ 203323 h 429033"/>
              <a:gd name="connsiteX8" fmla="*/ 77254 w 178856"/>
              <a:gd name="connsiteY8" fmla="*/ 82673 h 429033"/>
              <a:gd name="connsiteX9" fmla="*/ 48679 w 178856"/>
              <a:gd name="connsiteY9" fmla="*/ 111248 h 429033"/>
              <a:gd name="connsiteX10" fmla="*/ 178854 w 178856"/>
              <a:gd name="connsiteY10" fmla="*/ 123 h 429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8856" h="429033">
                <a:moveTo>
                  <a:pt x="178854" y="123"/>
                </a:moveTo>
                <a:cubicBezTo>
                  <a:pt x="179383" y="4356"/>
                  <a:pt x="79371" y="81085"/>
                  <a:pt x="51854" y="136648"/>
                </a:cubicBezTo>
                <a:cubicBezTo>
                  <a:pt x="24337" y="192211"/>
                  <a:pt x="18517" y="318152"/>
                  <a:pt x="13754" y="333498"/>
                </a:cubicBezTo>
                <a:cubicBezTo>
                  <a:pt x="8991" y="348844"/>
                  <a:pt x="20104" y="212848"/>
                  <a:pt x="23279" y="228723"/>
                </a:cubicBezTo>
                <a:cubicBezTo>
                  <a:pt x="26454" y="244598"/>
                  <a:pt x="31216" y="420810"/>
                  <a:pt x="32804" y="428748"/>
                </a:cubicBezTo>
                <a:cubicBezTo>
                  <a:pt x="34392" y="436686"/>
                  <a:pt x="32804" y="276348"/>
                  <a:pt x="32804" y="276348"/>
                </a:cubicBezTo>
                <a:cubicBezTo>
                  <a:pt x="32804" y="227665"/>
                  <a:pt x="38096" y="148819"/>
                  <a:pt x="32804" y="136648"/>
                </a:cubicBezTo>
                <a:cubicBezTo>
                  <a:pt x="27512" y="124477"/>
                  <a:pt x="-6354" y="212319"/>
                  <a:pt x="1054" y="203323"/>
                </a:cubicBezTo>
                <a:cubicBezTo>
                  <a:pt x="8462" y="194327"/>
                  <a:pt x="69317" y="98019"/>
                  <a:pt x="77254" y="82673"/>
                </a:cubicBezTo>
                <a:cubicBezTo>
                  <a:pt x="85191" y="67327"/>
                  <a:pt x="35979" y="120773"/>
                  <a:pt x="48679" y="111248"/>
                </a:cubicBezTo>
                <a:cubicBezTo>
                  <a:pt x="61379" y="101723"/>
                  <a:pt x="178325" y="-4110"/>
                  <a:pt x="178854" y="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691EF9D8-A60A-2A42-B2A5-29149FF1A26A}"/>
              </a:ext>
            </a:extLst>
          </p:cNvPr>
          <p:cNvSpPr/>
          <p:nvPr/>
        </p:nvSpPr>
        <p:spPr>
          <a:xfrm>
            <a:off x="2930377" y="4898794"/>
            <a:ext cx="89055" cy="261140"/>
          </a:xfrm>
          <a:custGeom>
            <a:avLst/>
            <a:gdLst>
              <a:gd name="connsiteX0" fmla="*/ 35073 w 89055"/>
              <a:gd name="connsiteY0" fmla="*/ 231 h 261140"/>
              <a:gd name="connsiteX1" fmla="*/ 12848 w 89055"/>
              <a:gd name="connsiteY1" fmla="*/ 51031 h 261140"/>
              <a:gd name="connsiteX2" fmla="*/ 44598 w 89055"/>
              <a:gd name="connsiteY2" fmla="*/ 143106 h 261140"/>
              <a:gd name="connsiteX3" fmla="*/ 54123 w 89055"/>
              <a:gd name="connsiteY3" fmla="*/ 178031 h 261140"/>
              <a:gd name="connsiteX4" fmla="*/ 9673 w 89055"/>
              <a:gd name="connsiteY4" fmla="*/ 260581 h 261140"/>
              <a:gd name="connsiteX5" fmla="*/ 47773 w 89055"/>
              <a:gd name="connsiteY5" fmla="*/ 212956 h 261140"/>
              <a:gd name="connsiteX6" fmla="*/ 89048 w 89055"/>
              <a:gd name="connsiteY6" fmla="*/ 187556 h 261140"/>
              <a:gd name="connsiteX7" fmla="*/ 50948 w 89055"/>
              <a:gd name="connsiteY7" fmla="*/ 200256 h 261140"/>
              <a:gd name="connsiteX8" fmla="*/ 19198 w 89055"/>
              <a:gd name="connsiteY8" fmla="*/ 108181 h 261140"/>
              <a:gd name="connsiteX9" fmla="*/ 148 w 89055"/>
              <a:gd name="connsiteY9" fmla="*/ 149456 h 261140"/>
              <a:gd name="connsiteX10" fmla="*/ 19198 w 89055"/>
              <a:gd name="connsiteY10" fmla="*/ 92306 h 261140"/>
              <a:gd name="connsiteX11" fmla="*/ 148 w 89055"/>
              <a:gd name="connsiteY11" fmla="*/ 70081 h 261140"/>
              <a:gd name="connsiteX12" fmla="*/ 35073 w 89055"/>
              <a:gd name="connsiteY12" fmla="*/ 231 h 261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055" h="261140">
                <a:moveTo>
                  <a:pt x="35073" y="231"/>
                </a:moveTo>
                <a:cubicBezTo>
                  <a:pt x="37190" y="-2944"/>
                  <a:pt x="11260" y="27218"/>
                  <a:pt x="12848" y="51031"/>
                </a:cubicBezTo>
                <a:cubicBezTo>
                  <a:pt x="14436" y="74844"/>
                  <a:pt x="37719" y="121940"/>
                  <a:pt x="44598" y="143106"/>
                </a:cubicBezTo>
                <a:cubicBezTo>
                  <a:pt x="51477" y="164272"/>
                  <a:pt x="59944" y="158452"/>
                  <a:pt x="54123" y="178031"/>
                </a:cubicBezTo>
                <a:cubicBezTo>
                  <a:pt x="48302" y="197610"/>
                  <a:pt x="10731" y="254760"/>
                  <a:pt x="9673" y="260581"/>
                </a:cubicBezTo>
                <a:cubicBezTo>
                  <a:pt x="8615" y="266402"/>
                  <a:pt x="34544" y="225127"/>
                  <a:pt x="47773" y="212956"/>
                </a:cubicBezTo>
                <a:cubicBezTo>
                  <a:pt x="61002" y="200785"/>
                  <a:pt x="88519" y="189673"/>
                  <a:pt x="89048" y="187556"/>
                </a:cubicBezTo>
                <a:cubicBezTo>
                  <a:pt x="89577" y="185439"/>
                  <a:pt x="62590" y="213485"/>
                  <a:pt x="50948" y="200256"/>
                </a:cubicBezTo>
                <a:cubicBezTo>
                  <a:pt x="39306" y="187027"/>
                  <a:pt x="27665" y="116648"/>
                  <a:pt x="19198" y="108181"/>
                </a:cubicBezTo>
                <a:cubicBezTo>
                  <a:pt x="10731" y="99714"/>
                  <a:pt x="148" y="152102"/>
                  <a:pt x="148" y="149456"/>
                </a:cubicBezTo>
                <a:cubicBezTo>
                  <a:pt x="148" y="146810"/>
                  <a:pt x="19198" y="105535"/>
                  <a:pt x="19198" y="92306"/>
                </a:cubicBezTo>
                <a:cubicBezTo>
                  <a:pt x="19198" y="79077"/>
                  <a:pt x="-1969" y="85427"/>
                  <a:pt x="148" y="70081"/>
                </a:cubicBezTo>
                <a:cubicBezTo>
                  <a:pt x="2265" y="54735"/>
                  <a:pt x="32956" y="3406"/>
                  <a:pt x="35073" y="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2FC42796-4F81-32B3-86A9-E063A0C1A0AE}"/>
              </a:ext>
            </a:extLst>
          </p:cNvPr>
          <p:cNvSpPr/>
          <p:nvPr/>
        </p:nvSpPr>
        <p:spPr>
          <a:xfrm>
            <a:off x="2976058" y="4748284"/>
            <a:ext cx="110077" cy="255545"/>
          </a:xfrm>
          <a:custGeom>
            <a:avLst/>
            <a:gdLst>
              <a:gd name="connsiteX0" fmla="*/ 103692 w 110077"/>
              <a:gd name="connsiteY0" fmla="*/ 1516 h 255545"/>
              <a:gd name="connsiteX1" fmla="*/ 14792 w 110077"/>
              <a:gd name="connsiteY1" fmla="*/ 109466 h 255545"/>
              <a:gd name="connsiteX2" fmla="*/ 5267 w 110077"/>
              <a:gd name="connsiteY2" fmla="*/ 138041 h 255545"/>
              <a:gd name="connsiteX3" fmla="*/ 68767 w 110077"/>
              <a:gd name="connsiteY3" fmla="*/ 179316 h 255545"/>
              <a:gd name="connsiteX4" fmla="*/ 40192 w 110077"/>
              <a:gd name="connsiteY4" fmla="*/ 255516 h 255545"/>
              <a:gd name="connsiteX5" fmla="*/ 110042 w 110077"/>
              <a:gd name="connsiteY5" fmla="*/ 188841 h 255545"/>
              <a:gd name="connsiteX6" fmla="*/ 49717 w 110077"/>
              <a:gd name="connsiteY6" fmla="*/ 226941 h 255545"/>
              <a:gd name="connsiteX7" fmla="*/ 49717 w 110077"/>
              <a:gd name="connsiteY7" fmla="*/ 192016 h 255545"/>
              <a:gd name="connsiteX8" fmla="*/ 8442 w 110077"/>
              <a:gd name="connsiteY8" fmla="*/ 163441 h 255545"/>
              <a:gd name="connsiteX9" fmla="*/ 71942 w 110077"/>
              <a:gd name="connsiteY9" fmla="*/ 52316 h 255545"/>
              <a:gd name="connsiteX10" fmla="*/ 103692 w 110077"/>
              <a:gd name="connsiteY10" fmla="*/ 1516 h 25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077" h="255545">
                <a:moveTo>
                  <a:pt x="103692" y="1516"/>
                </a:moveTo>
                <a:cubicBezTo>
                  <a:pt x="94167" y="11041"/>
                  <a:pt x="31196" y="86712"/>
                  <a:pt x="14792" y="109466"/>
                </a:cubicBezTo>
                <a:cubicBezTo>
                  <a:pt x="-1612" y="132220"/>
                  <a:pt x="-3729" y="126399"/>
                  <a:pt x="5267" y="138041"/>
                </a:cubicBezTo>
                <a:cubicBezTo>
                  <a:pt x="14263" y="149683"/>
                  <a:pt x="62946" y="159737"/>
                  <a:pt x="68767" y="179316"/>
                </a:cubicBezTo>
                <a:cubicBezTo>
                  <a:pt x="74588" y="198895"/>
                  <a:pt x="33313" y="253929"/>
                  <a:pt x="40192" y="255516"/>
                </a:cubicBezTo>
                <a:cubicBezTo>
                  <a:pt x="47071" y="257103"/>
                  <a:pt x="108455" y="193603"/>
                  <a:pt x="110042" y="188841"/>
                </a:cubicBezTo>
                <a:cubicBezTo>
                  <a:pt x="111629" y="184079"/>
                  <a:pt x="59771" y="226412"/>
                  <a:pt x="49717" y="226941"/>
                </a:cubicBezTo>
                <a:cubicBezTo>
                  <a:pt x="39663" y="227470"/>
                  <a:pt x="56596" y="202599"/>
                  <a:pt x="49717" y="192016"/>
                </a:cubicBezTo>
                <a:cubicBezTo>
                  <a:pt x="42838" y="181433"/>
                  <a:pt x="4738" y="186724"/>
                  <a:pt x="8442" y="163441"/>
                </a:cubicBezTo>
                <a:cubicBezTo>
                  <a:pt x="12146" y="140158"/>
                  <a:pt x="58184" y="75070"/>
                  <a:pt x="71942" y="52316"/>
                </a:cubicBezTo>
                <a:cubicBezTo>
                  <a:pt x="85700" y="29562"/>
                  <a:pt x="113217" y="-8009"/>
                  <a:pt x="103692" y="1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3B7116E5-4832-53C9-E7F2-CE6E572BE97A}"/>
              </a:ext>
            </a:extLst>
          </p:cNvPr>
          <p:cNvSpPr/>
          <p:nvPr/>
        </p:nvSpPr>
        <p:spPr>
          <a:xfrm>
            <a:off x="3092448" y="4743267"/>
            <a:ext cx="922383" cy="290042"/>
          </a:xfrm>
          <a:custGeom>
            <a:avLst/>
            <a:gdLst>
              <a:gd name="connsiteX0" fmla="*/ 2 w 922383"/>
              <a:gd name="connsiteY0" fmla="*/ 133533 h 290042"/>
              <a:gd name="connsiteX1" fmla="*/ 101602 w 922383"/>
              <a:gd name="connsiteY1" fmla="*/ 89083 h 290042"/>
              <a:gd name="connsiteX2" fmla="*/ 79377 w 922383"/>
              <a:gd name="connsiteY2" fmla="*/ 22408 h 290042"/>
              <a:gd name="connsiteX3" fmla="*/ 266702 w 922383"/>
              <a:gd name="connsiteY3" fmla="*/ 6533 h 290042"/>
              <a:gd name="connsiteX4" fmla="*/ 234952 w 922383"/>
              <a:gd name="connsiteY4" fmla="*/ 183 h 290042"/>
              <a:gd name="connsiteX5" fmla="*/ 441327 w 922383"/>
              <a:gd name="connsiteY5" fmla="*/ 12883 h 290042"/>
              <a:gd name="connsiteX6" fmla="*/ 422277 w 922383"/>
              <a:gd name="connsiteY6" fmla="*/ 12883 h 290042"/>
              <a:gd name="connsiteX7" fmla="*/ 587377 w 922383"/>
              <a:gd name="connsiteY7" fmla="*/ 57333 h 290042"/>
              <a:gd name="connsiteX8" fmla="*/ 581027 w 922383"/>
              <a:gd name="connsiteY8" fmla="*/ 47808 h 290042"/>
              <a:gd name="connsiteX9" fmla="*/ 638177 w 922383"/>
              <a:gd name="connsiteY9" fmla="*/ 162108 h 290042"/>
              <a:gd name="connsiteX10" fmla="*/ 669927 w 922383"/>
              <a:gd name="connsiteY10" fmla="*/ 79558 h 290042"/>
              <a:gd name="connsiteX11" fmla="*/ 647702 w 922383"/>
              <a:gd name="connsiteY11" fmla="*/ 235133 h 290042"/>
              <a:gd name="connsiteX12" fmla="*/ 698502 w 922383"/>
              <a:gd name="connsiteY12" fmla="*/ 136708 h 290042"/>
              <a:gd name="connsiteX13" fmla="*/ 749302 w 922383"/>
              <a:gd name="connsiteY13" fmla="*/ 235133 h 290042"/>
              <a:gd name="connsiteX14" fmla="*/ 920752 w 922383"/>
              <a:gd name="connsiteY14" fmla="*/ 289108 h 290042"/>
              <a:gd name="connsiteX15" fmla="*/ 822327 w 922383"/>
              <a:gd name="connsiteY15" fmla="*/ 266883 h 290042"/>
              <a:gd name="connsiteX16" fmla="*/ 606427 w 922383"/>
              <a:gd name="connsiteY16" fmla="*/ 235133 h 290042"/>
              <a:gd name="connsiteX17" fmla="*/ 698502 w 922383"/>
              <a:gd name="connsiteY17" fmla="*/ 222433 h 290042"/>
              <a:gd name="connsiteX18" fmla="*/ 673102 w 922383"/>
              <a:gd name="connsiteY18" fmla="*/ 143058 h 290042"/>
              <a:gd name="connsiteX19" fmla="*/ 444502 w 922383"/>
              <a:gd name="connsiteY19" fmla="*/ 57333 h 290042"/>
              <a:gd name="connsiteX20" fmla="*/ 581027 w 922383"/>
              <a:gd name="connsiteY20" fmla="*/ 66858 h 290042"/>
              <a:gd name="connsiteX21" fmla="*/ 419102 w 922383"/>
              <a:gd name="connsiteY21" fmla="*/ 47808 h 290042"/>
              <a:gd name="connsiteX22" fmla="*/ 279402 w 922383"/>
              <a:gd name="connsiteY22" fmla="*/ 38283 h 290042"/>
              <a:gd name="connsiteX23" fmla="*/ 377827 w 922383"/>
              <a:gd name="connsiteY23" fmla="*/ 35108 h 290042"/>
              <a:gd name="connsiteX24" fmla="*/ 228602 w 922383"/>
              <a:gd name="connsiteY24" fmla="*/ 22408 h 290042"/>
              <a:gd name="connsiteX25" fmla="*/ 146052 w 922383"/>
              <a:gd name="connsiteY25" fmla="*/ 25583 h 290042"/>
              <a:gd name="connsiteX26" fmla="*/ 168277 w 922383"/>
              <a:gd name="connsiteY26" fmla="*/ 6533 h 290042"/>
              <a:gd name="connsiteX27" fmla="*/ 139702 w 922383"/>
              <a:gd name="connsiteY27" fmla="*/ 44633 h 290042"/>
              <a:gd name="connsiteX28" fmla="*/ 104777 w 922383"/>
              <a:gd name="connsiteY28" fmla="*/ 76383 h 290042"/>
              <a:gd name="connsiteX29" fmla="*/ 2 w 922383"/>
              <a:gd name="connsiteY29" fmla="*/ 133533 h 290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22383" h="290042">
                <a:moveTo>
                  <a:pt x="2" y="133533"/>
                </a:moveTo>
                <a:cubicBezTo>
                  <a:pt x="-527" y="135650"/>
                  <a:pt x="88373" y="107604"/>
                  <a:pt x="101602" y="89083"/>
                </a:cubicBezTo>
                <a:cubicBezTo>
                  <a:pt x="114831" y="70562"/>
                  <a:pt x="51860" y="36166"/>
                  <a:pt x="79377" y="22408"/>
                </a:cubicBezTo>
                <a:cubicBezTo>
                  <a:pt x="106894" y="8650"/>
                  <a:pt x="240773" y="10237"/>
                  <a:pt x="266702" y="6533"/>
                </a:cubicBezTo>
                <a:cubicBezTo>
                  <a:pt x="292631" y="2829"/>
                  <a:pt x="205848" y="-875"/>
                  <a:pt x="234952" y="183"/>
                </a:cubicBezTo>
                <a:cubicBezTo>
                  <a:pt x="264056" y="1241"/>
                  <a:pt x="410106" y="10766"/>
                  <a:pt x="441327" y="12883"/>
                </a:cubicBezTo>
                <a:cubicBezTo>
                  <a:pt x="472548" y="15000"/>
                  <a:pt x="397935" y="5475"/>
                  <a:pt x="422277" y="12883"/>
                </a:cubicBezTo>
                <a:cubicBezTo>
                  <a:pt x="446619" y="20291"/>
                  <a:pt x="560919" y="51512"/>
                  <a:pt x="587377" y="57333"/>
                </a:cubicBezTo>
                <a:cubicBezTo>
                  <a:pt x="613835" y="63154"/>
                  <a:pt x="572560" y="30346"/>
                  <a:pt x="581027" y="47808"/>
                </a:cubicBezTo>
                <a:cubicBezTo>
                  <a:pt x="589494" y="65270"/>
                  <a:pt x="623360" y="156816"/>
                  <a:pt x="638177" y="162108"/>
                </a:cubicBezTo>
                <a:cubicBezTo>
                  <a:pt x="652994" y="167400"/>
                  <a:pt x="668340" y="67387"/>
                  <a:pt x="669927" y="79558"/>
                </a:cubicBezTo>
                <a:cubicBezTo>
                  <a:pt x="671514" y="91729"/>
                  <a:pt x="642939" y="225608"/>
                  <a:pt x="647702" y="235133"/>
                </a:cubicBezTo>
                <a:cubicBezTo>
                  <a:pt x="652465" y="244658"/>
                  <a:pt x="681569" y="136708"/>
                  <a:pt x="698502" y="136708"/>
                </a:cubicBezTo>
                <a:cubicBezTo>
                  <a:pt x="715435" y="136708"/>
                  <a:pt x="712260" y="209733"/>
                  <a:pt x="749302" y="235133"/>
                </a:cubicBezTo>
                <a:cubicBezTo>
                  <a:pt x="786344" y="260533"/>
                  <a:pt x="908581" y="283816"/>
                  <a:pt x="920752" y="289108"/>
                </a:cubicBezTo>
                <a:cubicBezTo>
                  <a:pt x="932923" y="294400"/>
                  <a:pt x="874714" y="275879"/>
                  <a:pt x="822327" y="266883"/>
                </a:cubicBezTo>
                <a:cubicBezTo>
                  <a:pt x="769940" y="257887"/>
                  <a:pt x="627064" y="242541"/>
                  <a:pt x="606427" y="235133"/>
                </a:cubicBezTo>
                <a:cubicBezTo>
                  <a:pt x="585790" y="227725"/>
                  <a:pt x="687390" y="237779"/>
                  <a:pt x="698502" y="222433"/>
                </a:cubicBezTo>
                <a:cubicBezTo>
                  <a:pt x="709614" y="207087"/>
                  <a:pt x="715435" y="170575"/>
                  <a:pt x="673102" y="143058"/>
                </a:cubicBezTo>
                <a:cubicBezTo>
                  <a:pt x="630769" y="115541"/>
                  <a:pt x="459848" y="70033"/>
                  <a:pt x="444502" y="57333"/>
                </a:cubicBezTo>
                <a:cubicBezTo>
                  <a:pt x="429156" y="44633"/>
                  <a:pt x="585260" y="68445"/>
                  <a:pt x="581027" y="66858"/>
                </a:cubicBezTo>
                <a:cubicBezTo>
                  <a:pt x="576794" y="65271"/>
                  <a:pt x="469373" y="52570"/>
                  <a:pt x="419102" y="47808"/>
                </a:cubicBezTo>
                <a:cubicBezTo>
                  <a:pt x="368831" y="43046"/>
                  <a:pt x="286281" y="40400"/>
                  <a:pt x="279402" y="38283"/>
                </a:cubicBezTo>
                <a:cubicBezTo>
                  <a:pt x="272523" y="36166"/>
                  <a:pt x="386294" y="37754"/>
                  <a:pt x="377827" y="35108"/>
                </a:cubicBezTo>
                <a:cubicBezTo>
                  <a:pt x="369360" y="32462"/>
                  <a:pt x="267231" y="23995"/>
                  <a:pt x="228602" y="22408"/>
                </a:cubicBezTo>
                <a:cubicBezTo>
                  <a:pt x="189973" y="20821"/>
                  <a:pt x="156106" y="28229"/>
                  <a:pt x="146052" y="25583"/>
                </a:cubicBezTo>
                <a:cubicBezTo>
                  <a:pt x="135998" y="22937"/>
                  <a:pt x="169335" y="3358"/>
                  <a:pt x="168277" y="6533"/>
                </a:cubicBezTo>
                <a:cubicBezTo>
                  <a:pt x="167219" y="9708"/>
                  <a:pt x="150285" y="32991"/>
                  <a:pt x="139702" y="44633"/>
                </a:cubicBezTo>
                <a:cubicBezTo>
                  <a:pt x="129119" y="56275"/>
                  <a:pt x="123827" y="63683"/>
                  <a:pt x="104777" y="76383"/>
                </a:cubicBezTo>
                <a:cubicBezTo>
                  <a:pt x="85727" y="89083"/>
                  <a:pt x="531" y="131416"/>
                  <a:pt x="2" y="1335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879EEED2-74D1-4DFC-5D90-8925C948C21E}"/>
              </a:ext>
            </a:extLst>
          </p:cNvPr>
          <p:cNvSpPr/>
          <p:nvPr/>
        </p:nvSpPr>
        <p:spPr>
          <a:xfrm>
            <a:off x="2768583" y="4616447"/>
            <a:ext cx="330218" cy="224186"/>
          </a:xfrm>
          <a:custGeom>
            <a:avLst/>
            <a:gdLst>
              <a:gd name="connsiteX0" fmla="*/ 17 w 330218"/>
              <a:gd name="connsiteY0" fmla="*/ 3 h 224186"/>
              <a:gd name="connsiteX1" fmla="*/ 130192 w 330218"/>
              <a:gd name="connsiteY1" fmla="*/ 98428 h 224186"/>
              <a:gd name="connsiteX2" fmla="*/ 130192 w 330218"/>
              <a:gd name="connsiteY2" fmla="*/ 222253 h 224186"/>
              <a:gd name="connsiteX3" fmla="*/ 149242 w 330218"/>
              <a:gd name="connsiteY3" fmla="*/ 165103 h 224186"/>
              <a:gd name="connsiteX4" fmla="*/ 330217 w 330218"/>
              <a:gd name="connsiteY4" fmla="*/ 47628 h 224186"/>
              <a:gd name="connsiteX5" fmla="*/ 152417 w 330218"/>
              <a:gd name="connsiteY5" fmla="*/ 142878 h 224186"/>
              <a:gd name="connsiteX6" fmla="*/ 161942 w 330218"/>
              <a:gd name="connsiteY6" fmla="*/ 127003 h 224186"/>
              <a:gd name="connsiteX7" fmla="*/ 146067 w 330218"/>
              <a:gd name="connsiteY7" fmla="*/ 142878 h 224186"/>
              <a:gd name="connsiteX8" fmla="*/ 101617 w 330218"/>
              <a:gd name="connsiteY8" fmla="*/ 73028 h 224186"/>
              <a:gd name="connsiteX9" fmla="*/ 120667 w 330218"/>
              <a:gd name="connsiteY9" fmla="*/ 101603 h 224186"/>
              <a:gd name="connsiteX10" fmla="*/ 17 w 330218"/>
              <a:gd name="connsiteY10" fmla="*/ 3 h 224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0218" h="224186">
                <a:moveTo>
                  <a:pt x="17" y="3"/>
                </a:moveTo>
                <a:cubicBezTo>
                  <a:pt x="1604" y="-526"/>
                  <a:pt x="108496" y="61386"/>
                  <a:pt x="130192" y="98428"/>
                </a:cubicBezTo>
                <a:cubicBezTo>
                  <a:pt x="151888" y="135470"/>
                  <a:pt x="127017" y="211140"/>
                  <a:pt x="130192" y="222253"/>
                </a:cubicBezTo>
                <a:cubicBezTo>
                  <a:pt x="133367" y="233366"/>
                  <a:pt x="115905" y="194207"/>
                  <a:pt x="149242" y="165103"/>
                </a:cubicBezTo>
                <a:cubicBezTo>
                  <a:pt x="182579" y="135999"/>
                  <a:pt x="329688" y="51332"/>
                  <a:pt x="330217" y="47628"/>
                </a:cubicBezTo>
                <a:cubicBezTo>
                  <a:pt x="330746" y="43924"/>
                  <a:pt x="180463" y="129649"/>
                  <a:pt x="152417" y="142878"/>
                </a:cubicBezTo>
                <a:cubicBezTo>
                  <a:pt x="124371" y="156107"/>
                  <a:pt x="163000" y="127003"/>
                  <a:pt x="161942" y="127003"/>
                </a:cubicBezTo>
                <a:cubicBezTo>
                  <a:pt x="160884" y="127003"/>
                  <a:pt x="156121" y="151874"/>
                  <a:pt x="146067" y="142878"/>
                </a:cubicBezTo>
                <a:cubicBezTo>
                  <a:pt x="136013" y="133882"/>
                  <a:pt x="105850" y="79907"/>
                  <a:pt x="101617" y="73028"/>
                </a:cubicBezTo>
                <a:cubicBezTo>
                  <a:pt x="97384" y="66149"/>
                  <a:pt x="134954" y="111128"/>
                  <a:pt x="120667" y="101603"/>
                </a:cubicBezTo>
                <a:cubicBezTo>
                  <a:pt x="106380" y="92078"/>
                  <a:pt x="-1570" y="532"/>
                  <a:pt x="17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63B0531F-4599-004B-3E25-FB0A36440BBE}"/>
              </a:ext>
            </a:extLst>
          </p:cNvPr>
          <p:cNvSpPr/>
          <p:nvPr/>
        </p:nvSpPr>
        <p:spPr>
          <a:xfrm>
            <a:off x="3101974" y="4556819"/>
            <a:ext cx="530939" cy="142185"/>
          </a:xfrm>
          <a:custGeom>
            <a:avLst/>
            <a:gdLst>
              <a:gd name="connsiteX0" fmla="*/ 1 w 530939"/>
              <a:gd name="connsiteY0" fmla="*/ 142181 h 142185"/>
              <a:gd name="connsiteX1" fmla="*/ 206376 w 530939"/>
              <a:gd name="connsiteY1" fmla="*/ 72331 h 142185"/>
              <a:gd name="connsiteX2" fmla="*/ 349251 w 530939"/>
              <a:gd name="connsiteY2" fmla="*/ 8831 h 142185"/>
              <a:gd name="connsiteX3" fmla="*/ 527051 w 530939"/>
              <a:gd name="connsiteY3" fmla="*/ 37406 h 142185"/>
              <a:gd name="connsiteX4" fmla="*/ 460376 w 530939"/>
              <a:gd name="connsiteY4" fmla="*/ 37406 h 142185"/>
              <a:gd name="connsiteX5" fmla="*/ 327026 w 530939"/>
              <a:gd name="connsiteY5" fmla="*/ 31056 h 142185"/>
              <a:gd name="connsiteX6" fmla="*/ 409576 w 530939"/>
              <a:gd name="connsiteY6" fmla="*/ 18356 h 142185"/>
              <a:gd name="connsiteX7" fmla="*/ 323851 w 530939"/>
              <a:gd name="connsiteY7" fmla="*/ 2481 h 142185"/>
              <a:gd name="connsiteX8" fmla="*/ 209551 w 530939"/>
              <a:gd name="connsiteY8" fmla="*/ 75506 h 142185"/>
              <a:gd name="connsiteX9" fmla="*/ 1 w 530939"/>
              <a:gd name="connsiteY9" fmla="*/ 142181 h 142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0939" h="142185">
                <a:moveTo>
                  <a:pt x="1" y="142181"/>
                </a:moveTo>
                <a:cubicBezTo>
                  <a:pt x="-528" y="141652"/>
                  <a:pt x="148168" y="94556"/>
                  <a:pt x="206376" y="72331"/>
                </a:cubicBezTo>
                <a:cubicBezTo>
                  <a:pt x="264584" y="50106"/>
                  <a:pt x="295805" y="14652"/>
                  <a:pt x="349251" y="8831"/>
                </a:cubicBezTo>
                <a:cubicBezTo>
                  <a:pt x="402697" y="3010"/>
                  <a:pt x="508530" y="32643"/>
                  <a:pt x="527051" y="37406"/>
                </a:cubicBezTo>
                <a:cubicBezTo>
                  <a:pt x="545572" y="42169"/>
                  <a:pt x="493713" y="38464"/>
                  <a:pt x="460376" y="37406"/>
                </a:cubicBezTo>
                <a:cubicBezTo>
                  <a:pt x="427039" y="36348"/>
                  <a:pt x="335493" y="34231"/>
                  <a:pt x="327026" y="31056"/>
                </a:cubicBezTo>
                <a:cubicBezTo>
                  <a:pt x="318559" y="27881"/>
                  <a:pt x="410105" y="23118"/>
                  <a:pt x="409576" y="18356"/>
                </a:cubicBezTo>
                <a:cubicBezTo>
                  <a:pt x="409047" y="13593"/>
                  <a:pt x="357189" y="-7044"/>
                  <a:pt x="323851" y="2481"/>
                </a:cubicBezTo>
                <a:cubicBezTo>
                  <a:pt x="290514" y="12006"/>
                  <a:pt x="259293" y="54869"/>
                  <a:pt x="209551" y="75506"/>
                </a:cubicBezTo>
                <a:cubicBezTo>
                  <a:pt x="159809" y="96143"/>
                  <a:pt x="530" y="142710"/>
                  <a:pt x="1" y="142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82A50BB9-B3AB-DD2A-3E19-51A2D33F07E3}"/>
              </a:ext>
            </a:extLst>
          </p:cNvPr>
          <p:cNvSpPr/>
          <p:nvPr/>
        </p:nvSpPr>
        <p:spPr>
          <a:xfrm>
            <a:off x="2908088" y="4495794"/>
            <a:ext cx="302186" cy="114851"/>
          </a:xfrm>
          <a:custGeom>
            <a:avLst/>
            <a:gdLst>
              <a:gd name="connsiteX0" fmla="*/ 212 w 302186"/>
              <a:gd name="connsiteY0" fmla="*/ 114306 h 114851"/>
              <a:gd name="connsiteX1" fmla="*/ 158962 w 302186"/>
              <a:gd name="connsiteY1" fmla="*/ 12706 h 114851"/>
              <a:gd name="connsiteX2" fmla="*/ 120862 w 302186"/>
              <a:gd name="connsiteY2" fmla="*/ 114306 h 114851"/>
              <a:gd name="connsiteX3" fmla="*/ 184362 w 302186"/>
              <a:gd name="connsiteY3" fmla="*/ 50806 h 114851"/>
              <a:gd name="connsiteX4" fmla="*/ 301837 w 302186"/>
              <a:gd name="connsiteY4" fmla="*/ 6 h 114851"/>
              <a:gd name="connsiteX5" fmla="*/ 216112 w 302186"/>
              <a:gd name="connsiteY5" fmla="*/ 47631 h 114851"/>
              <a:gd name="connsiteX6" fmla="*/ 92287 w 302186"/>
              <a:gd name="connsiteY6" fmla="*/ 107956 h 114851"/>
              <a:gd name="connsiteX7" fmla="*/ 124037 w 302186"/>
              <a:gd name="connsiteY7" fmla="*/ 44456 h 114851"/>
              <a:gd name="connsiteX8" fmla="*/ 212 w 302186"/>
              <a:gd name="connsiteY8" fmla="*/ 114306 h 11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2186" h="114851">
                <a:moveTo>
                  <a:pt x="212" y="114306"/>
                </a:moveTo>
                <a:cubicBezTo>
                  <a:pt x="6033" y="109014"/>
                  <a:pt x="138854" y="12706"/>
                  <a:pt x="158962" y="12706"/>
                </a:cubicBezTo>
                <a:cubicBezTo>
                  <a:pt x="179070" y="12706"/>
                  <a:pt x="116629" y="107956"/>
                  <a:pt x="120862" y="114306"/>
                </a:cubicBezTo>
                <a:cubicBezTo>
                  <a:pt x="125095" y="120656"/>
                  <a:pt x="154200" y="69856"/>
                  <a:pt x="184362" y="50806"/>
                </a:cubicBezTo>
                <a:cubicBezTo>
                  <a:pt x="214525" y="31756"/>
                  <a:pt x="296545" y="535"/>
                  <a:pt x="301837" y="6"/>
                </a:cubicBezTo>
                <a:cubicBezTo>
                  <a:pt x="307129" y="-523"/>
                  <a:pt x="251037" y="29639"/>
                  <a:pt x="216112" y="47631"/>
                </a:cubicBezTo>
                <a:cubicBezTo>
                  <a:pt x="181187" y="65623"/>
                  <a:pt x="107633" y="108485"/>
                  <a:pt x="92287" y="107956"/>
                </a:cubicBezTo>
                <a:cubicBezTo>
                  <a:pt x="76941" y="107427"/>
                  <a:pt x="138324" y="47102"/>
                  <a:pt x="124037" y="44456"/>
                </a:cubicBezTo>
                <a:cubicBezTo>
                  <a:pt x="109750" y="41810"/>
                  <a:pt x="-5609" y="119598"/>
                  <a:pt x="212" y="114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31EF50D8-B3ED-43B8-82F9-11D8BEB7EF1B}"/>
              </a:ext>
            </a:extLst>
          </p:cNvPr>
          <p:cNvSpPr/>
          <p:nvPr/>
        </p:nvSpPr>
        <p:spPr>
          <a:xfrm>
            <a:off x="3202897" y="4417785"/>
            <a:ext cx="646853" cy="214992"/>
          </a:xfrm>
          <a:custGeom>
            <a:avLst/>
            <a:gdLst>
              <a:gd name="connsiteX0" fmla="*/ 678 w 646853"/>
              <a:gd name="connsiteY0" fmla="*/ 214540 h 214992"/>
              <a:gd name="connsiteX1" fmla="*/ 188003 w 646853"/>
              <a:gd name="connsiteY1" fmla="*/ 71665 h 214992"/>
              <a:gd name="connsiteX2" fmla="*/ 165778 w 646853"/>
              <a:gd name="connsiteY2" fmla="*/ 58965 h 214992"/>
              <a:gd name="connsiteX3" fmla="*/ 384853 w 646853"/>
              <a:gd name="connsiteY3" fmla="*/ 1815 h 214992"/>
              <a:gd name="connsiteX4" fmla="*/ 353103 w 646853"/>
              <a:gd name="connsiteY4" fmla="*/ 17690 h 214992"/>
              <a:gd name="connsiteX5" fmla="*/ 480103 w 646853"/>
              <a:gd name="connsiteY5" fmla="*/ 52615 h 214992"/>
              <a:gd name="connsiteX6" fmla="*/ 645203 w 646853"/>
              <a:gd name="connsiteY6" fmla="*/ 135165 h 214992"/>
              <a:gd name="connsiteX7" fmla="*/ 549953 w 646853"/>
              <a:gd name="connsiteY7" fmla="*/ 84365 h 214992"/>
              <a:gd name="connsiteX8" fmla="*/ 315003 w 646853"/>
              <a:gd name="connsiteY8" fmla="*/ 30390 h 214992"/>
              <a:gd name="connsiteX9" fmla="*/ 191178 w 646853"/>
              <a:gd name="connsiteY9" fmla="*/ 39915 h 214992"/>
              <a:gd name="connsiteX10" fmla="*/ 134028 w 646853"/>
              <a:gd name="connsiteY10" fmla="*/ 74840 h 214992"/>
              <a:gd name="connsiteX11" fmla="*/ 124503 w 646853"/>
              <a:gd name="connsiteY11" fmla="*/ 116115 h 214992"/>
              <a:gd name="connsiteX12" fmla="*/ 678 w 646853"/>
              <a:gd name="connsiteY12" fmla="*/ 214540 h 214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46853" h="214992">
                <a:moveTo>
                  <a:pt x="678" y="214540"/>
                </a:moveTo>
                <a:cubicBezTo>
                  <a:pt x="11261" y="207132"/>
                  <a:pt x="160486" y="97594"/>
                  <a:pt x="188003" y="71665"/>
                </a:cubicBezTo>
                <a:cubicBezTo>
                  <a:pt x="215520" y="45736"/>
                  <a:pt x="132970" y="70607"/>
                  <a:pt x="165778" y="58965"/>
                </a:cubicBezTo>
                <a:cubicBezTo>
                  <a:pt x="198586" y="47323"/>
                  <a:pt x="353632" y="8694"/>
                  <a:pt x="384853" y="1815"/>
                </a:cubicBezTo>
                <a:cubicBezTo>
                  <a:pt x="416074" y="-5064"/>
                  <a:pt x="337228" y="9223"/>
                  <a:pt x="353103" y="17690"/>
                </a:cubicBezTo>
                <a:cubicBezTo>
                  <a:pt x="368978" y="26157"/>
                  <a:pt x="431420" y="33036"/>
                  <a:pt x="480103" y="52615"/>
                </a:cubicBezTo>
                <a:cubicBezTo>
                  <a:pt x="528786" y="72194"/>
                  <a:pt x="633561" y="129873"/>
                  <a:pt x="645203" y="135165"/>
                </a:cubicBezTo>
                <a:cubicBezTo>
                  <a:pt x="656845" y="140457"/>
                  <a:pt x="604986" y="101827"/>
                  <a:pt x="549953" y="84365"/>
                </a:cubicBezTo>
                <a:cubicBezTo>
                  <a:pt x="494920" y="66902"/>
                  <a:pt x="374799" y="37798"/>
                  <a:pt x="315003" y="30390"/>
                </a:cubicBezTo>
                <a:cubicBezTo>
                  <a:pt x="255207" y="22982"/>
                  <a:pt x="221340" y="32507"/>
                  <a:pt x="191178" y="39915"/>
                </a:cubicBezTo>
                <a:cubicBezTo>
                  <a:pt x="161016" y="47323"/>
                  <a:pt x="145140" y="62140"/>
                  <a:pt x="134028" y="74840"/>
                </a:cubicBezTo>
                <a:cubicBezTo>
                  <a:pt x="122916" y="87540"/>
                  <a:pt x="142495" y="96007"/>
                  <a:pt x="124503" y="116115"/>
                </a:cubicBezTo>
                <a:cubicBezTo>
                  <a:pt x="106511" y="136223"/>
                  <a:pt x="-9905" y="221948"/>
                  <a:pt x="678" y="214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47AC641B-CF98-5522-0BDB-061423A6D0A2}"/>
              </a:ext>
            </a:extLst>
          </p:cNvPr>
          <p:cNvSpPr/>
          <p:nvPr/>
        </p:nvSpPr>
        <p:spPr>
          <a:xfrm>
            <a:off x="3583125" y="4597547"/>
            <a:ext cx="390300" cy="145293"/>
          </a:xfrm>
          <a:custGeom>
            <a:avLst/>
            <a:gdLst>
              <a:gd name="connsiteX0" fmla="*/ 1450 w 390300"/>
              <a:gd name="connsiteY0" fmla="*/ 6203 h 145293"/>
              <a:gd name="connsiteX1" fmla="*/ 134800 w 390300"/>
              <a:gd name="connsiteY1" fmla="*/ 3028 h 145293"/>
              <a:gd name="connsiteX2" fmla="*/ 318950 w 390300"/>
              <a:gd name="connsiteY2" fmla="*/ 53828 h 145293"/>
              <a:gd name="connsiteX3" fmla="*/ 271325 w 390300"/>
              <a:gd name="connsiteY3" fmla="*/ 22078 h 145293"/>
              <a:gd name="connsiteX4" fmla="*/ 388800 w 390300"/>
              <a:gd name="connsiteY4" fmla="*/ 142728 h 145293"/>
              <a:gd name="connsiteX5" fmla="*/ 331650 w 390300"/>
              <a:gd name="connsiteY5" fmla="*/ 98278 h 145293"/>
              <a:gd name="connsiteX6" fmla="*/ 242750 w 390300"/>
              <a:gd name="connsiteY6" fmla="*/ 25253 h 145293"/>
              <a:gd name="connsiteX7" fmla="*/ 220525 w 390300"/>
              <a:gd name="connsiteY7" fmla="*/ 9378 h 145293"/>
              <a:gd name="connsiteX8" fmla="*/ 1450 w 390300"/>
              <a:gd name="connsiteY8" fmla="*/ 6203 h 145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300" h="145293">
                <a:moveTo>
                  <a:pt x="1450" y="6203"/>
                </a:moveTo>
                <a:cubicBezTo>
                  <a:pt x="-12837" y="5145"/>
                  <a:pt x="81883" y="-4910"/>
                  <a:pt x="134800" y="3028"/>
                </a:cubicBezTo>
                <a:cubicBezTo>
                  <a:pt x="187717" y="10966"/>
                  <a:pt x="296196" y="50653"/>
                  <a:pt x="318950" y="53828"/>
                </a:cubicBezTo>
                <a:cubicBezTo>
                  <a:pt x="341704" y="57003"/>
                  <a:pt x="259683" y="7262"/>
                  <a:pt x="271325" y="22078"/>
                </a:cubicBezTo>
                <a:cubicBezTo>
                  <a:pt x="282967" y="36894"/>
                  <a:pt x="378746" y="130028"/>
                  <a:pt x="388800" y="142728"/>
                </a:cubicBezTo>
                <a:cubicBezTo>
                  <a:pt x="398854" y="155428"/>
                  <a:pt x="355992" y="117857"/>
                  <a:pt x="331650" y="98278"/>
                </a:cubicBezTo>
                <a:cubicBezTo>
                  <a:pt x="307308" y="78699"/>
                  <a:pt x="261271" y="40070"/>
                  <a:pt x="242750" y="25253"/>
                </a:cubicBezTo>
                <a:cubicBezTo>
                  <a:pt x="224229" y="10436"/>
                  <a:pt x="255450" y="13611"/>
                  <a:pt x="220525" y="9378"/>
                </a:cubicBezTo>
                <a:cubicBezTo>
                  <a:pt x="185600" y="5145"/>
                  <a:pt x="15737" y="7261"/>
                  <a:pt x="1450" y="6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EAB1D011-7C10-5CF3-5B18-F972BAFD3AF0}"/>
              </a:ext>
            </a:extLst>
          </p:cNvPr>
          <p:cNvSpPr/>
          <p:nvPr/>
        </p:nvSpPr>
        <p:spPr>
          <a:xfrm>
            <a:off x="3913589" y="4593971"/>
            <a:ext cx="284375" cy="214683"/>
          </a:xfrm>
          <a:custGeom>
            <a:avLst/>
            <a:gdLst>
              <a:gd name="connsiteX0" fmla="*/ 1186 w 284375"/>
              <a:gd name="connsiteY0" fmla="*/ 254 h 214683"/>
              <a:gd name="connsiteX1" fmla="*/ 144061 w 284375"/>
              <a:gd name="connsiteY1" fmla="*/ 89154 h 214683"/>
              <a:gd name="connsiteX2" fmla="*/ 274236 w 284375"/>
              <a:gd name="connsiteY2" fmla="*/ 209804 h 214683"/>
              <a:gd name="connsiteX3" fmla="*/ 271061 w 284375"/>
              <a:gd name="connsiteY3" fmla="*/ 190754 h 214683"/>
              <a:gd name="connsiteX4" fmla="*/ 232961 w 284375"/>
              <a:gd name="connsiteY4" fmla="*/ 187579 h 214683"/>
              <a:gd name="connsiteX5" fmla="*/ 51986 w 284375"/>
              <a:gd name="connsiteY5" fmla="*/ 171704 h 214683"/>
              <a:gd name="connsiteX6" fmla="*/ 153586 w 284375"/>
              <a:gd name="connsiteY6" fmla="*/ 184404 h 214683"/>
              <a:gd name="connsiteX7" fmla="*/ 248836 w 284375"/>
              <a:gd name="connsiteY7" fmla="*/ 190754 h 214683"/>
              <a:gd name="connsiteX8" fmla="*/ 204386 w 284375"/>
              <a:gd name="connsiteY8" fmla="*/ 139954 h 214683"/>
              <a:gd name="connsiteX9" fmla="*/ 105961 w 284375"/>
              <a:gd name="connsiteY9" fmla="*/ 111379 h 214683"/>
              <a:gd name="connsiteX10" fmla="*/ 188511 w 284375"/>
              <a:gd name="connsiteY10" fmla="*/ 117729 h 214683"/>
              <a:gd name="connsiteX11" fmla="*/ 80561 w 284375"/>
              <a:gd name="connsiteY11" fmla="*/ 63754 h 214683"/>
              <a:gd name="connsiteX12" fmla="*/ 1186 w 284375"/>
              <a:gd name="connsiteY12" fmla="*/ 254 h 214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4375" h="214683">
                <a:moveTo>
                  <a:pt x="1186" y="254"/>
                </a:moveTo>
                <a:cubicBezTo>
                  <a:pt x="11769" y="4487"/>
                  <a:pt x="98553" y="54229"/>
                  <a:pt x="144061" y="89154"/>
                </a:cubicBezTo>
                <a:cubicBezTo>
                  <a:pt x="189569" y="124079"/>
                  <a:pt x="274236" y="209804"/>
                  <a:pt x="274236" y="209804"/>
                </a:cubicBezTo>
                <a:cubicBezTo>
                  <a:pt x="295403" y="226737"/>
                  <a:pt x="277940" y="194458"/>
                  <a:pt x="271061" y="190754"/>
                </a:cubicBezTo>
                <a:cubicBezTo>
                  <a:pt x="264182" y="187050"/>
                  <a:pt x="232961" y="187579"/>
                  <a:pt x="232961" y="187579"/>
                </a:cubicBezTo>
                <a:lnTo>
                  <a:pt x="51986" y="171704"/>
                </a:lnTo>
                <a:cubicBezTo>
                  <a:pt x="38757" y="171175"/>
                  <a:pt x="120778" y="181229"/>
                  <a:pt x="153586" y="184404"/>
                </a:cubicBezTo>
                <a:cubicBezTo>
                  <a:pt x="186394" y="187579"/>
                  <a:pt x="240369" y="198162"/>
                  <a:pt x="248836" y="190754"/>
                </a:cubicBezTo>
                <a:cubicBezTo>
                  <a:pt x="257303" y="183346"/>
                  <a:pt x="228198" y="153183"/>
                  <a:pt x="204386" y="139954"/>
                </a:cubicBezTo>
                <a:cubicBezTo>
                  <a:pt x="180574" y="126725"/>
                  <a:pt x="108607" y="115083"/>
                  <a:pt x="105961" y="111379"/>
                </a:cubicBezTo>
                <a:cubicBezTo>
                  <a:pt x="103315" y="107675"/>
                  <a:pt x="192744" y="125666"/>
                  <a:pt x="188511" y="117729"/>
                </a:cubicBezTo>
                <a:cubicBezTo>
                  <a:pt x="184278" y="109792"/>
                  <a:pt x="107548" y="81746"/>
                  <a:pt x="80561" y="63754"/>
                </a:cubicBezTo>
                <a:cubicBezTo>
                  <a:pt x="53574" y="45762"/>
                  <a:pt x="-9397" y="-3979"/>
                  <a:pt x="1186" y="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9415456E-4827-E33A-6C75-7A8DDB6AFAB4}"/>
              </a:ext>
            </a:extLst>
          </p:cNvPr>
          <p:cNvSpPr/>
          <p:nvPr/>
        </p:nvSpPr>
        <p:spPr>
          <a:xfrm>
            <a:off x="3635142" y="5098937"/>
            <a:ext cx="213005" cy="136838"/>
          </a:xfrm>
          <a:custGeom>
            <a:avLst/>
            <a:gdLst>
              <a:gd name="connsiteX0" fmla="*/ 212958 w 213005"/>
              <a:gd name="connsiteY0" fmla="*/ 113 h 136838"/>
              <a:gd name="connsiteX1" fmla="*/ 92308 w 213005"/>
              <a:gd name="connsiteY1" fmla="*/ 54088 h 136838"/>
              <a:gd name="connsiteX2" fmla="*/ 12933 w 213005"/>
              <a:gd name="connsiteY2" fmla="*/ 136638 h 136838"/>
              <a:gd name="connsiteX3" fmla="*/ 79608 w 213005"/>
              <a:gd name="connsiteY3" fmla="*/ 76313 h 136838"/>
              <a:gd name="connsiteX4" fmla="*/ 133583 w 213005"/>
              <a:gd name="connsiteY4" fmla="*/ 44563 h 136838"/>
              <a:gd name="connsiteX5" fmla="*/ 233 w 213005"/>
              <a:gd name="connsiteY5" fmla="*/ 95363 h 136838"/>
              <a:gd name="connsiteX6" fmla="*/ 105008 w 213005"/>
              <a:gd name="connsiteY6" fmla="*/ 41388 h 136838"/>
              <a:gd name="connsiteX7" fmla="*/ 212958 w 213005"/>
              <a:gd name="connsiteY7" fmla="*/ 113 h 13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005" h="136838">
                <a:moveTo>
                  <a:pt x="212958" y="113"/>
                </a:moveTo>
                <a:cubicBezTo>
                  <a:pt x="210841" y="2230"/>
                  <a:pt x="125645" y="31334"/>
                  <a:pt x="92308" y="54088"/>
                </a:cubicBezTo>
                <a:cubicBezTo>
                  <a:pt x="58970" y="76842"/>
                  <a:pt x="15050" y="132934"/>
                  <a:pt x="12933" y="136638"/>
                </a:cubicBezTo>
                <a:cubicBezTo>
                  <a:pt x="10816" y="140342"/>
                  <a:pt x="59500" y="91659"/>
                  <a:pt x="79608" y="76313"/>
                </a:cubicBezTo>
                <a:cubicBezTo>
                  <a:pt x="99716" y="60967"/>
                  <a:pt x="146812" y="41388"/>
                  <a:pt x="133583" y="44563"/>
                </a:cubicBezTo>
                <a:cubicBezTo>
                  <a:pt x="120354" y="47738"/>
                  <a:pt x="4995" y="95892"/>
                  <a:pt x="233" y="95363"/>
                </a:cubicBezTo>
                <a:cubicBezTo>
                  <a:pt x="-4530" y="94834"/>
                  <a:pt x="64791" y="56734"/>
                  <a:pt x="105008" y="41388"/>
                </a:cubicBezTo>
                <a:cubicBezTo>
                  <a:pt x="145225" y="26042"/>
                  <a:pt x="215075" y="-2004"/>
                  <a:pt x="212958" y="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5FA30F18-7BAB-9CB9-CC41-C8EB488271D0}"/>
              </a:ext>
            </a:extLst>
          </p:cNvPr>
          <p:cNvSpPr/>
          <p:nvPr/>
        </p:nvSpPr>
        <p:spPr>
          <a:xfrm>
            <a:off x="3161143" y="4654233"/>
            <a:ext cx="810846" cy="286163"/>
          </a:xfrm>
          <a:custGeom>
            <a:avLst/>
            <a:gdLst>
              <a:gd name="connsiteX0" fmla="*/ 1157 w 810846"/>
              <a:gd name="connsiteY0" fmla="*/ 73342 h 286163"/>
              <a:gd name="connsiteX1" fmla="*/ 178957 w 810846"/>
              <a:gd name="connsiteY1" fmla="*/ 66992 h 286163"/>
              <a:gd name="connsiteX2" fmla="*/ 369457 w 810846"/>
              <a:gd name="connsiteY2" fmla="*/ 19367 h 286163"/>
              <a:gd name="connsiteX3" fmla="*/ 331357 w 810846"/>
              <a:gd name="connsiteY3" fmla="*/ 19367 h 286163"/>
              <a:gd name="connsiteX4" fmla="*/ 471057 w 810846"/>
              <a:gd name="connsiteY4" fmla="*/ 51117 h 286163"/>
              <a:gd name="connsiteX5" fmla="*/ 642507 w 810846"/>
              <a:gd name="connsiteY5" fmla="*/ 136842 h 286163"/>
              <a:gd name="connsiteX6" fmla="*/ 623457 w 810846"/>
              <a:gd name="connsiteY6" fmla="*/ 86042 h 286163"/>
              <a:gd name="connsiteX7" fmla="*/ 756807 w 810846"/>
              <a:gd name="connsiteY7" fmla="*/ 222567 h 286163"/>
              <a:gd name="connsiteX8" fmla="*/ 810782 w 810846"/>
              <a:gd name="connsiteY8" fmla="*/ 286067 h 286163"/>
              <a:gd name="connsiteX9" fmla="*/ 759982 w 810846"/>
              <a:gd name="connsiteY9" fmla="*/ 232092 h 286163"/>
              <a:gd name="connsiteX10" fmla="*/ 512332 w 810846"/>
              <a:gd name="connsiteY10" fmla="*/ 60642 h 286163"/>
              <a:gd name="connsiteX11" fmla="*/ 340882 w 810846"/>
              <a:gd name="connsiteY11" fmla="*/ 317 h 286163"/>
              <a:gd name="connsiteX12" fmla="*/ 267857 w 810846"/>
              <a:gd name="connsiteY12" fmla="*/ 38417 h 286163"/>
              <a:gd name="connsiteX13" fmla="*/ 1157 w 810846"/>
              <a:gd name="connsiteY13" fmla="*/ 73342 h 286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10846" h="286163">
                <a:moveTo>
                  <a:pt x="1157" y="73342"/>
                </a:moveTo>
                <a:cubicBezTo>
                  <a:pt x="-13660" y="78105"/>
                  <a:pt x="117574" y="75988"/>
                  <a:pt x="178957" y="66992"/>
                </a:cubicBezTo>
                <a:cubicBezTo>
                  <a:pt x="240340" y="57996"/>
                  <a:pt x="344057" y="27304"/>
                  <a:pt x="369457" y="19367"/>
                </a:cubicBezTo>
                <a:cubicBezTo>
                  <a:pt x="394857" y="11430"/>
                  <a:pt x="314424" y="14075"/>
                  <a:pt x="331357" y="19367"/>
                </a:cubicBezTo>
                <a:cubicBezTo>
                  <a:pt x="348290" y="24659"/>
                  <a:pt x="419199" y="31538"/>
                  <a:pt x="471057" y="51117"/>
                </a:cubicBezTo>
                <a:cubicBezTo>
                  <a:pt x="522915" y="70696"/>
                  <a:pt x="617107" y="131021"/>
                  <a:pt x="642507" y="136842"/>
                </a:cubicBezTo>
                <a:cubicBezTo>
                  <a:pt x="667907" y="142663"/>
                  <a:pt x="604407" y="71754"/>
                  <a:pt x="623457" y="86042"/>
                </a:cubicBezTo>
                <a:cubicBezTo>
                  <a:pt x="642507" y="100330"/>
                  <a:pt x="725586" y="189230"/>
                  <a:pt x="756807" y="222567"/>
                </a:cubicBezTo>
                <a:cubicBezTo>
                  <a:pt x="788028" y="255904"/>
                  <a:pt x="810253" y="284480"/>
                  <a:pt x="810782" y="286067"/>
                </a:cubicBezTo>
                <a:cubicBezTo>
                  <a:pt x="811311" y="287654"/>
                  <a:pt x="809724" y="269663"/>
                  <a:pt x="759982" y="232092"/>
                </a:cubicBezTo>
                <a:cubicBezTo>
                  <a:pt x="710240" y="194521"/>
                  <a:pt x="582182" y="99271"/>
                  <a:pt x="512332" y="60642"/>
                </a:cubicBezTo>
                <a:cubicBezTo>
                  <a:pt x="442482" y="22013"/>
                  <a:pt x="381628" y="4021"/>
                  <a:pt x="340882" y="317"/>
                </a:cubicBezTo>
                <a:cubicBezTo>
                  <a:pt x="300136" y="-3387"/>
                  <a:pt x="326065" y="26246"/>
                  <a:pt x="267857" y="38417"/>
                </a:cubicBezTo>
                <a:cubicBezTo>
                  <a:pt x="209649" y="50588"/>
                  <a:pt x="15974" y="68579"/>
                  <a:pt x="1157" y="73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D8F9B4B5-3741-A131-5717-03740B7B62C4}"/>
              </a:ext>
            </a:extLst>
          </p:cNvPr>
          <p:cNvSpPr/>
          <p:nvPr/>
        </p:nvSpPr>
        <p:spPr>
          <a:xfrm>
            <a:off x="3901346" y="4989595"/>
            <a:ext cx="197591" cy="164011"/>
          </a:xfrm>
          <a:custGeom>
            <a:avLst/>
            <a:gdLst>
              <a:gd name="connsiteX0" fmla="*/ 3904 w 197591"/>
              <a:gd name="connsiteY0" fmla="*/ 163430 h 164011"/>
              <a:gd name="connsiteX1" fmla="*/ 35654 w 197591"/>
              <a:gd name="connsiteY1" fmla="*/ 103105 h 164011"/>
              <a:gd name="connsiteX2" fmla="*/ 181704 w 197591"/>
              <a:gd name="connsiteY2" fmla="*/ 1505 h 164011"/>
              <a:gd name="connsiteX3" fmla="*/ 95979 w 197591"/>
              <a:gd name="connsiteY3" fmla="*/ 39605 h 164011"/>
              <a:gd name="connsiteX4" fmla="*/ 197579 w 197591"/>
              <a:gd name="connsiteY4" fmla="*/ 1505 h 164011"/>
              <a:gd name="connsiteX5" fmla="*/ 102329 w 197591"/>
              <a:gd name="connsiteY5" fmla="*/ 68180 h 164011"/>
              <a:gd name="connsiteX6" fmla="*/ 3904 w 197591"/>
              <a:gd name="connsiteY6" fmla="*/ 163430 h 164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591" h="164011">
                <a:moveTo>
                  <a:pt x="3904" y="163430"/>
                </a:moveTo>
                <a:cubicBezTo>
                  <a:pt x="-7208" y="169251"/>
                  <a:pt x="6021" y="130092"/>
                  <a:pt x="35654" y="103105"/>
                </a:cubicBezTo>
                <a:cubicBezTo>
                  <a:pt x="65287" y="76117"/>
                  <a:pt x="171650" y="12088"/>
                  <a:pt x="181704" y="1505"/>
                </a:cubicBezTo>
                <a:cubicBezTo>
                  <a:pt x="191758" y="-9078"/>
                  <a:pt x="93333" y="39605"/>
                  <a:pt x="95979" y="39605"/>
                </a:cubicBezTo>
                <a:cubicBezTo>
                  <a:pt x="98625" y="39605"/>
                  <a:pt x="196521" y="-3257"/>
                  <a:pt x="197579" y="1505"/>
                </a:cubicBezTo>
                <a:cubicBezTo>
                  <a:pt x="198637" y="6267"/>
                  <a:pt x="133550" y="43838"/>
                  <a:pt x="102329" y="68180"/>
                </a:cubicBezTo>
                <a:cubicBezTo>
                  <a:pt x="71108" y="92522"/>
                  <a:pt x="15016" y="157609"/>
                  <a:pt x="3904" y="1634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8D8CBE1B-53BC-4047-3B93-332988E46497}"/>
              </a:ext>
            </a:extLst>
          </p:cNvPr>
          <p:cNvSpPr/>
          <p:nvPr/>
        </p:nvSpPr>
        <p:spPr>
          <a:xfrm>
            <a:off x="2760548" y="4593797"/>
            <a:ext cx="89960" cy="261923"/>
          </a:xfrm>
          <a:custGeom>
            <a:avLst/>
            <a:gdLst>
              <a:gd name="connsiteX0" fmla="*/ 62027 w 89960"/>
              <a:gd name="connsiteY0" fmla="*/ 428 h 261923"/>
              <a:gd name="connsiteX1" fmla="*/ 30277 w 89960"/>
              <a:gd name="connsiteY1" fmla="*/ 95678 h 261923"/>
              <a:gd name="connsiteX2" fmla="*/ 30277 w 89960"/>
              <a:gd name="connsiteY2" fmla="*/ 146478 h 261923"/>
              <a:gd name="connsiteX3" fmla="*/ 1702 w 89960"/>
              <a:gd name="connsiteY3" fmla="*/ 127428 h 261923"/>
              <a:gd name="connsiteX4" fmla="*/ 87427 w 89960"/>
              <a:gd name="connsiteY4" fmla="*/ 257603 h 261923"/>
              <a:gd name="connsiteX5" fmla="*/ 62027 w 89960"/>
              <a:gd name="connsiteY5" fmla="*/ 219503 h 261923"/>
              <a:gd name="connsiteX6" fmla="*/ 8052 w 89960"/>
              <a:gd name="connsiteY6" fmla="*/ 108378 h 261923"/>
              <a:gd name="connsiteX7" fmla="*/ 14402 w 89960"/>
              <a:gd name="connsiteY7" fmla="*/ 136953 h 261923"/>
              <a:gd name="connsiteX8" fmla="*/ 62027 w 89960"/>
              <a:gd name="connsiteY8" fmla="*/ 428 h 261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960" h="261923">
                <a:moveTo>
                  <a:pt x="62027" y="428"/>
                </a:moveTo>
                <a:cubicBezTo>
                  <a:pt x="64673" y="-6451"/>
                  <a:pt x="35569" y="71336"/>
                  <a:pt x="30277" y="95678"/>
                </a:cubicBezTo>
                <a:cubicBezTo>
                  <a:pt x="24985" y="120020"/>
                  <a:pt x="35039" y="141186"/>
                  <a:pt x="30277" y="146478"/>
                </a:cubicBezTo>
                <a:cubicBezTo>
                  <a:pt x="25514" y="151770"/>
                  <a:pt x="-7823" y="108907"/>
                  <a:pt x="1702" y="127428"/>
                </a:cubicBezTo>
                <a:cubicBezTo>
                  <a:pt x="11227" y="145949"/>
                  <a:pt x="77373" y="242257"/>
                  <a:pt x="87427" y="257603"/>
                </a:cubicBezTo>
                <a:cubicBezTo>
                  <a:pt x="97481" y="272949"/>
                  <a:pt x="75256" y="244374"/>
                  <a:pt x="62027" y="219503"/>
                </a:cubicBezTo>
                <a:cubicBezTo>
                  <a:pt x="48798" y="194632"/>
                  <a:pt x="15989" y="122136"/>
                  <a:pt x="8052" y="108378"/>
                </a:cubicBezTo>
                <a:cubicBezTo>
                  <a:pt x="114" y="94620"/>
                  <a:pt x="6994" y="150182"/>
                  <a:pt x="14402" y="136953"/>
                </a:cubicBezTo>
                <a:cubicBezTo>
                  <a:pt x="21810" y="123724"/>
                  <a:pt x="59381" y="7307"/>
                  <a:pt x="62027" y="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00CBD5DC-8CAD-8AD9-26E0-B793D3E8626A}"/>
              </a:ext>
            </a:extLst>
          </p:cNvPr>
          <p:cNvSpPr/>
          <p:nvPr/>
        </p:nvSpPr>
        <p:spPr>
          <a:xfrm>
            <a:off x="1945092" y="4648193"/>
            <a:ext cx="496569" cy="362561"/>
          </a:xfrm>
          <a:custGeom>
            <a:avLst/>
            <a:gdLst>
              <a:gd name="connsiteX0" fmla="*/ 496483 w 496569"/>
              <a:gd name="connsiteY0" fmla="*/ 361957 h 362561"/>
              <a:gd name="connsiteX1" fmla="*/ 410758 w 496569"/>
              <a:gd name="connsiteY1" fmla="*/ 307982 h 362561"/>
              <a:gd name="connsiteX2" fmla="*/ 318683 w 496569"/>
              <a:gd name="connsiteY2" fmla="*/ 228607 h 362561"/>
              <a:gd name="connsiteX3" fmla="*/ 188508 w 496569"/>
              <a:gd name="connsiteY3" fmla="*/ 209557 h 362561"/>
              <a:gd name="connsiteX4" fmla="*/ 1183 w 496569"/>
              <a:gd name="connsiteY4" fmla="*/ 250832 h 362561"/>
              <a:gd name="connsiteX5" fmla="*/ 105958 w 496569"/>
              <a:gd name="connsiteY5" fmla="*/ 203207 h 362561"/>
              <a:gd name="connsiteX6" fmla="*/ 48808 w 496569"/>
              <a:gd name="connsiteY6" fmla="*/ 222257 h 362561"/>
              <a:gd name="connsiteX7" fmla="*/ 4358 w 496569"/>
              <a:gd name="connsiteY7" fmla="*/ 34932 h 362561"/>
              <a:gd name="connsiteX8" fmla="*/ 77383 w 496569"/>
              <a:gd name="connsiteY8" fmla="*/ 180982 h 362561"/>
              <a:gd name="connsiteX9" fmla="*/ 64683 w 496569"/>
              <a:gd name="connsiteY9" fmla="*/ 174632 h 362561"/>
              <a:gd name="connsiteX10" fmla="*/ 90083 w 496569"/>
              <a:gd name="connsiteY10" fmla="*/ 57157 h 362561"/>
              <a:gd name="connsiteX11" fmla="*/ 134533 w 496569"/>
              <a:gd name="connsiteY11" fmla="*/ 7 h 362561"/>
              <a:gd name="connsiteX12" fmla="*/ 115483 w 496569"/>
              <a:gd name="connsiteY12" fmla="*/ 60332 h 362561"/>
              <a:gd name="connsiteX13" fmla="*/ 159933 w 496569"/>
              <a:gd name="connsiteY13" fmla="*/ 146057 h 362561"/>
              <a:gd name="connsiteX14" fmla="*/ 166283 w 496569"/>
              <a:gd name="connsiteY14" fmla="*/ 136532 h 362561"/>
              <a:gd name="connsiteX15" fmla="*/ 198033 w 496569"/>
              <a:gd name="connsiteY15" fmla="*/ 180982 h 362561"/>
              <a:gd name="connsiteX16" fmla="*/ 194858 w 496569"/>
              <a:gd name="connsiteY16" fmla="*/ 104782 h 362561"/>
              <a:gd name="connsiteX17" fmla="*/ 204383 w 496569"/>
              <a:gd name="connsiteY17" fmla="*/ 34932 h 362561"/>
              <a:gd name="connsiteX18" fmla="*/ 204383 w 496569"/>
              <a:gd name="connsiteY18" fmla="*/ 187332 h 362561"/>
              <a:gd name="connsiteX19" fmla="*/ 236133 w 496569"/>
              <a:gd name="connsiteY19" fmla="*/ 180982 h 362561"/>
              <a:gd name="connsiteX20" fmla="*/ 242483 w 496569"/>
              <a:gd name="connsiteY20" fmla="*/ 57157 h 362561"/>
              <a:gd name="connsiteX21" fmla="*/ 261533 w 496569"/>
              <a:gd name="connsiteY21" fmla="*/ 177807 h 362561"/>
              <a:gd name="connsiteX22" fmla="*/ 321858 w 496569"/>
              <a:gd name="connsiteY22" fmla="*/ 222257 h 362561"/>
              <a:gd name="connsiteX23" fmla="*/ 312333 w 496569"/>
              <a:gd name="connsiteY23" fmla="*/ 203207 h 362561"/>
              <a:gd name="connsiteX24" fmla="*/ 344083 w 496569"/>
              <a:gd name="connsiteY24" fmla="*/ 244482 h 362561"/>
              <a:gd name="connsiteX25" fmla="*/ 394883 w 496569"/>
              <a:gd name="connsiteY25" fmla="*/ 273057 h 362561"/>
              <a:gd name="connsiteX26" fmla="*/ 496483 w 496569"/>
              <a:gd name="connsiteY26" fmla="*/ 361957 h 362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96569" h="362561">
                <a:moveTo>
                  <a:pt x="496483" y="361957"/>
                </a:moveTo>
                <a:cubicBezTo>
                  <a:pt x="499129" y="367778"/>
                  <a:pt x="440391" y="330207"/>
                  <a:pt x="410758" y="307982"/>
                </a:cubicBezTo>
                <a:cubicBezTo>
                  <a:pt x="381125" y="285757"/>
                  <a:pt x="355725" y="245011"/>
                  <a:pt x="318683" y="228607"/>
                </a:cubicBezTo>
                <a:cubicBezTo>
                  <a:pt x="281641" y="212203"/>
                  <a:pt x="241425" y="205853"/>
                  <a:pt x="188508" y="209557"/>
                </a:cubicBezTo>
                <a:cubicBezTo>
                  <a:pt x="135591" y="213261"/>
                  <a:pt x="14941" y="251890"/>
                  <a:pt x="1183" y="250832"/>
                </a:cubicBezTo>
                <a:cubicBezTo>
                  <a:pt x="-12575" y="249774"/>
                  <a:pt x="98020" y="207969"/>
                  <a:pt x="105958" y="203207"/>
                </a:cubicBezTo>
                <a:cubicBezTo>
                  <a:pt x="113895" y="198444"/>
                  <a:pt x="65741" y="250303"/>
                  <a:pt x="48808" y="222257"/>
                </a:cubicBezTo>
                <a:cubicBezTo>
                  <a:pt x="31875" y="194211"/>
                  <a:pt x="-404" y="41811"/>
                  <a:pt x="4358" y="34932"/>
                </a:cubicBezTo>
                <a:cubicBezTo>
                  <a:pt x="9120" y="28053"/>
                  <a:pt x="77383" y="180982"/>
                  <a:pt x="77383" y="180982"/>
                </a:cubicBezTo>
                <a:cubicBezTo>
                  <a:pt x="87437" y="204265"/>
                  <a:pt x="62566" y="195269"/>
                  <a:pt x="64683" y="174632"/>
                </a:cubicBezTo>
                <a:cubicBezTo>
                  <a:pt x="66800" y="153995"/>
                  <a:pt x="78441" y="86261"/>
                  <a:pt x="90083" y="57157"/>
                </a:cubicBezTo>
                <a:cubicBezTo>
                  <a:pt x="101725" y="28053"/>
                  <a:pt x="130300" y="-522"/>
                  <a:pt x="134533" y="7"/>
                </a:cubicBezTo>
                <a:cubicBezTo>
                  <a:pt x="138766" y="536"/>
                  <a:pt x="111250" y="35990"/>
                  <a:pt x="115483" y="60332"/>
                </a:cubicBezTo>
                <a:cubicBezTo>
                  <a:pt x="119716" y="84674"/>
                  <a:pt x="151466" y="133357"/>
                  <a:pt x="159933" y="146057"/>
                </a:cubicBezTo>
                <a:cubicBezTo>
                  <a:pt x="168400" y="158757"/>
                  <a:pt x="159933" y="130711"/>
                  <a:pt x="166283" y="136532"/>
                </a:cubicBezTo>
                <a:cubicBezTo>
                  <a:pt x="172633" y="142353"/>
                  <a:pt x="193270" y="186274"/>
                  <a:pt x="198033" y="180982"/>
                </a:cubicBezTo>
                <a:cubicBezTo>
                  <a:pt x="202795" y="175690"/>
                  <a:pt x="193800" y="129124"/>
                  <a:pt x="194858" y="104782"/>
                </a:cubicBezTo>
                <a:cubicBezTo>
                  <a:pt x="195916" y="80440"/>
                  <a:pt x="202796" y="21174"/>
                  <a:pt x="204383" y="34932"/>
                </a:cubicBezTo>
                <a:cubicBezTo>
                  <a:pt x="205970" y="48690"/>
                  <a:pt x="199091" y="162990"/>
                  <a:pt x="204383" y="187332"/>
                </a:cubicBezTo>
                <a:cubicBezTo>
                  <a:pt x="209675" y="211674"/>
                  <a:pt x="229783" y="202678"/>
                  <a:pt x="236133" y="180982"/>
                </a:cubicBezTo>
                <a:cubicBezTo>
                  <a:pt x="242483" y="159286"/>
                  <a:pt x="238250" y="57686"/>
                  <a:pt x="242483" y="57157"/>
                </a:cubicBezTo>
                <a:cubicBezTo>
                  <a:pt x="246716" y="56628"/>
                  <a:pt x="248304" y="150290"/>
                  <a:pt x="261533" y="177807"/>
                </a:cubicBezTo>
                <a:cubicBezTo>
                  <a:pt x="274762" y="205324"/>
                  <a:pt x="313391" y="218024"/>
                  <a:pt x="321858" y="222257"/>
                </a:cubicBezTo>
                <a:cubicBezTo>
                  <a:pt x="330325" y="226490"/>
                  <a:pt x="308629" y="199503"/>
                  <a:pt x="312333" y="203207"/>
                </a:cubicBezTo>
                <a:cubicBezTo>
                  <a:pt x="316037" y="206911"/>
                  <a:pt x="330325" y="232840"/>
                  <a:pt x="344083" y="244482"/>
                </a:cubicBezTo>
                <a:cubicBezTo>
                  <a:pt x="357841" y="256124"/>
                  <a:pt x="372129" y="257711"/>
                  <a:pt x="394883" y="273057"/>
                </a:cubicBezTo>
                <a:cubicBezTo>
                  <a:pt x="417637" y="288403"/>
                  <a:pt x="493837" y="356136"/>
                  <a:pt x="496483" y="3619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5C0C24E2-7B96-B0B3-E235-CE7A8100E27F}"/>
              </a:ext>
            </a:extLst>
          </p:cNvPr>
          <p:cNvSpPr/>
          <p:nvPr/>
        </p:nvSpPr>
        <p:spPr>
          <a:xfrm>
            <a:off x="1951746" y="5038533"/>
            <a:ext cx="307294" cy="90385"/>
          </a:xfrm>
          <a:custGeom>
            <a:avLst/>
            <a:gdLst>
              <a:gd name="connsiteX0" fmla="*/ 879 w 307294"/>
              <a:gd name="connsiteY0" fmla="*/ 192 h 90385"/>
              <a:gd name="connsiteX1" fmla="*/ 112004 w 307294"/>
              <a:gd name="connsiteY1" fmla="*/ 57342 h 90385"/>
              <a:gd name="connsiteX2" fmla="*/ 305679 w 307294"/>
              <a:gd name="connsiteY2" fmla="*/ 60517 h 90385"/>
              <a:gd name="connsiteX3" fmla="*/ 197729 w 307294"/>
              <a:gd name="connsiteY3" fmla="*/ 66867 h 90385"/>
              <a:gd name="connsiteX4" fmla="*/ 77079 w 307294"/>
              <a:gd name="connsiteY4" fmla="*/ 89092 h 90385"/>
              <a:gd name="connsiteX5" fmla="*/ 169154 w 307294"/>
              <a:gd name="connsiteY5" fmla="*/ 79567 h 90385"/>
              <a:gd name="connsiteX6" fmla="*/ 879 w 307294"/>
              <a:gd name="connsiteY6" fmla="*/ 192 h 90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7294" h="90385">
                <a:moveTo>
                  <a:pt x="879" y="192"/>
                </a:moveTo>
                <a:cubicBezTo>
                  <a:pt x="-8646" y="-3512"/>
                  <a:pt x="61204" y="47288"/>
                  <a:pt x="112004" y="57342"/>
                </a:cubicBezTo>
                <a:cubicBezTo>
                  <a:pt x="162804" y="67396"/>
                  <a:pt x="291392" y="58930"/>
                  <a:pt x="305679" y="60517"/>
                </a:cubicBezTo>
                <a:cubicBezTo>
                  <a:pt x="319966" y="62104"/>
                  <a:pt x="235829" y="62105"/>
                  <a:pt x="197729" y="66867"/>
                </a:cubicBezTo>
                <a:cubicBezTo>
                  <a:pt x="159629" y="71630"/>
                  <a:pt x="81841" y="86975"/>
                  <a:pt x="77079" y="89092"/>
                </a:cubicBezTo>
                <a:cubicBezTo>
                  <a:pt x="72317" y="91209"/>
                  <a:pt x="177621" y="92267"/>
                  <a:pt x="169154" y="79567"/>
                </a:cubicBezTo>
                <a:cubicBezTo>
                  <a:pt x="160687" y="66867"/>
                  <a:pt x="10404" y="3896"/>
                  <a:pt x="879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2FA2592B-D2E7-84B3-5346-0FF6A64098C4}"/>
              </a:ext>
            </a:extLst>
          </p:cNvPr>
          <p:cNvSpPr/>
          <p:nvPr/>
        </p:nvSpPr>
        <p:spPr>
          <a:xfrm>
            <a:off x="2148940" y="5070453"/>
            <a:ext cx="285006" cy="35000"/>
          </a:xfrm>
          <a:custGeom>
            <a:avLst/>
            <a:gdLst>
              <a:gd name="connsiteX0" fmla="*/ 535 w 285006"/>
              <a:gd name="connsiteY0" fmla="*/ 22247 h 35000"/>
              <a:gd name="connsiteX1" fmla="*/ 181510 w 285006"/>
              <a:gd name="connsiteY1" fmla="*/ 19072 h 35000"/>
              <a:gd name="connsiteX2" fmla="*/ 283110 w 285006"/>
              <a:gd name="connsiteY2" fmla="*/ 34947 h 35000"/>
              <a:gd name="connsiteX3" fmla="*/ 241835 w 285006"/>
              <a:gd name="connsiteY3" fmla="*/ 12722 h 35000"/>
              <a:gd name="connsiteX4" fmla="*/ 168810 w 285006"/>
              <a:gd name="connsiteY4" fmla="*/ 22 h 35000"/>
              <a:gd name="connsiteX5" fmla="*/ 197385 w 285006"/>
              <a:gd name="connsiteY5" fmla="*/ 9547 h 35000"/>
              <a:gd name="connsiteX6" fmla="*/ 127535 w 285006"/>
              <a:gd name="connsiteY6" fmla="*/ 6372 h 35000"/>
              <a:gd name="connsiteX7" fmla="*/ 535 w 285006"/>
              <a:gd name="connsiteY7" fmla="*/ 22247 h 3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006" h="35000">
                <a:moveTo>
                  <a:pt x="535" y="22247"/>
                </a:moveTo>
                <a:cubicBezTo>
                  <a:pt x="9531" y="24364"/>
                  <a:pt x="134414" y="16955"/>
                  <a:pt x="181510" y="19072"/>
                </a:cubicBezTo>
                <a:cubicBezTo>
                  <a:pt x="228606" y="21189"/>
                  <a:pt x="273056" y="36005"/>
                  <a:pt x="283110" y="34947"/>
                </a:cubicBezTo>
                <a:cubicBezTo>
                  <a:pt x="293164" y="33889"/>
                  <a:pt x="260885" y="18543"/>
                  <a:pt x="241835" y="12722"/>
                </a:cubicBezTo>
                <a:cubicBezTo>
                  <a:pt x="222785" y="6901"/>
                  <a:pt x="176218" y="551"/>
                  <a:pt x="168810" y="22"/>
                </a:cubicBezTo>
                <a:cubicBezTo>
                  <a:pt x="161402" y="-507"/>
                  <a:pt x="204264" y="8489"/>
                  <a:pt x="197385" y="9547"/>
                </a:cubicBezTo>
                <a:cubicBezTo>
                  <a:pt x="190506" y="10605"/>
                  <a:pt x="156639" y="4255"/>
                  <a:pt x="127535" y="6372"/>
                </a:cubicBezTo>
                <a:cubicBezTo>
                  <a:pt x="98431" y="8489"/>
                  <a:pt x="-8461" y="20130"/>
                  <a:pt x="535" y="222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28C81C8A-4725-BBFA-2E80-9C018EC34666}"/>
              </a:ext>
            </a:extLst>
          </p:cNvPr>
          <p:cNvSpPr/>
          <p:nvPr/>
        </p:nvSpPr>
        <p:spPr>
          <a:xfrm>
            <a:off x="1955654" y="5073269"/>
            <a:ext cx="201252" cy="74585"/>
          </a:xfrm>
          <a:custGeom>
            <a:avLst/>
            <a:gdLst>
              <a:gd name="connsiteX0" fmla="*/ 146 w 201252"/>
              <a:gd name="connsiteY0" fmla="*/ 381 h 74585"/>
              <a:gd name="connsiteX1" fmla="*/ 79521 w 201252"/>
              <a:gd name="connsiteY1" fmla="*/ 44831 h 74585"/>
              <a:gd name="connsiteX2" fmla="*/ 200171 w 201252"/>
              <a:gd name="connsiteY2" fmla="*/ 48006 h 74585"/>
              <a:gd name="connsiteX3" fmla="*/ 136671 w 201252"/>
              <a:gd name="connsiteY3" fmla="*/ 54356 h 74585"/>
              <a:gd name="connsiteX4" fmla="*/ 98571 w 201252"/>
              <a:gd name="connsiteY4" fmla="*/ 73406 h 74585"/>
              <a:gd name="connsiteX5" fmla="*/ 146 w 201252"/>
              <a:gd name="connsiteY5" fmla="*/ 381 h 74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252" h="74585">
                <a:moveTo>
                  <a:pt x="146" y="381"/>
                </a:moveTo>
                <a:cubicBezTo>
                  <a:pt x="-3029" y="-4381"/>
                  <a:pt x="46184" y="36894"/>
                  <a:pt x="79521" y="44831"/>
                </a:cubicBezTo>
                <a:cubicBezTo>
                  <a:pt x="112858" y="52768"/>
                  <a:pt x="190646" y="46419"/>
                  <a:pt x="200171" y="48006"/>
                </a:cubicBezTo>
                <a:cubicBezTo>
                  <a:pt x="209696" y="49594"/>
                  <a:pt x="153604" y="50123"/>
                  <a:pt x="136671" y="54356"/>
                </a:cubicBezTo>
                <a:cubicBezTo>
                  <a:pt x="119738" y="58589"/>
                  <a:pt x="121854" y="79756"/>
                  <a:pt x="98571" y="73406"/>
                </a:cubicBezTo>
                <a:cubicBezTo>
                  <a:pt x="75288" y="67056"/>
                  <a:pt x="3321" y="5143"/>
                  <a:pt x="146" y="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D4AE41F5-1F48-545E-CA2C-144212B6EEA3}"/>
              </a:ext>
            </a:extLst>
          </p:cNvPr>
          <p:cNvSpPr/>
          <p:nvPr/>
        </p:nvSpPr>
        <p:spPr>
          <a:xfrm>
            <a:off x="1936215" y="5099041"/>
            <a:ext cx="546646" cy="50926"/>
          </a:xfrm>
          <a:custGeom>
            <a:avLst/>
            <a:gdLst>
              <a:gd name="connsiteX0" fmla="*/ 535 w 546646"/>
              <a:gd name="connsiteY0" fmla="*/ 3184 h 50926"/>
              <a:gd name="connsiteX1" fmla="*/ 98960 w 546646"/>
              <a:gd name="connsiteY1" fmla="*/ 47634 h 50926"/>
              <a:gd name="connsiteX2" fmla="*/ 83085 w 546646"/>
              <a:gd name="connsiteY2" fmla="*/ 47634 h 50926"/>
              <a:gd name="connsiteX3" fmla="*/ 232310 w 546646"/>
              <a:gd name="connsiteY3" fmla="*/ 47634 h 50926"/>
              <a:gd name="connsiteX4" fmla="*/ 168810 w 546646"/>
              <a:gd name="connsiteY4" fmla="*/ 34934 h 50926"/>
              <a:gd name="connsiteX5" fmla="*/ 248185 w 546646"/>
              <a:gd name="connsiteY5" fmla="*/ 44459 h 50926"/>
              <a:gd name="connsiteX6" fmla="*/ 394235 w 546646"/>
              <a:gd name="connsiteY6" fmla="*/ 28584 h 50926"/>
              <a:gd name="connsiteX7" fmla="*/ 356135 w 546646"/>
              <a:gd name="connsiteY7" fmla="*/ 22234 h 50926"/>
              <a:gd name="connsiteX8" fmla="*/ 425985 w 546646"/>
              <a:gd name="connsiteY8" fmla="*/ 9 h 50926"/>
              <a:gd name="connsiteX9" fmla="*/ 546635 w 546646"/>
              <a:gd name="connsiteY9" fmla="*/ 22234 h 50926"/>
              <a:gd name="connsiteX10" fmla="*/ 432335 w 546646"/>
              <a:gd name="connsiteY10" fmla="*/ 9 h 50926"/>
              <a:gd name="connsiteX11" fmla="*/ 295810 w 546646"/>
              <a:gd name="connsiteY11" fmla="*/ 25409 h 50926"/>
              <a:gd name="connsiteX12" fmla="*/ 152935 w 546646"/>
              <a:gd name="connsiteY12" fmla="*/ 31759 h 50926"/>
              <a:gd name="connsiteX13" fmla="*/ 251360 w 546646"/>
              <a:gd name="connsiteY13" fmla="*/ 38109 h 50926"/>
              <a:gd name="connsiteX14" fmla="*/ 152935 w 546646"/>
              <a:gd name="connsiteY14" fmla="*/ 41284 h 50926"/>
              <a:gd name="connsiteX15" fmla="*/ 535 w 546646"/>
              <a:gd name="connsiteY15" fmla="*/ 3184 h 50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6646" h="50926">
                <a:moveTo>
                  <a:pt x="535" y="3184"/>
                </a:moveTo>
                <a:cubicBezTo>
                  <a:pt x="-8461" y="4242"/>
                  <a:pt x="98960" y="47634"/>
                  <a:pt x="98960" y="47634"/>
                </a:cubicBezTo>
                <a:cubicBezTo>
                  <a:pt x="112718" y="55042"/>
                  <a:pt x="83085" y="47634"/>
                  <a:pt x="83085" y="47634"/>
                </a:cubicBezTo>
                <a:cubicBezTo>
                  <a:pt x="105310" y="47634"/>
                  <a:pt x="218023" y="49751"/>
                  <a:pt x="232310" y="47634"/>
                </a:cubicBezTo>
                <a:cubicBezTo>
                  <a:pt x="246598" y="45517"/>
                  <a:pt x="166164" y="35463"/>
                  <a:pt x="168810" y="34934"/>
                </a:cubicBezTo>
                <a:cubicBezTo>
                  <a:pt x="171456" y="34405"/>
                  <a:pt x="210614" y="45517"/>
                  <a:pt x="248185" y="44459"/>
                </a:cubicBezTo>
                <a:cubicBezTo>
                  <a:pt x="285756" y="43401"/>
                  <a:pt x="376243" y="32288"/>
                  <a:pt x="394235" y="28584"/>
                </a:cubicBezTo>
                <a:cubicBezTo>
                  <a:pt x="412227" y="24880"/>
                  <a:pt x="350843" y="26997"/>
                  <a:pt x="356135" y="22234"/>
                </a:cubicBezTo>
                <a:cubicBezTo>
                  <a:pt x="361427" y="17472"/>
                  <a:pt x="394235" y="9"/>
                  <a:pt x="425985" y="9"/>
                </a:cubicBezTo>
                <a:cubicBezTo>
                  <a:pt x="457735" y="9"/>
                  <a:pt x="545577" y="22234"/>
                  <a:pt x="546635" y="22234"/>
                </a:cubicBezTo>
                <a:cubicBezTo>
                  <a:pt x="547693" y="22234"/>
                  <a:pt x="474139" y="-520"/>
                  <a:pt x="432335" y="9"/>
                </a:cubicBezTo>
                <a:cubicBezTo>
                  <a:pt x="390531" y="538"/>
                  <a:pt x="342377" y="20117"/>
                  <a:pt x="295810" y="25409"/>
                </a:cubicBezTo>
                <a:cubicBezTo>
                  <a:pt x="249243" y="30701"/>
                  <a:pt x="160343" y="29642"/>
                  <a:pt x="152935" y="31759"/>
                </a:cubicBezTo>
                <a:cubicBezTo>
                  <a:pt x="145527" y="33876"/>
                  <a:pt x="251360" y="36522"/>
                  <a:pt x="251360" y="38109"/>
                </a:cubicBezTo>
                <a:cubicBezTo>
                  <a:pt x="251360" y="39696"/>
                  <a:pt x="191035" y="45517"/>
                  <a:pt x="152935" y="41284"/>
                </a:cubicBezTo>
                <a:cubicBezTo>
                  <a:pt x="114835" y="37051"/>
                  <a:pt x="9531" y="2126"/>
                  <a:pt x="535" y="3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6751EF75-B3BC-725A-EF0B-CD70608C7C6C}"/>
              </a:ext>
            </a:extLst>
          </p:cNvPr>
          <p:cNvSpPr/>
          <p:nvPr/>
        </p:nvSpPr>
        <p:spPr>
          <a:xfrm>
            <a:off x="1908175" y="4673887"/>
            <a:ext cx="549334" cy="350451"/>
          </a:xfrm>
          <a:custGeom>
            <a:avLst/>
            <a:gdLst>
              <a:gd name="connsiteX0" fmla="*/ 0 w 549334"/>
              <a:gd name="connsiteY0" fmla="*/ 66388 h 350451"/>
              <a:gd name="connsiteX1" fmla="*/ 174625 w 549334"/>
              <a:gd name="connsiteY1" fmla="*/ 12413 h 350451"/>
              <a:gd name="connsiteX2" fmla="*/ 101600 w 549334"/>
              <a:gd name="connsiteY2" fmla="*/ 6063 h 350451"/>
              <a:gd name="connsiteX3" fmla="*/ 238125 w 549334"/>
              <a:gd name="connsiteY3" fmla="*/ 2888 h 350451"/>
              <a:gd name="connsiteX4" fmla="*/ 342900 w 549334"/>
              <a:gd name="connsiteY4" fmla="*/ 50513 h 350451"/>
              <a:gd name="connsiteX5" fmla="*/ 333375 w 549334"/>
              <a:gd name="connsiteY5" fmla="*/ 47338 h 350451"/>
              <a:gd name="connsiteX6" fmla="*/ 447675 w 549334"/>
              <a:gd name="connsiteY6" fmla="*/ 107663 h 350451"/>
              <a:gd name="connsiteX7" fmla="*/ 473075 w 549334"/>
              <a:gd name="connsiteY7" fmla="*/ 107663 h 350451"/>
              <a:gd name="connsiteX8" fmla="*/ 488950 w 549334"/>
              <a:gd name="connsiteY8" fmla="*/ 136238 h 350451"/>
              <a:gd name="connsiteX9" fmla="*/ 527050 w 549334"/>
              <a:gd name="connsiteY9" fmla="*/ 237838 h 350451"/>
              <a:gd name="connsiteX10" fmla="*/ 533400 w 549334"/>
              <a:gd name="connsiteY10" fmla="*/ 317213 h 350451"/>
              <a:gd name="connsiteX11" fmla="*/ 517525 w 549334"/>
              <a:gd name="connsiteY11" fmla="*/ 294988 h 350451"/>
              <a:gd name="connsiteX12" fmla="*/ 549275 w 549334"/>
              <a:gd name="connsiteY12" fmla="*/ 348963 h 350451"/>
              <a:gd name="connsiteX13" fmla="*/ 508000 w 549334"/>
              <a:gd name="connsiteY13" fmla="*/ 225138 h 350451"/>
              <a:gd name="connsiteX14" fmla="*/ 431800 w 549334"/>
              <a:gd name="connsiteY14" fmla="*/ 158463 h 350451"/>
              <a:gd name="connsiteX15" fmla="*/ 520700 w 549334"/>
              <a:gd name="connsiteY15" fmla="*/ 269588 h 350451"/>
              <a:gd name="connsiteX16" fmla="*/ 466725 w 549334"/>
              <a:gd name="connsiteY16" fmla="*/ 215613 h 350451"/>
              <a:gd name="connsiteX17" fmla="*/ 339725 w 549334"/>
              <a:gd name="connsiteY17" fmla="*/ 107663 h 350451"/>
              <a:gd name="connsiteX18" fmla="*/ 361950 w 549334"/>
              <a:gd name="connsiteY18" fmla="*/ 126713 h 350451"/>
              <a:gd name="connsiteX19" fmla="*/ 231775 w 549334"/>
              <a:gd name="connsiteY19" fmla="*/ 44163 h 350451"/>
              <a:gd name="connsiteX20" fmla="*/ 158750 w 549334"/>
              <a:gd name="connsiteY20" fmla="*/ 44163 h 350451"/>
              <a:gd name="connsiteX21" fmla="*/ 266700 w 549334"/>
              <a:gd name="connsiteY21" fmla="*/ 44163 h 350451"/>
              <a:gd name="connsiteX22" fmla="*/ 0 w 549334"/>
              <a:gd name="connsiteY22" fmla="*/ 66388 h 350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49334" h="350451">
                <a:moveTo>
                  <a:pt x="0" y="66388"/>
                </a:moveTo>
                <a:cubicBezTo>
                  <a:pt x="78846" y="44427"/>
                  <a:pt x="157692" y="22467"/>
                  <a:pt x="174625" y="12413"/>
                </a:cubicBezTo>
                <a:cubicBezTo>
                  <a:pt x="191558" y="2359"/>
                  <a:pt x="91017" y="7650"/>
                  <a:pt x="101600" y="6063"/>
                </a:cubicBezTo>
                <a:cubicBezTo>
                  <a:pt x="112183" y="4475"/>
                  <a:pt x="197908" y="-4520"/>
                  <a:pt x="238125" y="2888"/>
                </a:cubicBezTo>
                <a:cubicBezTo>
                  <a:pt x="278342" y="10296"/>
                  <a:pt x="342900" y="50513"/>
                  <a:pt x="342900" y="50513"/>
                </a:cubicBezTo>
                <a:cubicBezTo>
                  <a:pt x="358775" y="57921"/>
                  <a:pt x="315913" y="37813"/>
                  <a:pt x="333375" y="47338"/>
                </a:cubicBezTo>
                <a:cubicBezTo>
                  <a:pt x="350838" y="56863"/>
                  <a:pt x="424392" y="97609"/>
                  <a:pt x="447675" y="107663"/>
                </a:cubicBezTo>
                <a:cubicBezTo>
                  <a:pt x="470958" y="117717"/>
                  <a:pt x="466196" y="102901"/>
                  <a:pt x="473075" y="107663"/>
                </a:cubicBezTo>
                <a:cubicBezTo>
                  <a:pt x="479954" y="112425"/>
                  <a:pt x="479954" y="114542"/>
                  <a:pt x="488950" y="136238"/>
                </a:cubicBezTo>
                <a:cubicBezTo>
                  <a:pt x="497946" y="157934"/>
                  <a:pt x="519642" y="207676"/>
                  <a:pt x="527050" y="237838"/>
                </a:cubicBezTo>
                <a:cubicBezTo>
                  <a:pt x="534458" y="268000"/>
                  <a:pt x="534988" y="307688"/>
                  <a:pt x="533400" y="317213"/>
                </a:cubicBezTo>
                <a:cubicBezTo>
                  <a:pt x="531813" y="326738"/>
                  <a:pt x="514879" y="289696"/>
                  <a:pt x="517525" y="294988"/>
                </a:cubicBezTo>
                <a:cubicBezTo>
                  <a:pt x="520171" y="300280"/>
                  <a:pt x="550862" y="360605"/>
                  <a:pt x="549275" y="348963"/>
                </a:cubicBezTo>
                <a:cubicBezTo>
                  <a:pt x="547688" y="337321"/>
                  <a:pt x="527579" y="256888"/>
                  <a:pt x="508000" y="225138"/>
                </a:cubicBezTo>
                <a:cubicBezTo>
                  <a:pt x="488421" y="193388"/>
                  <a:pt x="429683" y="151055"/>
                  <a:pt x="431800" y="158463"/>
                </a:cubicBezTo>
                <a:cubicBezTo>
                  <a:pt x="433917" y="165871"/>
                  <a:pt x="514879" y="260063"/>
                  <a:pt x="520700" y="269588"/>
                </a:cubicBezTo>
                <a:cubicBezTo>
                  <a:pt x="526521" y="279113"/>
                  <a:pt x="496888" y="242601"/>
                  <a:pt x="466725" y="215613"/>
                </a:cubicBezTo>
                <a:cubicBezTo>
                  <a:pt x="436563" y="188626"/>
                  <a:pt x="357187" y="122480"/>
                  <a:pt x="339725" y="107663"/>
                </a:cubicBezTo>
                <a:cubicBezTo>
                  <a:pt x="322263" y="92846"/>
                  <a:pt x="379942" y="137296"/>
                  <a:pt x="361950" y="126713"/>
                </a:cubicBezTo>
                <a:cubicBezTo>
                  <a:pt x="343958" y="116130"/>
                  <a:pt x="265642" y="57921"/>
                  <a:pt x="231775" y="44163"/>
                </a:cubicBezTo>
                <a:cubicBezTo>
                  <a:pt x="197908" y="30405"/>
                  <a:pt x="158750" y="44163"/>
                  <a:pt x="158750" y="44163"/>
                </a:cubicBezTo>
                <a:lnTo>
                  <a:pt x="266700" y="44163"/>
                </a:lnTo>
                <a:lnTo>
                  <a:pt x="0" y="6638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7471E1A7-E88A-E8B2-5C72-9EE0CD682474}"/>
              </a:ext>
            </a:extLst>
          </p:cNvPr>
          <p:cNvSpPr/>
          <p:nvPr/>
        </p:nvSpPr>
        <p:spPr>
          <a:xfrm>
            <a:off x="2000237" y="4823637"/>
            <a:ext cx="414647" cy="272693"/>
          </a:xfrm>
          <a:custGeom>
            <a:avLst/>
            <a:gdLst>
              <a:gd name="connsiteX0" fmla="*/ 13 w 414647"/>
              <a:gd name="connsiteY0" fmla="*/ 49988 h 272693"/>
              <a:gd name="connsiteX1" fmla="*/ 180988 w 414647"/>
              <a:gd name="connsiteY1" fmla="*/ 59513 h 272693"/>
              <a:gd name="connsiteX2" fmla="*/ 146063 w 414647"/>
              <a:gd name="connsiteY2" fmla="*/ 88088 h 272693"/>
              <a:gd name="connsiteX3" fmla="*/ 142888 w 414647"/>
              <a:gd name="connsiteY3" fmla="*/ 167463 h 272693"/>
              <a:gd name="connsiteX4" fmla="*/ 174638 w 414647"/>
              <a:gd name="connsiteY4" fmla="*/ 243663 h 272693"/>
              <a:gd name="connsiteX5" fmla="*/ 250838 w 414647"/>
              <a:gd name="connsiteY5" fmla="*/ 256363 h 272693"/>
              <a:gd name="connsiteX6" fmla="*/ 377838 w 414647"/>
              <a:gd name="connsiteY6" fmla="*/ 272238 h 272693"/>
              <a:gd name="connsiteX7" fmla="*/ 412763 w 414647"/>
              <a:gd name="connsiteY7" fmla="*/ 237313 h 272693"/>
              <a:gd name="connsiteX8" fmla="*/ 396888 w 414647"/>
              <a:gd name="connsiteY8" fmla="*/ 157938 h 272693"/>
              <a:gd name="connsiteX9" fmla="*/ 288938 w 414647"/>
              <a:gd name="connsiteY9" fmla="*/ 49988 h 272693"/>
              <a:gd name="connsiteX10" fmla="*/ 228613 w 414647"/>
              <a:gd name="connsiteY10" fmla="*/ 34113 h 272693"/>
              <a:gd name="connsiteX11" fmla="*/ 206388 w 414647"/>
              <a:gd name="connsiteY11" fmla="*/ 30938 h 272693"/>
              <a:gd name="connsiteX12" fmla="*/ 190513 w 414647"/>
              <a:gd name="connsiteY12" fmla="*/ 8713 h 272693"/>
              <a:gd name="connsiteX13" fmla="*/ 171463 w 414647"/>
              <a:gd name="connsiteY13" fmla="*/ 2363 h 272693"/>
              <a:gd name="connsiteX14" fmla="*/ 13 w 414647"/>
              <a:gd name="connsiteY14" fmla="*/ 49988 h 27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4647" h="272693">
                <a:moveTo>
                  <a:pt x="13" y="49988"/>
                </a:moveTo>
                <a:cubicBezTo>
                  <a:pt x="1601" y="59513"/>
                  <a:pt x="156646" y="53163"/>
                  <a:pt x="180988" y="59513"/>
                </a:cubicBezTo>
                <a:cubicBezTo>
                  <a:pt x="205330" y="65863"/>
                  <a:pt x="152413" y="70096"/>
                  <a:pt x="146063" y="88088"/>
                </a:cubicBezTo>
                <a:cubicBezTo>
                  <a:pt x="139713" y="106080"/>
                  <a:pt x="138126" y="141534"/>
                  <a:pt x="142888" y="167463"/>
                </a:cubicBezTo>
                <a:cubicBezTo>
                  <a:pt x="147650" y="193392"/>
                  <a:pt x="156646" y="228846"/>
                  <a:pt x="174638" y="243663"/>
                </a:cubicBezTo>
                <a:cubicBezTo>
                  <a:pt x="192630" y="258480"/>
                  <a:pt x="216971" y="251601"/>
                  <a:pt x="250838" y="256363"/>
                </a:cubicBezTo>
                <a:cubicBezTo>
                  <a:pt x="284705" y="261125"/>
                  <a:pt x="350850" y="275413"/>
                  <a:pt x="377838" y="272238"/>
                </a:cubicBezTo>
                <a:cubicBezTo>
                  <a:pt x="404826" y="269063"/>
                  <a:pt x="409588" y="256363"/>
                  <a:pt x="412763" y="237313"/>
                </a:cubicBezTo>
                <a:cubicBezTo>
                  <a:pt x="415938" y="218263"/>
                  <a:pt x="417525" y="189159"/>
                  <a:pt x="396888" y="157938"/>
                </a:cubicBezTo>
                <a:cubicBezTo>
                  <a:pt x="376251" y="126717"/>
                  <a:pt x="316984" y="70626"/>
                  <a:pt x="288938" y="49988"/>
                </a:cubicBezTo>
                <a:cubicBezTo>
                  <a:pt x="260892" y="29350"/>
                  <a:pt x="242371" y="37288"/>
                  <a:pt x="228613" y="34113"/>
                </a:cubicBezTo>
                <a:cubicBezTo>
                  <a:pt x="214855" y="30938"/>
                  <a:pt x="212738" y="35171"/>
                  <a:pt x="206388" y="30938"/>
                </a:cubicBezTo>
                <a:cubicBezTo>
                  <a:pt x="200038" y="26705"/>
                  <a:pt x="190513" y="8713"/>
                  <a:pt x="190513" y="8713"/>
                </a:cubicBezTo>
                <a:cubicBezTo>
                  <a:pt x="184692" y="3951"/>
                  <a:pt x="203742" y="-3987"/>
                  <a:pt x="171463" y="2363"/>
                </a:cubicBezTo>
                <a:cubicBezTo>
                  <a:pt x="139184" y="8713"/>
                  <a:pt x="-1575" y="40463"/>
                  <a:pt x="13" y="4998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円/楕円 1242">
            <a:extLst>
              <a:ext uri="{FF2B5EF4-FFF2-40B4-BE49-F238E27FC236}">
                <a16:creationId xmlns:a16="http://schemas.microsoft.com/office/drawing/2014/main" id="{32F15C88-A044-647B-24B6-6A7E458C91E6}"/>
              </a:ext>
            </a:extLst>
          </p:cNvPr>
          <p:cNvSpPr/>
          <p:nvPr/>
        </p:nvSpPr>
        <p:spPr>
          <a:xfrm>
            <a:off x="2257500" y="4940396"/>
            <a:ext cx="67886" cy="678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4690BB2A-BE3A-F83F-501E-D4BB586FF28F}"/>
              </a:ext>
            </a:extLst>
          </p:cNvPr>
          <p:cNvSpPr/>
          <p:nvPr/>
        </p:nvSpPr>
        <p:spPr>
          <a:xfrm>
            <a:off x="1974629" y="5165722"/>
            <a:ext cx="423110" cy="101623"/>
          </a:xfrm>
          <a:custGeom>
            <a:avLst/>
            <a:gdLst>
              <a:gd name="connsiteX0" fmla="*/ 422496 w 423110"/>
              <a:gd name="connsiteY0" fmla="*/ 3 h 101623"/>
              <a:gd name="connsiteX1" fmla="*/ 139921 w 423110"/>
              <a:gd name="connsiteY1" fmla="*/ 60328 h 101623"/>
              <a:gd name="connsiteX2" fmla="*/ 292321 w 423110"/>
              <a:gd name="connsiteY2" fmla="*/ 44453 h 101623"/>
              <a:gd name="connsiteX3" fmla="*/ 130396 w 423110"/>
              <a:gd name="connsiteY3" fmla="*/ 82553 h 101623"/>
              <a:gd name="connsiteX4" fmla="*/ 171671 w 423110"/>
              <a:gd name="connsiteY4" fmla="*/ 101603 h 101623"/>
              <a:gd name="connsiteX5" fmla="*/ 114521 w 423110"/>
              <a:gd name="connsiteY5" fmla="*/ 79378 h 101623"/>
              <a:gd name="connsiteX6" fmla="*/ 221 w 423110"/>
              <a:gd name="connsiteY6" fmla="*/ 28578 h 101623"/>
              <a:gd name="connsiteX7" fmla="*/ 146271 w 423110"/>
              <a:gd name="connsiteY7" fmla="*/ 73028 h 101623"/>
              <a:gd name="connsiteX8" fmla="*/ 206596 w 423110"/>
              <a:gd name="connsiteY8" fmla="*/ 73028 h 101623"/>
              <a:gd name="connsiteX9" fmla="*/ 98646 w 423110"/>
              <a:gd name="connsiteY9" fmla="*/ 82553 h 101623"/>
              <a:gd name="connsiteX10" fmla="*/ 212946 w 423110"/>
              <a:gd name="connsiteY10" fmla="*/ 63503 h 101623"/>
              <a:gd name="connsiteX11" fmla="*/ 422496 w 423110"/>
              <a:gd name="connsiteY11" fmla="*/ 3 h 101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3110" h="101623">
                <a:moveTo>
                  <a:pt x="422496" y="3"/>
                </a:moveTo>
                <a:cubicBezTo>
                  <a:pt x="410325" y="-526"/>
                  <a:pt x="161617" y="52920"/>
                  <a:pt x="139921" y="60328"/>
                </a:cubicBezTo>
                <a:cubicBezTo>
                  <a:pt x="118225" y="67736"/>
                  <a:pt x="293908" y="40749"/>
                  <a:pt x="292321" y="44453"/>
                </a:cubicBezTo>
                <a:cubicBezTo>
                  <a:pt x="290734" y="48157"/>
                  <a:pt x="150504" y="73028"/>
                  <a:pt x="130396" y="82553"/>
                </a:cubicBezTo>
                <a:cubicBezTo>
                  <a:pt x="110288" y="92078"/>
                  <a:pt x="174317" y="102132"/>
                  <a:pt x="171671" y="101603"/>
                </a:cubicBezTo>
                <a:cubicBezTo>
                  <a:pt x="169025" y="101074"/>
                  <a:pt x="143096" y="91549"/>
                  <a:pt x="114521" y="79378"/>
                </a:cubicBezTo>
                <a:cubicBezTo>
                  <a:pt x="85946" y="67207"/>
                  <a:pt x="-5070" y="29636"/>
                  <a:pt x="221" y="28578"/>
                </a:cubicBezTo>
                <a:cubicBezTo>
                  <a:pt x="5512" y="27520"/>
                  <a:pt x="111875" y="65620"/>
                  <a:pt x="146271" y="73028"/>
                </a:cubicBezTo>
                <a:cubicBezTo>
                  <a:pt x="180667" y="80436"/>
                  <a:pt x="214534" y="71440"/>
                  <a:pt x="206596" y="73028"/>
                </a:cubicBezTo>
                <a:cubicBezTo>
                  <a:pt x="198658" y="74616"/>
                  <a:pt x="97588" y="84141"/>
                  <a:pt x="98646" y="82553"/>
                </a:cubicBezTo>
                <a:cubicBezTo>
                  <a:pt x="99704" y="80965"/>
                  <a:pt x="163204" y="77261"/>
                  <a:pt x="212946" y="63503"/>
                </a:cubicBezTo>
                <a:cubicBezTo>
                  <a:pt x="262688" y="49745"/>
                  <a:pt x="434667" y="532"/>
                  <a:pt x="422496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0F73E7CF-912E-D062-E6F8-54DDD0086EDC}"/>
              </a:ext>
            </a:extLst>
          </p:cNvPr>
          <p:cNvSpPr/>
          <p:nvPr/>
        </p:nvSpPr>
        <p:spPr>
          <a:xfrm>
            <a:off x="1955723" y="5156200"/>
            <a:ext cx="463627" cy="138440"/>
          </a:xfrm>
          <a:custGeom>
            <a:avLst/>
            <a:gdLst>
              <a:gd name="connsiteX0" fmla="*/ 463627 w 463627"/>
              <a:gd name="connsiteY0" fmla="*/ 0 h 138440"/>
              <a:gd name="connsiteX1" fmla="*/ 276302 w 463627"/>
              <a:gd name="connsiteY1" fmla="*/ 69850 h 138440"/>
              <a:gd name="connsiteX2" fmla="*/ 114377 w 463627"/>
              <a:gd name="connsiteY2" fmla="*/ 136525 h 138440"/>
              <a:gd name="connsiteX3" fmla="*/ 190577 w 463627"/>
              <a:gd name="connsiteY3" fmla="*/ 120650 h 138440"/>
              <a:gd name="connsiteX4" fmla="*/ 95327 w 463627"/>
              <a:gd name="connsiteY4" fmla="*/ 123825 h 138440"/>
              <a:gd name="connsiteX5" fmla="*/ 77 w 463627"/>
              <a:gd name="connsiteY5" fmla="*/ 28575 h 138440"/>
              <a:gd name="connsiteX6" fmla="*/ 111202 w 463627"/>
              <a:gd name="connsiteY6" fmla="*/ 111125 h 138440"/>
              <a:gd name="connsiteX7" fmla="*/ 206452 w 463627"/>
              <a:gd name="connsiteY7" fmla="*/ 104775 h 138440"/>
              <a:gd name="connsiteX8" fmla="*/ 168352 w 463627"/>
              <a:gd name="connsiteY8" fmla="*/ 117475 h 138440"/>
              <a:gd name="connsiteX9" fmla="*/ 463627 w 463627"/>
              <a:gd name="connsiteY9" fmla="*/ 0 h 13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3627" h="138440">
                <a:moveTo>
                  <a:pt x="463627" y="0"/>
                </a:moveTo>
                <a:lnTo>
                  <a:pt x="276302" y="69850"/>
                </a:lnTo>
                <a:cubicBezTo>
                  <a:pt x="218094" y="92604"/>
                  <a:pt x="128665" y="128058"/>
                  <a:pt x="114377" y="136525"/>
                </a:cubicBezTo>
                <a:cubicBezTo>
                  <a:pt x="100089" y="144992"/>
                  <a:pt x="193752" y="122767"/>
                  <a:pt x="190577" y="120650"/>
                </a:cubicBezTo>
                <a:cubicBezTo>
                  <a:pt x="187402" y="118533"/>
                  <a:pt x="127077" y="139171"/>
                  <a:pt x="95327" y="123825"/>
                </a:cubicBezTo>
                <a:cubicBezTo>
                  <a:pt x="63577" y="108479"/>
                  <a:pt x="-2569" y="30692"/>
                  <a:pt x="77" y="28575"/>
                </a:cubicBezTo>
                <a:cubicBezTo>
                  <a:pt x="2723" y="26458"/>
                  <a:pt x="76806" y="98425"/>
                  <a:pt x="111202" y="111125"/>
                </a:cubicBezTo>
                <a:cubicBezTo>
                  <a:pt x="145598" y="123825"/>
                  <a:pt x="196927" y="103717"/>
                  <a:pt x="206452" y="104775"/>
                </a:cubicBezTo>
                <a:cubicBezTo>
                  <a:pt x="215977" y="105833"/>
                  <a:pt x="168352" y="117475"/>
                  <a:pt x="168352" y="117475"/>
                </a:cubicBezTo>
                <a:lnTo>
                  <a:pt x="463627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60A2DDA3-9F82-FDFC-DA05-D79B11B575E6}"/>
              </a:ext>
            </a:extLst>
          </p:cNvPr>
          <p:cNvSpPr/>
          <p:nvPr/>
        </p:nvSpPr>
        <p:spPr>
          <a:xfrm>
            <a:off x="1805765" y="4302125"/>
            <a:ext cx="391709" cy="375311"/>
          </a:xfrm>
          <a:custGeom>
            <a:avLst/>
            <a:gdLst>
              <a:gd name="connsiteX0" fmla="*/ 118285 w 391709"/>
              <a:gd name="connsiteY0" fmla="*/ 0 h 375311"/>
              <a:gd name="connsiteX1" fmla="*/ 810 w 391709"/>
              <a:gd name="connsiteY1" fmla="*/ 177800 h 375311"/>
              <a:gd name="connsiteX2" fmla="*/ 70660 w 391709"/>
              <a:gd name="connsiteY2" fmla="*/ 196850 h 375311"/>
              <a:gd name="connsiteX3" fmla="*/ 153210 w 391709"/>
              <a:gd name="connsiteY3" fmla="*/ 225425 h 375311"/>
              <a:gd name="connsiteX4" fmla="*/ 102410 w 391709"/>
              <a:gd name="connsiteY4" fmla="*/ 238125 h 375311"/>
              <a:gd name="connsiteX5" fmla="*/ 235760 w 391709"/>
              <a:gd name="connsiteY5" fmla="*/ 263525 h 375311"/>
              <a:gd name="connsiteX6" fmla="*/ 296085 w 391709"/>
              <a:gd name="connsiteY6" fmla="*/ 323850 h 375311"/>
              <a:gd name="connsiteX7" fmla="*/ 388160 w 391709"/>
              <a:gd name="connsiteY7" fmla="*/ 374650 h 375311"/>
              <a:gd name="connsiteX8" fmla="*/ 353235 w 391709"/>
              <a:gd name="connsiteY8" fmla="*/ 346075 h 375311"/>
              <a:gd name="connsiteX9" fmla="*/ 175435 w 391709"/>
              <a:gd name="connsiteY9" fmla="*/ 254000 h 375311"/>
              <a:gd name="connsiteX10" fmla="*/ 194485 w 391709"/>
              <a:gd name="connsiteY10" fmla="*/ 263525 h 375311"/>
              <a:gd name="connsiteX11" fmla="*/ 48435 w 391709"/>
              <a:gd name="connsiteY11" fmla="*/ 193675 h 375311"/>
              <a:gd name="connsiteX12" fmla="*/ 19860 w 391709"/>
              <a:gd name="connsiteY12" fmla="*/ 177800 h 375311"/>
              <a:gd name="connsiteX13" fmla="*/ 118285 w 391709"/>
              <a:gd name="connsiteY13" fmla="*/ 0 h 375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1709" h="375311">
                <a:moveTo>
                  <a:pt x="118285" y="0"/>
                </a:moveTo>
                <a:cubicBezTo>
                  <a:pt x="115110" y="0"/>
                  <a:pt x="8747" y="144992"/>
                  <a:pt x="810" y="177800"/>
                </a:cubicBezTo>
                <a:cubicBezTo>
                  <a:pt x="-7127" y="210608"/>
                  <a:pt x="45260" y="188913"/>
                  <a:pt x="70660" y="196850"/>
                </a:cubicBezTo>
                <a:cubicBezTo>
                  <a:pt x="96060" y="204787"/>
                  <a:pt x="147918" y="218546"/>
                  <a:pt x="153210" y="225425"/>
                </a:cubicBezTo>
                <a:cubicBezTo>
                  <a:pt x="158502" y="232304"/>
                  <a:pt x="88652" y="231775"/>
                  <a:pt x="102410" y="238125"/>
                </a:cubicBezTo>
                <a:cubicBezTo>
                  <a:pt x="116168" y="244475"/>
                  <a:pt x="203481" y="249238"/>
                  <a:pt x="235760" y="263525"/>
                </a:cubicBezTo>
                <a:cubicBezTo>
                  <a:pt x="268039" y="277813"/>
                  <a:pt x="270685" y="305329"/>
                  <a:pt x="296085" y="323850"/>
                </a:cubicBezTo>
                <a:cubicBezTo>
                  <a:pt x="321485" y="342371"/>
                  <a:pt x="378635" y="370946"/>
                  <a:pt x="388160" y="374650"/>
                </a:cubicBezTo>
                <a:cubicBezTo>
                  <a:pt x="397685" y="378354"/>
                  <a:pt x="388689" y="366183"/>
                  <a:pt x="353235" y="346075"/>
                </a:cubicBezTo>
                <a:cubicBezTo>
                  <a:pt x="317781" y="325967"/>
                  <a:pt x="175435" y="254000"/>
                  <a:pt x="175435" y="254000"/>
                </a:cubicBezTo>
                <a:cubicBezTo>
                  <a:pt x="148977" y="240242"/>
                  <a:pt x="194485" y="263525"/>
                  <a:pt x="194485" y="263525"/>
                </a:cubicBezTo>
                <a:lnTo>
                  <a:pt x="48435" y="193675"/>
                </a:lnTo>
                <a:cubicBezTo>
                  <a:pt x="19331" y="179388"/>
                  <a:pt x="6631" y="205846"/>
                  <a:pt x="19860" y="177800"/>
                </a:cubicBezTo>
                <a:cubicBezTo>
                  <a:pt x="33089" y="149754"/>
                  <a:pt x="121460" y="0"/>
                  <a:pt x="11828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FC07963B-B199-568C-0503-93C9C4347284}"/>
              </a:ext>
            </a:extLst>
          </p:cNvPr>
          <p:cNvSpPr/>
          <p:nvPr/>
        </p:nvSpPr>
        <p:spPr>
          <a:xfrm>
            <a:off x="1925870" y="4332847"/>
            <a:ext cx="181933" cy="196306"/>
          </a:xfrm>
          <a:custGeom>
            <a:avLst/>
            <a:gdLst>
              <a:gd name="connsiteX0" fmla="*/ 1355 w 181933"/>
              <a:gd name="connsiteY0" fmla="*/ 1028 h 196306"/>
              <a:gd name="connsiteX1" fmla="*/ 29930 w 181933"/>
              <a:gd name="connsiteY1" fmla="*/ 58178 h 196306"/>
              <a:gd name="connsiteX2" fmla="*/ 109305 w 181933"/>
              <a:gd name="connsiteY2" fmla="*/ 118503 h 196306"/>
              <a:gd name="connsiteX3" fmla="*/ 172805 w 181933"/>
              <a:gd name="connsiteY3" fmla="*/ 194703 h 196306"/>
              <a:gd name="connsiteX4" fmla="*/ 163280 w 181933"/>
              <a:gd name="connsiteY4" fmla="*/ 162953 h 196306"/>
              <a:gd name="connsiteX5" fmla="*/ 4530 w 181933"/>
              <a:gd name="connsiteY5" fmla="*/ 77228 h 196306"/>
              <a:gd name="connsiteX6" fmla="*/ 39455 w 181933"/>
              <a:gd name="connsiteY6" fmla="*/ 108978 h 196306"/>
              <a:gd name="connsiteX7" fmla="*/ 1355 w 181933"/>
              <a:gd name="connsiteY7" fmla="*/ 1028 h 19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1933" h="196306">
                <a:moveTo>
                  <a:pt x="1355" y="1028"/>
                </a:moveTo>
                <a:cubicBezTo>
                  <a:pt x="-232" y="-7439"/>
                  <a:pt x="11938" y="38599"/>
                  <a:pt x="29930" y="58178"/>
                </a:cubicBezTo>
                <a:cubicBezTo>
                  <a:pt x="47922" y="77757"/>
                  <a:pt x="85493" y="95749"/>
                  <a:pt x="109305" y="118503"/>
                </a:cubicBezTo>
                <a:cubicBezTo>
                  <a:pt x="133117" y="141257"/>
                  <a:pt x="163809" y="187295"/>
                  <a:pt x="172805" y="194703"/>
                </a:cubicBezTo>
                <a:cubicBezTo>
                  <a:pt x="181801" y="202111"/>
                  <a:pt x="191326" y="182532"/>
                  <a:pt x="163280" y="162953"/>
                </a:cubicBezTo>
                <a:cubicBezTo>
                  <a:pt x="135234" y="143374"/>
                  <a:pt x="25168" y="86224"/>
                  <a:pt x="4530" y="77228"/>
                </a:cubicBezTo>
                <a:cubicBezTo>
                  <a:pt x="-16108" y="68232"/>
                  <a:pt x="40513" y="119032"/>
                  <a:pt x="39455" y="108978"/>
                </a:cubicBezTo>
                <a:cubicBezTo>
                  <a:pt x="38397" y="98924"/>
                  <a:pt x="2942" y="9495"/>
                  <a:pt x="1355" y="10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88A344AD-E415-C725-1A5E-F6440E5ECA8F}"/>
              </a:ext>
            </a:extLst>
          </p:cNvPr>
          <p:cNvSpPr/>
          <p:nvPr/>
        </p:nvSpPr>
        <p:spPr>
          <a:xfrm>
            <a:off x="2070084" y="4514043"/>
            <a:ext cx="310292" cy="221926"/>
          </a:xfrm>
          <a:custGeom>
            <a:avLst/>
            <a:gdLst>
              <a:gd name="connsiteX0" fmla="*/ 16 w 310292"/>
              <a:gd name="connsiteY0" fmla="*/ 807 h 221926"/>
              <a:gd name="connsiteX1" fmla="*/ 127016 w 310292"/>
              <a:gd name="connsiteY1" fmla="*/ 10332 h 221926"/>
              <a:gd name="connsiteX2" fmla="*/ 98441 w 310292"/>
              <a:gd name="connsiteY2" fmla="*/ 19857 h 221926"/>
              <a:gd name="connsiteX3" fmla="*/ 161941 w 310292"/>
              <a:gd name="connsiteY3" fmla="*/ 54782 h 221926"/>
              <a:gd name="connsiteX4" fmla="*/ 149241 w 310292"/>
              <a:gd name="connsiteY4" fmla="*/ 77007 h 221926"/>
              <a:gd name="connsiteX5" fmla="*/ 200041 w 310292"/>
              <a:gd name="connsiteY5" fmla="*/ 89707 h 221926"/>
              <a:gd name="connsiteX6" fmla="*/ 177816 w 310292"/>
              <a:gd name="connsiteY6" fmla="*/ 111932 h 221926"/>
              <a:gd name="connsiteX7" fmla="*/ 304816 w 310292"/>
              <a:gd name="connsiteY7" fmla="*/ 216707 h 221926"/>
              <a:gd name="connsiteX8" fmla="*/ 288941 w 310292"/>
              <a:gd name="connsiteY8" fmla="*/ 207182 h 221926"/>
              <a:gd name="connsiteX9" fmla="*/ 158766 w 310292"/>
              <a:gd name="connsiteY9" fmla="*/ 124632 h 221926"/>
              <a:gd name="connsiteX10" fmla="*/ 203216 w 310292"/>
              <a:gd name="connsiteY10" fmla="*/ 127807 h 221926"/>
              <a:gd name="connsiteX11" fmla="*/ 136541 w 310292"/>
              <a:gd name="connsiteY11" fmla="*/ 32557 h 221926"/>
              <a:gd name="connsiteX12" fmla="*/ 16 w 310292"/>
              <a:gd name="connsiteY12" fmla="*/ 807 h 221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0292" h="221926">
                <a:moveTo>
                  <a:pt x="16" y="807"/>
                </a:moveTo>
                <a:cubicBezTo>
                  <a:pt x="-1571" y="-2897"/>
                  <a:pt x="110612" y="7157"/>
                  <a:pt x="127016" y="10332"/>
                </a:cubicBezTo>
                <a:cubicBezTo>
                  <a:pt x="143420" y="13507"/>
                  <a:pt x="92620" y="12449"/>
                  <a:pt x="98441" y="19857"/>
                </a:cubicBezTo>
                <a:cubicBezTo>
                  <a:pt x="104262" y="27265"/>
                  <a:pt x="153474" y="45257"/>
                  <a:pt x="161941" y="54782"/>
                </a:cubicBezTo>
                <a:cubicBezTo>
                  <a:pt x="170408" y="64307"/>
                  <a:pt x="142891" y="71186"/>
                  <a:pt x="149241" y="77007"/>
                </a:cubicBezTo>
                <a:cubicBezTo>
                  <a:pt x="155591" y="82828"/>
                  <a:pt x="195279" y="83886"/>
                  <a:pt x="200041" y="89707"/>
                </a:cubicBezTo>
                <a:cubicBezTo>
                  <a:pt x="204803" y="95528"/>
                  <a:pt x="160354" y="90765"/>
                  <a:pt x="177816" y="111932"/>
                </a:cubicBezTo>
                <a:cubicBezTo>
                  <a:pt x="195278" y="133099"/>
                  <a:pt x="304816" y="216707"/>
                  <a:pt x="304816" y="216707"/>
                </a:cubicBezTo>
                <a:cubicBezTo>
                  <a:pt x="323337" y="232582"/>
                  <a:pt x="288941" y="207182"/>
                  <a:pt x="288941" y="207182"/>
                </a:cubicBezTo>
                <a:cubicBezTo>
                  <a:pt x="264599" y="191836"/>
                  <a:pt x="173054" y="137861"/>
                  <a:pt x="158766" y="124632"/>
                </a:cubicBezTo>
                <a:cubicBezTo>
                  <a:pt x="144479" y="111403"/>
                  <a:pt x="206920" y="143153"/>
                  <a:pt x="203216" y="127807"/>
                </a:cubicBezTo>
                <a:cubicBezTo>
                  <a:pt x="199512" y="112461"/>
                  <a:pt x="167233" y="53194"/>
                  <a:pt x="136541" y="32557"/>
                </a:cubicBezTo>
                <a:cubicBezTo>
                  <a:pt x="105849" y="11920"/>
                  <a:pt x="1603" y="4511"/>
                  <a:pt x="16" y="8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A1BADE89-32B7-E9C3-A2B6-F66A085C43DF}"/>
              </a:ext>
            </a:extLst>
          </p:cNvPr>
          <p:cNvSpPr/>
          <p:nvPr/>
        </p:nvSpPr>
        <p:spPr>
          <a:xfrm>
            <a:off x="3685503" y="4749777"/>
            <a:ext cx="344031" cy="370139"/>
          </a:xfrm>
          <a:custGeom>
            <a:avLst/>
            <a:gdLst>
              <a:gd name="connsiteX0" fmla="*/ 672 w 344031"/>
              <a:gd name="connsiteY0" fmla="*/ 23 h 370139"/>
              <a:gd name="connsiteX1" fmla="*/ 134022 w 344031"/>
              <a:gd name="connsiteY1" fmla="*/ 165123 h 370139"/>
              <a:gd name="connsiteX2" fmla="*/ 165772 w 344031"/>
              <a:gd name="connsiteY2" fmla="*/ 193698 h 370139"/>
              <a:gd name="connsiteX3" fmla="*/ 146722 w 344031"/>
              <a:gd name="connsiteY3" fmla="*/ 196873 h 370139"/>
              <a:gd name="connsiteX4" fmla="*/ 337222 w 344031"/>
              <a:gd name="connsiteY4" fmla="*/ 288948 h 370139"/>
              <a:gd name="connsiteX5" fmla="*/ 286422 w 344031"/>
              <a:gd name="connsiteY5" fmla="*/ 269898 h 370139"/>
              <a:gd name="connsiteX6" fmla="*/ 140372 w 344031"/>
              <a:gd name="connsiteY6" fmla="*/ 304823 h 370139"/>
              <a:gd name="connsiteX7" fmla="*/ 273722 w 344031"/>
              <a:gd name="connsiteY7" fmla="*/ 361973 h 370139"/>
              <a:gd name="connsiteX8" fmla="*/ 187997 w 344031"/>
              <a:gd name="connsiteY8" fmla="*/ 361973 h 370139"/>
              <a:gd name="connsiteX9" fmla="*/ 13372 w 344031"/>
              <a:gd name="connsiteY9" fmla="*/ 288948 h 370139"/>
              <a:gd name="connsiteX10" fmla="*/ 114972 w 344031"/>
              <a:gd name="connsiteY10" fmla="*/ 279423 h 370139"/>
              <a:gd name="connsiteX11" fmla="*/ 83222 w 344031"/>
              <a:gd name="connsiteY11" fmla="*/ 136548 h 370139"/>
              <a:gd name="connsiteX12" fmla="*/ 143547 w 344031"/>
              <a:gd name="connsiteY12" fmla="*/ 180998 h 370139"/>
              <a:gd name="connsiteX13" fmla="*/ 35597 w 344031"/>
              <a:gd name="connsiteY13" fmla="*/ 101623 h 370139"/>
              <a:gd name="connsiteX14" fmla="*/ 80047 w 344031"/>
              <a:gd name="connsiteY14" fmla="*/ 152423 h 370139"/>
              <a:gd name="connsiteX15" fmla="*/ 672 w 344031"/>
              <a:gd name="connsiteY15" fmla="*/ 23 h 370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44031" h="370139">
                <a:moveTo>
                  <a:pt x="672" y="23"/>
                </a:moveTo>
                <a:cubicBezTo>
                  <a:pt x="9668" y="2140"/>
                  <a:pt x="106505" y="132844"/>
                  <a:pt x="134022" y="165123"/>
                </a:cubicBezTo>
                <a:cubicBezTo>
                  <a:pt x="161539" y="197402"/>
                  <a:pt x="163655" y="188406"/>
                  <a:pt x="165772" y="193698"/>
                </a:cubicBezTo>
                <a:cubicBezTo>
                  <a:pt x="167889" y="198990"/>
                  <a:pt x="118147" y="180998"/>
                  <a:pt x="146722" y="196873"/>
                </a:cubicBezTo>
                <a:cubicBezTo>
                  <a:pt x="175297" y="212748"/>
                  <a:pt x="313939" y="276777"/>
                  <a:pt x="337222" y="288948"/>
                </a:cubicBezTo>
                <a:cubicBezTo>
                  <a:pt x="360505" y="301119"/>
                  <a:pt x="319230" y="267252"/>
                  <a:pt x="286422" y="269898"/>
                </a:cubicBezTo>
                <a:cubicBezTo>
                  <a:pt x="253614" y="272544"/>
                  <a:pt x="142489" y="289477"/>
                  <a:pt x="140372" y="304823"/>
                </a:cubicBezTo>
                <a:cubicBezTo>
                  <a:pt x="138255" y="320169"/>
                  <a:pt x="265785" y="352448"/>
                  <a:pt x="273722" y="361973"/>
                </a:cubicBezTo>
                <a:cubicBezTo>
                  <a:pt x="281659" y="371498"/>
                  <a:pt x="231389" y="374144"/>
                  <a:pt x="187997" y="361973"/>
                </a:cubicBezTo>
                <a:cubicBezTo>
                  <a:pt x="144605" y="349802"/>
                  <a:pt x="25543" y="302706"/>
                  <a:pt x="13372" y="288948"/>
                </a:cubicBezTo>
                <a:cubicBezTo>
                  <a:pt x="1201" y="275190"/>
                  <a:pt x="103330" y="304823"/>
                  <a:pt x="114972" y="279423"/>
                </a:cubicBezTo>
                <a:cubicBezTo>
                  <a:pt x="126614" y="254023"/>
                  <a:pt x="78459" y="152952"/>
                  <a:pt x="83222" y="136548"/>
                </a:cubicBezTo>
                <a:cubicBezTo>
                  <a:pt x="87985" y="120144"/>
                  <a:pt x="143547" y="180998"/>
                  <a:pt x="143547" y="180998"/>
                </a:cubicBezTo>
                <a:cubicBezTo>
                  <a:pt x="135610" y="175177"/>
                  <a:pt x="46180" y="106386"/>
                  <a:pt x="35597" y="101623"/>
                </a:cubicBezTo>
                <a:cubicBezTo>
                  <a:pt x="25014" y="96861"/>
                  <a:pt x="84280" y="165123"/>
                  <a:pt x="80047" y="152423"/>
                </a:cubicBezTo>
                <a:cubicBezTo>
                  <a:pt x="75814" y="139723"/>
                  <a:pt x="-8324" y="-2094"/>
                  <a:pt x="672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3D84BE27-64EE-482C-3C83-2E614D21E4C9}"/>
              </a:ext>
            </a:extLst>
          </p:cNvPr>
          <p:cNvSpPr/>
          <p:nvPr/>
        </p:nvSpPr>
        <p:spPr>
          <a:xfrm>
            <a:off x="3070185" y="4475418"/>
            <a:ext cx="292803" cy="150578"/>
          </a:xfrm>
          <a:custGeom>
            <a:avLst/>
            <a:gdLst>
              <a:gd name="connsiteX0" fmla="*/ 40 w 292803"/>
              <a:gd name="connsiteY0" fmla="*/ 150557 h 150578"/>
              <a:gd name="connsiteX1" fmla="*/ 139740 w 292803"/>
              <a:gd name="connsiteY1" fmla="*/ 33082 h 150578"/>
              <a:gd name="connsiteX2" fmla="*/ 95290 w 292803"/>
              <a:gd name="connsiteY2" fmla="*/ 26732 h 150578"/>
              <a:gd name="connsiteX3" fmla="*/ 288965 w 292803"/>
              <a:gd name="connsiteY3" fmla="*/ 1332 h 150578"/>
              <a:gd name="connsiteX4" fmla="*/ 219115 w 292803"/>
              <a:gd name="connsiteY4" fmla="*/ 7682 h 150578"/>
              <a:gd name="connsiteX5" fmla="*/ 155615 w 292803"/>
              <a:gd name="connsiteY5" fmla="*/ 42607 h 150578"/>
              <a:gd name="connsiteX6" fmla="*/ 40 w 292803"/>
              <a:gd name="connsiteY6" fmla="*/ 150557 h 150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2803" h="150578">
                <a:moveTo>
                  <a:pt x="40" y="150557"/>
                </a:moveTo>
                <a:cubicBezTo>
                  <a:pt x="-2606" y="148969"/>
                  <a:pt x="123865" y="53719"/>
                  <a:pt x="139740" y="33082"/>
                </a:cubicBezTo>
                <a:cubicBezTo>
                  <a:pt x="155615" y="12444"/>
                  <a:pt x="70419" y="32024"/>
                  <a:pt x="95290" y="26732"/>
                </a:cubicBezTo>
                <a:cubicBezTo>
                  <a:pt x="120161" y="21440"/>
                  <a:pt x="268328" y="4507"/>
                  <a:pt x="288965" y="1332"/>
                </a:cubicBezTo>
                <a:cubicBezTo>
                  <a:pt x="309603" y="-1843"/>
                  <a:pt x="241340" y="803"/>
                  <a:pt x="219115" y="7682"/>
                </a:cubicBezTo>
                <a:cubicBezTo>
                  <a:pt x="196890" y="14561"/>
                  <a:pt x="190011" y="19853"/>
                  <a:pt x="155615" y="42607"/>
                </a:cubicBezTo>
                <a:cubicBezTo>
                  <a:pt x="121219" y="65361"/>
                  <a:pt x="2686" y="152145"/>
                  <a:pt x="40" y="1505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C6BCC0DD-61B3-606E-A2FC-C1ED38522113}"/>
              </a:ext>
            </a:extLst>
          </p:cNvPr>
          <p:cNvSpPr/>
          <p:nvPr/>
        </p:nvSpPr>
        <p:spPr>
          <a:xfrm>
            <a:off x="1935755" y="4825735"/>
            <a:ext cx="118479" cy="275894"/>
          </a:xfrm>
          <a:custGeom>
            <a:avLst/>
            <a:gdLst>
              <a:gd name="connsiteX0" fmla="*/ 118470 w 118479"/>
              <a:gd name="connsiteY0" fmla="*/ 265 h 275894"/>
              <a:gd name="connsiteX1" fmla="*/ 16870 w 118479"/>
              <a:gd name="connsiteY1" fmla="*/ 174890 h 275894"/>
              <a:gd name="connsiteX2" fmla="*/ 32745 w 118479"/>
              <a:gd name="connsiteY2" fmla="*/ 143140 h 275894"/>
              <a:gd name="connsiteX3" fmla="*/ 995 w 118479"/>
              <a:gd name="connsiteY3" fmla="*/ 270140 h 275894"/>
              <a:gd name="connsiteX4" fmla="*/ 10520 w 118479"/>
              <a:gd name="connsiteY4" fmla="*/ 238390 h 275894"/>
              <a:gd name="connsiteX5" fmla="*/ 35920 w 118479"/>
              <a:gd name="connsiteY5" fmla="*/ 98690 h 275894"/>
              <a:gd name="connsiteX6" fmla="*/ 10520 w 118479"/>
              <a:gd name="connsiteY6" fmla="*/ 133615 h 275894"/>
              <a:gd name="connsiteX7" fmla="*/ 118470 w 118479"/>
              <a:gd name="connsiteY7" fmla="*/ 265 h 275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479" h="275894">
                <a:moveTo>
                  <a:pt x="118470" y="265"/>
                </a:moveTo>
                <a:cubicBezTo>
                  <a:pt x="119528" y="7144"/>
                  <a:pt x="31157" y="151078"/>
                  <a:pt x="16870" y="174890"/>
                </a:cubicBezTo>
                <a:cubicBezTo>
                  <a:pt x="2583" y="198702"/>
                  <a:pt x="35391" y="127265"/>
                  <a:pt x="32745" y="143140"/>
                </a:cubicBezTo>
                <a:cubicBezTo>
                  <a:pt x="30099" y="159015"/>
                  <a:pt x="4699" y="254265"/>
                  <a:pt x="995" y="270140"/>
                </a:cubicBezTo>
                <a:cubicBezTo>
                  <a:pt x="-2709" y="286015"/>
                  <a:pt x="4699" y="266965"/>
                  <a:pt x="10520" y="238390"/>
                </a:cubicBezTo>
                <a:cubicBezTo>
                  <a:pt x="16341" y="209815"/>
                  <a:pt x="35920" y="116152"/>
                  <a:pt x="35920" y="98690"/>
                </a:cubicBezTo>
                <a:cubicBezTo>
                  <a:pt x="35920" y="81228"/>
                  <a:pt x="-592" y="144727"/>
                  <a:pt x="10520" y="133615"/>
                </a:cubicBezTo>
                <a:cubicBezTo>
                  <a:pt x="21632" y="122503"/>
                  <a:pt x="117412" y="-6614"/>
                  <a:pt x="118470" y="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208D03AA-FE16-C3EF-4FC3-573688E0BFBC}"/>
              </a:ext>
            </a:extLst>
          </p:cNvPr>
          <p:cNvSpPr/>
          <p:nvPr/>
        </p:nvSpPr>
        <p:spPr>
          <a:xfrm>
            <a:off x="2353049" y="4727442"/>
            <a:ext cx="149361" cy="737975"/>
          </a:xfrm>
          <a:custGeom>
            <a:avLst/>
            <a:gdLst>
              <a:gd name="connsiteX0" fmla="*/ 34551 w 149361"/>
              <a:gd name="connsiteY0" fmla="*/ 133 h 737975"/>
              <a:gd name="connsiteX1" fmla="*/ 136151 w 149361"/>
              <a:gd name="connsiteY1" fmla="*/ 254133 h 737975"/>
              <a:gd name="connsiteX2" fmla="*/ 139326 w 149361"/>
              <a:gd name="connsiteY2" fmla="*/ 235083 h 737975"/>
              <a:gd name="connsiteX3" fmla="*/ 85351 w 149361"/>
              <a:gd name="connsiteY3" fmla="*/ 403358 h 737975"/>
              <a:gd name="connsiteX4" fmla="*/ 113926 w 149361"/>
              <a:gd name="connsiteY4" fmla="*/ 368433 h 737975"/>
              <a:gd name="connsiteX5" fmla="*/ 5976 w 149361"/>
              <a:gd name="connsiteY5" fmla="*/ 717683 h 737975"/>
              <a:gd name="connsiteX6" fmla="*/ 21851 w 149361"/>
              <a:gd name="connsiteY6" fmla="*/ 666883 h 737975"/>
              <a:gd name="connsiteX7" fmla="*/ 88526 w 149361"/>
              <a:gd name="connsiteY7" fmla="*/ 422408 h 737975"/>
              <a:gd name="connsiteX8" fmla="*/ 88526 w 149361"/>
              <a:gd name="connsiteY8" fmla="*/ 485908 h 737975"/>
              <a:gd name="connsiteX9" fmla="*/ 136151 w 149361"/>
              <a:gd name="connsiteY9" fmla="*/ 317633 h 737975"/>
              <a:gd name="connsiteX10" fmla="*/ 126626 w 149361"/>
              <a:gd name="connsiteY10" fmla="*/ 238258 h 737975"/>
              <a:gd name="connsiteX11" fmla="*/ 145676 w 149361"/>
              <a:gd name="connsiteY11" fmla="*/ 295408 h 737975"/>
              <a:gd name="connsiteX12" fmla="*/ 34551 w 149361"/>
              <a:gd name="connsiteY12" fmla="*/ 133 h 737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9361" h="737975">
                <a:moveTo>
                  <a:pt x="34551" y="133"/>
                </a:moveTo>
                <a:cubicBezTo>
                  <a:pt x="32964" y="-6746"/>
                  <a:pt x="136151" y="254133"/>
                  <a:pt x="136151" y="254133"/>
                </a:cubicBezTo>
                <a:cubicBezTo>
                  <a:pt x="153613" y="293291"/>
                  <a:pt x="147793" y="210212"/>
                  <a:pt x="139326" y="235083"/>
                </a:cubicBezTo>
                <a:cubicBezTo>
                  <a:pt x="130859" y="259954"/>
                  <a:pt x="89584" y="381133"/>
                  <a:pt x="85351" y="403358"/>
                </a:cubicBezTo>
                <a:cubicBezTo>
                  <a:pt x="81118" y="425583"/>
                  <a:pt x="127155" y="316046"/>
                  <a:pt x="113926" y="368433"/>
                </a:cubicBezTo>
                <a:cubicBezTo>
                  <a:pt x="100697" y="420821"/>
                  <a:pt x="21322" y="667941"/>
                  <a:pt x="5976" y="717683"/>
                </a:cubicBezTo>
                <a:cubicBezTo>
                  <a:pt x="-9370" y="767425"/>
                  <a:pt x="8093" y="716095"/>
                  <a:pt x="21851" y="666883"/>
                </a:cubicBezTo>
                <a:cubicBezTo>
                  <a:pt x="35609" y="617671"/>
                  <a:pt x="77414" y="452570"/>
                  <a:pt x="88526" y="422408"/>
                </a:cubicBezTo>
                <a:cubicBezTo>
                  <a:pt x="99638" y="392246"/>
                  <a:pt x="80589" y="503370"/>
                  <a:pt x="88526" y="485908"/>
                </a:cubicBezTo>
                <a:cubicBezTo>
                  <a:pt x="96463" y="468446"/>
                  <a:pt x="129801" y="358908"/>
                  <a:pt x="136151" y="317633"/>
                </a:cubicBezTo>
                <a:cubicBezTo>
                  <a:pt x="142501" y="276358"/>
                  <a:pt x="125039" y="241962"/>
                  <a:pt x="126626" y="238258"/>
                </a:cubicBezTo>
                <a:cubicBezTo>
                  <a:pt x="128213" y="234554"/>
                  <a:pt x="159964" y="332979"/>
                  <a:pt x="145676" y="295408"/>
                </a:cubicBezTo>
                <a:cubicBezTo>
                  <a:pt x="131388" y="257837"/>
                  <a:pt x="36138" y="7012"/>
                  <a:pt x="34551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29AD35D9-6BDD-3C6C-9F4D-9E3CDBBD44DE}"/>
              </a:ext>
            </a:extLst>
          </p:cNvPr>
          <p:cNvSpPr/>
          <p:nvPr/>
        </p:nvSpPr>
        <p:spPr>
          <a:xfrm>
            <a:off x="2205807" y="5483099"/>
            <a:ext cx="135695" cy="476378"/>
          </a:xfrm>
          <a:custGeom>
            <a:avLst/>
            <a:gdLst>
              <a:gd name="connsiteX0" fmla="*/ 134168 w 135695"/>
              <a:gd name="connsiteY0" fmla="*/ 3301 h 476378"/>
              <a:gd name="connsiteX1" fmla="*/ 35743 w 135695"/>
              <a:gd name="connsiteY1" fmla="*/ 320801 h 476378"/>
              <a:gd name="connsiteX2" fmla="*/ 42093 w 135695"/>
              <a:gd name="connsiteY2" fmla="*/ 463676 h 476378"/>
              <a:gd name="connsiteX3" fmla="*/ 32568 w 135695"/>
              <a:gd name="connsiteY3" fmla="*/ 397001 h 476378"/>
              <a:gd name="connsiteX4" fmla="*/ 7168 w 135695"/>
              <a:gd name="connsiteY4" fmla="*/ 476376 h 476378"/>
              <a:gd name="connsiteX5" fmla="*/ 7168 w 135695"/>
              <a:gd name="connsiteY5" fmla="*/ 393826 h 476378"/>
              <a:gd name="connsiteX6" fmla="*/ 89718 w 135695"/>
              <a:gd name="connsiteY6" fmla="*/ 168401 h 476378"/>
              <a:gd name="connsiteX7" fmla="*/ 134168 w 135695"/>
              <a:gd name="connsiteY7" fmla="*/ 3301 h 476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695" h="476378">
                <a:moveTo>
                  <a:pt x="134168" y="3301"/>
                </a:moveTo>
                <a:cubicBezTo>
                  <a:pt x="125172" y="28701"/>
                  <a:pt x="51089" y="244072"/>
                  <a:pt x="35743" y="320801"/>
                </a:cubicBezTo>
                <a:cubicBezTo>
                  <a:pt x="20397" y="397530"/>
                  <a:pt x="42622" y="450976"/>
                  <a:pt x="42093" y="463676"/>
                </a:cubicBezTo>
                <a:cubicBezTo>
                  <a:pt x="41564" y="476376"/>
                  <a:pt x="38389" y="394884"/>
                  <a:pt x="32568" y="397001"/>
                </a:cubicBezTo>
                <a:cubicBezTo>
                  <a:pt x="26747" y="399118"/>
                  <a:pt x="11401" y="476905"/>
                  <a:pt x="7168" y="476376"/>
                </a:cubicBezTo>
                <a:cubicBezTo>
                  <a:pt x="2935" y="475847"/>
                  <a:pt x="-6590" y="445155"/>
                  <a:pt x="7168" y="393826"/>
                </a:cubicBezTo>
                <a:cubicBezTo>
                  <a:pt x="20926" y="342497"/>
                  <a:pt x="69080" y="231372"/>
                  <a:pt x="89718" y="168401"/>
                </a:cubicBezTo>
                <a:cubicBezTo>
                  <a:pt x="110355" y="105430"/>
                  <a:pt x="143164" y="-22099"/>
                  <a:pt x="134168" y="3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85058527-7847-6B2D-A9D6-72FD37BAC615}"/>
              </a:ext>
            </a:extLst>
          </p:cNvPr>
          <p:cNvSpPr/>
          <p:nvPr/>
        </p:nvSpPr>
        <p:spPr>
          <a:xfrm>
            <a:off x="2263670" y="5932610"/>
            <a:ext cx="241463" cy="100050"/>
          </a:xfrm>
          <a:custGeom>
            <a:avLst/>
            <a:gdLst>
              <a:gd name="connsiteX0" fmla="*/ 105 w 241463"/>
              <a:gd name="connsiteY0" fmla="*/ 39565 h 100050"/>
              <a:gd name="connsiteX1" fmla="*/ 44555 w 241463"/>
              <a:gd name="connsiteY1" fmla="*/ 99890 h 100050"/>
              <a:gd name="connsiteX2" fmla="*/ 98530 w 241463"/>
              <a:gd name="connsiteY2" fmla="*/ 55440 h 100050"/>
              <a:gd name="connsiteX3" fmla="*/ 241405 w 241463"/>
              <a:gd name="connsiteY3" fmla="*/ 1465 h 100050"/>
              <a:gd name="connsiteX4" fmla="*/ 117580 w 241463"/>
              <a:gd name="connsiteY4" fmla="*/ 14165 h 100050"/>
              <a:gd name="connsiteX5" fmla="*/ 130280 w 241463"/>
              <a:gd name="connsiteY5" fmla="*/ 17340 h 100050"/>
              <a:gd name="connsiteX6" fmla="*/ 57255 w 241463"/>
              <a:gd name="connsiteY6" fmla="*/ 74490 h 100050"/>
              <a:gd name="connsiteX7" fmla="*/ 105 w 241463"/>
              <a:gd name="connsiteY7" fmla="*/ 39565 h 1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1463" h="100050">
                <a:moveTo>
                  <a:pt x="105" y="39565"/>
                </a:moveTo>
                <a:cubicBezTo>
                  <a:pt x="-2012" y="43798"/>
                  <a:pt x="28151" y="97244"/>
                  <a:pt x="44555" y="99890"/>
                </a:cubicBezTo>
                <a:cubicBezTo>
                  <a:pt x="60959" y="102536"/>
                  <a:pt x="65722" y="71844"/>
                  <a:pt x="98530" y="55440"/>
                </a:cubicBezTo>
                <a:cubicBezTo>
                  <a:pt x="131338" y="39036"/>
                  <a:pt x="238230" y="8344"/>
                  <a:pt x="241405" y="1465"/>
                </a:cubicBezTo>
                <a:cubicBezTo>
                  <a:pt x="244580" y="-5414"/>
                  <a:pt x="117580" y="14165"/>
                  <a:pt x="117580" y="14165"/>
                </a:cubicBezTo>
                <a:cubicBezTo>
                  <a:pt x="99059" y="16811"/>
                  <a:pt x="140334" y="7286"/>
                  <a:pt x="130280" y="17340"/>
                </a:cubicBezTo>
                <a:cubicBezTo>
                  <a:pt x="120226" y="27394"/>
                  <a:pt x="74188" y="70257"/>
                  <a:pt x="57255" y="74490"/>
                </a:cubicBezTo>
                <a:cubicBezTo>
                  <a:pt x="40322" y="78723"/>
                  <a:pt x="2222" y="35332"/>
                  <a:pt x="105" y="39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4C002EBF-8ACB-51F4-1014-3429007B1478}"/>
              </a:ext>
            </a:extLst>
          </p:cNvPr>
          <p:cNvSpPr/>
          <p:nvPr/>
        </p:nvSpPr>
        <p:spPr>
          <a:xfrm>
            <a:off x="2822225" y="5879921"/>
            <a:ext cx="133912" cy="203379"/>
          </a:xfrm>
          <a:custGeom>
            <a:avLst/>
            <a:gdLst>
              <a:gd name="connsiteX0" fmla="*/ 86075 w 133912"/>
              <a:gd name="connsiteY0" fmla="*/ 179 h 203379"/>
              <a:gd name="connsiteX1" fmla="*/ 133700 w 133912"/>
              <a:gd name="connsiteY1" fmla="*/ 117654 h 203379"/>
              <a:gd name="connsiteX2" fmla="*/ 101950 w 133912"/>
              <a:gd name="connsiteY2" fmla="*/ 184329 h 203379"/>
              <a:gd name="connsiteX3" fmla="*/ 63850 w 133912"/>
              <a:gd name="connsiteY3" fmla="*/ 203379 h 203379"/>
              <a:gd name="connsiteX4" fmla="*/ 86075 w 133912"/>
              <a:gd name="connsiteY4" fmla="*/ 184329 h 203379"/>
              <a:gd name="connsiteX5" fmla="*/ 350 w 133912"/>
              <a:gd name="connsiteY5" fmla="*/ 184329 h 203379"/>
              <a:gd name="connsiteX6" fmla="*/ 57500 w 133912"/>
              <a:gd name="connsiteY6" fmla="*/ 200204 h 203379"/>
              <a:gd name="connsiteX7" fmla="*/ 101950 w 133912"/>
              <a:gd name="connsiteY7" fmla="*/ 174804 h 203379"/>
              <a:gd name="connsiteX8" fmla="*/ 124175 w 133912"/>
              <a:gd name="connsiteY8" fmla="*/ 146229 h 203379"/>
              <a:gd name="connsiteX9" fmla="*/ 86075 w 133912"/>
              <a:gd name="connsiteY9" fmla="*/ 179 h 203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3912" h="203379">
                <a:moveTo>
                  <a:pt x="86075" y="179"/>
                </a:moveTo>
                <a:cubicBezTo>
                  <a:pt x="87662" y="-4583"/>
                  <a:pt x="131054" y="86962"/>
                  <a:pt x="133700" y="117654"/>
                </a:cubicBezTo>
                <a:cubicBezTo>
                  <a:pt x="136346" y="148346"/>
                  <a:pt x="113592" y="170042"/>
                  <a:pt x="101950" y="184329"/>
                </a:cubicBezTo>
                <a:cubicBezTo>
                  <a:pt x="90308" y="198616"/>
                  <a:pt x="66496" y="203379"/>
                  <a:pt x="63850" y="203379"/>
                </a:cubicBezTo>
                <a:cubicBezTo>
                  <a:pt x="61204" y="203379"/>
                  <a:pt x="96658" y="187504"/>
                  <a:pt x="86075" y="184329"/>
                </a:cubicBezTo>
                <a:cubicBezTo>
                  <a:pt x="75492" y="181154"/>
                  <a:pt x="5112" y="181683"/>
                  <a:pt x="350" y="184329"/>
                </a:cubicBezTo>
                <a:cubicBezTo>
                  <a:pt x="-4412" y="186975"/>
                  <a:pt x="40567" y="201792"/>
                  <a:pt x="57500" y="200204"/>
                </a:cubicBezTo>
                <a:cubicBezTo>
                  <a:pt x="74433" y="198617"/>
                  <a:pt x="90838" y="183800"/>
                  <a:pt x="101950" y="174804"/>
                </a:cubicBezTo>
                <a:cubicBezTo>
                  <a:pt x="113062" y="165808"/>
                  <a:pt x="127879" y="172158"/>
                  <a:pt x="124175" y="146229"/>
                </a:cubicBezTo>
                <a:cubicBezTo>
                  <a:pt x="120471" y="120300"/>
                  <a:pt x="84488" y="4941"/>
                  <a:pt x="86075" y="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E8FE9A37-6A78-D1DF-F363-2E4458A55BC7}"/>
              </a:ext>
            </a:extLst>
          </p:cNvPr>
          <p:cNvSpPr/>
          <p:nvPr/>
        </p:nvSpPr>
        <p:spPr>
          <a:xfrm>
            <a:off x="2167683" y="5787902"/>
            <a:ext cx="75366" cy="253536"/>
          </a:xfrm>
          <a:custGeom>
            <a:avLst/>
            <a:gdLst>
              <a:gd name="connsiteX0" fmla="*/ 54817 w 75366"/>
              <a:gd name="connsiteY0" fmla="*/ 123 h 253536"/>
              <a:gd name="connsiteX1" fmla="*/ 10367 w 75366"/>
              <a:gd name="connsiteY1" fmla="*/ 127123 h 253536"/>
              <a:gd name="connsiteX2" fmla="*/ 26242 w 75366"/>
              <a:gd name="connsiteY2" fmla="*/ 155698 h 253536"/>
              <a:gd name="connsiteX3" fmla="*/ 73867 w 75366"/>
              <a:gd name="connsiteY3" fmla="*/ 250948 h 253536"/>
              <a:gd name="connsiteX4" fmla="*/ 57992 w 75366"/>
              <a:gd name="connsiteY4" fmla="*/ 222373 h 253536"/>
              <a:gd name="connsiteX5" fmla="*/ 4017 w 75366"/>
              <a:gd name="connsiteY5" fmla="*/ 177923 h 253536"/>
              <a:gd name="connsiteX6" fmla="*/ 13542 w 75366"/>
              <a:gd name="connsiteY6" fmla="*/ 104898 h 253536"/>
              <a:gd name="connsiteX7" fmla="*/ 54817 w 75366"/>
              <a:gd name="connsiteY7" fmla="*/ 123 h 253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366" h="253536">
                <a:moveTo>
                  <a:pt x="54817" y="123"/>
                </a:moveTo>
                <a:cubicBezTo>
                  <a:pt x="54288" y="3827"/>
                  <a:pt x="15129" y="101194"/>
                  <a:pt x="10367" y="127123"/>
                </a:cubicBezTo>
                <a:cubicBezTo>
                  <a:pt x="5605" y="153052"/>
                  <a:pt x="15659" y="135061"/>
                  <a:pt x="26242" y="155698"/>
                </a:cubicBezTo>
                <a:cubicBezTo>
                  <a:pt x="36825" y="176336"/>
                  <a:pt x="68575" y="239836"/>
                  <a:pt x="73867" y="250948"/>
                </a:cubicBezTo>
                <a:cubicBezTo>
                  <a:pt x="79159" y="262061"/>
                  <a:pt x="69634" y="234544"/>
                  <a:pt x="57992" y="222373"/>
                </a:cubicBezTo>
                <a:cubicBezTo>
                  <a:pt x="46350" y="210202"/>
                  <a:pt x="11425" y="197502"/>
                  <a:pt x="4017" y="177923"/>
                </a:cubicBezTo>
                <a:cubicBezTo>
                  <a:pt x="-3391" y="158344"/>
                  <a:pt x="-746" y="132415"/>
                  <a:pt x="13542" y="104898"/>
                </a:cubicBezTo>
                <a:cubicBezTo>
                  <a:pt x="27829" y="77381"/>
                  <a:pt x="55346" y="-3581"/>
                  <a:pt x="54817" y="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B0801258-57BA-0BD1-7FE7-4693D036F8F7}"/>
              </a:ext>
            </a:extLst>
          </p:cNvPr>
          <p:cNvSpPr/>
          <p:nvPr/>
        </p:nvSpPr>
        <p:spPr>
          <a:xfrm>
            <a:off x="2282691" y="6041677"/>
            <a:ext cx="133754" cy="111572"/>
          </a:xfrm>
          <a:custGeom>
            <a:avLst/>
            <a:gdLst>
              <a:gd name="connsiteX0" fmla="*/ 134 w 133754"/>
              <a:gd name="connsiteY0" fmla="*/ 348 h 111572"/>
              <a:gd name="connsiteX1" fmla="*/ 73159 w 133754"/>
              <a:gd name="connsiteY1" fmla="*/ 44798 h 111572"/>
              <a:gd name="connsiteX2" fmla="*/ 133484 w 133754"/>
              <a:gd name="connsiteY2" fmla="*/ 111473 h 111572"/>
              <a:gd name="connsiteX3" fmla="*/ 92209 w 133754"/>
              <a:gd name="connsiteY3" fmla="*/ 28923 h 111572"/>
              <a:gd name="connsiteX4" fmla="*/ 134 w 133754"/>
              <a:gd name="connsiteY4" fmla="*/ 348 h 111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754" h="111572">
                <a:moveTo>
                  <a:pt x="134" y="348"/>
                </a:moveTo>
                <a:cubicBezTo>
                  <a:pt x="-3041" y="2994"/>
                  <a:pt x="50934" y="26277"/>
                  <a:pt x="73159" y="44798"/>
                </a:cubicBezTo>
                <a:cubicBezTo>
                  <a:pt x="95384" y="63319"/>
                  <a:pt x="130309" y="114119"/>
                  <a:pt x="133484" y="111473"/>
                </a:cubicBezTo>
                <a:cubicBezTo>
                  <a:pt x="136659" y="108827"/>
                  <a:pt x="111259" y="47444"/>
                  <a:pt x="92209" y="28923"/>
                </a:cubicBezTo>
                <a:cubicBezTo>
                  <a:pt x="73159" y="10402"/>
                  <a:pt x="3309" y="-2298"/>
                  <a:pt x="134" y="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CDBBFAE8-D6FD-2A51-3FB2-00F8CEF8E2B5}"/>
              </a:ext>
            </a:extLst>
          </p:cNvPr>
          <p:cNvSpPr/>
          <p:nvPr/>
        </p:nvSpPr>
        <p:spPr>
          <a:xfrm>
            <a:off x="2501623" y="5867068"/>
            <a:ext cx="397152" cy="146451"/>
          </a:xfrm>
          <a:custGeom>
            <a:avLst/>
            <a:gdLst>
              <a:gd name="connsiteX0" fmla="*/ 277 w 397152"/>
              <a:gd name="connsiteY0" fmla="*/ 332 h 146451"/>
              <a:gd name="connsiteX1" fmla="*/ 98702 w 397152"/>
              <a:gd name="connsiteY1" fmla="*/ 67007 h 146451"/>
              <a:gd name="connsiteX2" fmla="*/ 190777 w 397152"/>
              <a:gd name="connsiteY2" fmla="*/ 130507 h 146451"/>
              <a:gd name="connsiteX3" fmla="*/ 305077 w 397152"/>
              <a:gd name="connsiteY3" fmla="*/ 95582 h 146451"/>
              <a:gd name="connsiteX4" fmla="*/ 397152 w 397152"/>
              <a:gd name="connsiteY4" fmla="*/ 89232 h 146451"/>
              <a:gd name="connsiteX5" fmla="*/ 305077 w 397152"/>
              <a:gd name="connsiteY5" fmla="*/ 92407 h 146451"/>
              <a:gd name="connsiteX6" fmla="*/ 187602 w 397152"/>
              <a:gd name="connsiteY6" fmla="*/ 146382 h 146451"/>
              <a:gd name="connsiteX7" fmla="*/ 136802 w 397152"/>
              <a:gd name="connsiteY7" fmla="*/ 101932 h 146451"/>
              <a:gd name="connsiteX8" fmla="*/ 277 w 397152"/>
              <a:gd name="connsiteY8" fmla="*/ 332 h 146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7152" h="146451">
                <a:moveTo>
                  <a:pt x="277" y="332"/>
                </a:moveTo>
                <a:cubicBezTo>
                  <a:pt x="-6073" y="-5489"/>
                  <a:pt x="98702" y="67007"/>
                  <a:pt x="98702" y="67007"/>
                </a:cubicBezTo>
                <a:cubicBezTo>
                  <a:pt x="130452" y="88703"/>
                  <a:pt x="156381" y="125745"/>
                  <a:pt x="190777" y="130507"/>
                </a:cubicBezTo>
                <a:cubicBezTo>
                  <a:pt x="225173" y="135269"/>
                  <a:pt x="270681" y="102461"/>
                  <a:pt x="305077" y="95582"/>
                </a:cubicBezTo>
                <a:cubicBezTo>
                  <a:pt x="339473" y="88703"/>
                  <a:pt x="397152" y="89761"/>
                  <a:pt x="397152" y="89232"/>
                </a:cubicBezTo>
                <a:cubicBezTo>
                  <a:pt x="397152" y="88703"/>
                  <a:pt x="340002" y="82882"/>
                  <a:pt x="305077" y="92407"/>
                </a:cubicBezTo>
                <a:cubicBezTo>
                  <a:pt x="270152" y="101932"/>
                  <a:pt x="215648" y="144795"/>
                  <a:pt x="187602" y="146382"/>
                </a:cubicBezTo>
                <a:cubicBezTo>
                  <a:pt x="159556" y="147969"/>
                  <a:pt x="166435" y="122040"/>
                  <a:pt x="136802" y="101932"/>
                </a:cubicBezTo>
                <a:cubicBezTo>
                  <a:pt x="107169" y="81824"/>
                  <a:pt x="6627" y="6153"/>
                  <a:pt x="277" y="3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4FAB30DF-5855-F129-0B85-9D0A5E3E77A8}"/>
              </a:ext>
            </a:extLst>
          </p:cNvPr>
          <p:cNvSpPr/>
          <p:nvPr/>
        </p:nvSpPr>
        <p:spPr>
          <a:xfrm>
            <a:off x="2463800" y="6025928"/>
            <a:ext cx="320547" cy="70072"/>
          </a:xfrm>
          <a:custGeom>
            <a:avLst/>
            <a:gdLst>
              <a:gd name="connsiteX0" fmla="*/ 0 w 320547"/>
              <a:gd name="connsiteY0" fmla="*/ 70072 h 70072"/>
              <a:gd name="connsiteX1" fmla="*/ 117475 w 320547"/>
              <a:gd name="connsiteY1" fmla="*/ 19272 h 70072"/>
              <a:gd name="connsiteX2" fmla="*/ 314325 w 320547"/>
              <a:gd name="connsiteY2" fmla="*/ 38322 h 70072"/>
              <a:gd name="connsiteX3" fmla="*/ 263525 w 320547"/>
              <a:gd name="connsiteY3" fmla="*/ 35147 h 70072"/>
              <a:gd name="connsiteX4" fmla="*/ 184150 w 320547"/>
              <a:gd name="connsiteY4" fmla="*/ 222 h 70072"/>
              <a:gd name="connsiteX5" fmla="*/ 0 w 320547"/>
              <a:gd name="connsiteY5" fmla="*/ 70072 h 70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547" h="70072">
                <a:moveTo>
                  <a:pt x="0" y="70072"/>
                </a:moveTo>
                <a:cubicBezTo>
                  <a:pt x="32544" y="47318"/>
                  <a:pt x="65088" y="24564"/>
                  <a:pt x="117475" y="19272"/>
                </a:cubicBezTo>
                <a:lnTo>
                  <a:pt x="314325" y="38322"/>
                </a:lnTo>
                <a:cubicBezTo>
                  <a:pt x="338667" y="40968"/>
                  <a:pt x="285221" y="41497"/>
                  <a:pt x="263525" y="35147"/>
                </a:cubicBezTo>
                <a:cubicBezTo>
                  <a:pt x="241829" y="28797"/>
                  <a:pt x="223837" y="-2953"/>
                  <a:pt x="184150" y="222"/>
                </a:cubicBezTo>
                <a:cubicBezTo>
                  <a:pt x="144463" y="3397"/>
                  <a:pt x="84931" y="28797"/>
                  <a:pt x="0" y="700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D58A4D19-F7B4-C9F1-B026-5B84531BD3CC}"/>
              </a:ext>
            </a:extLst>
          </p:cNvPr>
          <p:cNvSpPr/>
          <p:nvPr/>
        </p:nvSpPr>
        <p:spPr>
          <a:xfrm>
            <a:off x="2453579" y="5076495"/>
            <a:ext cx="118395" cy="702877"/>
          </a:xfrm>
          <a:custGeom>
            <a:avLst/>
            <a:gdLst>
              <a:gd name="connsiteX0" fmla="*/ 108646 w 118395"/>
              <a:gd name="connsiteY0" fmla="*/ 330 h 702877"/>
              <a:gd name="connsiteX1" fmla="*/ 19746 w 118395"/>
              <a:gd name="connsiteY1" fmla="*/ 403555 h 702877"/>
              <a:gd name="connsiteX2" fmla="*/ 57846 w 118395"/>
              <a:gd name="connsiteY2" fmla="*/ 495630 h 702877"/>
              <a:gd name="connsiteX3" fmla="*/ 114996 w 118395"/>
              <a:gd name="connsiteY3" fmla="*/ 590880 h 702877"/>
              <a:gd name="connsiteX4" fmla="*/ 111821 w 118395"/>
              <a:gd name="connsiteY4" fmla="*/ 702005 h 702877"/>
              <a:gd name="connsiteX5" fmla="*/ 111821 w 118395"/>
              <a:gd name="connsiteY5" fmla="*/ 635330 h 702877"/>
              <a:gd name="connsiteX6" fmla="*/ 83246 w 118395"/>
              <a:gd name="connsiteY6" fmla="*/ 505155 h 702877"/>
              <a:gd name="connsiteX7" fmla="*/ 26096 w 118395"/>
              <a:gd name="connsiteY7" fmla="*/ 451180 h 702877"/>
              <a:gd name="connsiteX8" fmla="*/ 696 w 118395"/>
              <a:gd name="connsiteY8" fmla="*/ 359105 h 702877"/>
              <a:gd name="connsiteX9" fmla="*/ 51496 w 118395"/>
              <a:gd name="connsiteY9" fmla="*/ 295605 h 702877"/>
              <a:gd name="connsiteX10" fmla="*/ 45146 w 118395"/>
              <a:gd name="connsiteY10" fmla="*/ 333705 h 702877"/>
              <a:gd name="connsiteX11" fmla="*/ 108646 w 118395"/>
              <a:gd name="connsiteY11" fmla="*/ 330 h 702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395" h="702877">
                <a:moveTo>
                  <a:pt x="108646" y="330"/>
                </a:moveTo>
                <a:cubicBezTo>
                  <a:pt x="104413" y="11972"/>
                  <a:pt x="28213" y="321005"/>
                  <a:pt x="19746" y="403555"/>
                </a:cubicBezTo>
                <a:cubicBezTo>
                  <a:pt x="11279" y="486105"/>
                  <a:pt x="41971" y="464409"/>
                  <a:pt x="57846" y="495630"/>
                </a:cubicBezTo>
                <a:cubicBezTo>
                  <a:pt x="73721" y="526851"/>
                  <a:pt x="106000" y="556484"/>
                  <a:pt x="114996" y="590880"/>
                </a:cubicBezTo>
                <a:cubicBezTo>
                  <a:pt x="123992" y="625276"/>
                  <a:pt x="112350" y="694597"/>
                  <a:pt x="111821" y="702005"/>
                </a:cubicBezTo>
                <a:cubicBezTo>
                  <a:pt x="111292" y="709413"/>
                  <a:pt x="116584" y="668138"/>
                  <a:pt x="111821" y="635330"/>
                </a:cubicBezTo>
                <a:cubicBezTo>
                  <a:pt x="107058" y="602522"/>
                  <a:pt x="97533" y="535847"/>
                  <a:pt x="83246" y="505155"/>
                </a:cubicBezTo>
                <a:cubicBezTo>
                  <a:pt x="68959" y="474463"/>
                  <a:pt x="39854" y="475522"/>
                  <a:pt x="26096" y="451180"/>
                </a:cubicBezTo>
                <a:cubicBezTo>
                  <a:pt x="12338" y="426838"/>
                  <a:pt x="-3537" y="385034"/>
                  <a:pt x="696" y="359105"/>
                </a:cubicBezTo>
                <a:cubicBezTo>
                  <a:pt x="4929" y="333176"/>
                  <a:pt x="44088" y="299838"/>
                  <a:pt x="51496" y="295605"/>
                </a:cubicBezTo>
                <a:cubicBezTo>
                  <a:pt x="58904" y="291372"/>
                  <a:pt x="36150" y="379213"/>
                  <a:pt x="45146" y="333705"/>
                </a:cubicBezTo>
                <a:cubicBezTo>
                  <a:pt x="54142" y="288197"/>
                  <a:pt x="112879" y="-11312"/>
                  <a:pt x="108646" y="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BCD93EC1-022A-A25F-202E-F1020096EA53}"/>
              </a:ext>
            </a:extLst>
          </p:cNvPr>
          <p:cNvSpPr/>
          <p:nvPr/>
        </p:nvSpPr>
        <p:spPr>
          <a:xfrm>
            <a:off x="2412812" y="5587987"/>
            <a:ext cx="70038" cy="323865"/>
          </a:xfrm>
          <a:custGeom>
            <a:avLst/>
            <a:gdLst>
              <a:gd name="connsiteX0" fmla="*/ 16063 w 70038"/>
              <a:gd name="connsiteY0" fmla="*/ 13 h 323865"/>
              <a:gd name="connsiteX1" fmla="*/ 9713 w 70038"/>
              <a:gd name="connsiteY1" fmla="*/ 92088 h 323865"/>
              <a:gd name="connsiteX2" fmla="*/ 57338 w 70038"/>
              <a:gd name="connsiteY2" fmla="*/ 190513 h 323865"/>
              <a:gd name="connsiteX3" fmla="*/ 22413 w 70038"/>
              <a:gd name="connsiteY3" fmla="*/ 323863 h 323865"/>
              <a:gd name="connsiteX4" fmla="*/ 70038 w 70038"/>
              <a:gd name="connsiteY4" fmla="*/ 193688 h 323865"/>
              <a:gd name="connsiteX5" fmla="*/ 22413 w 70038"/>
              <a:gd name="connsiteY5" fmla="*/ 149238 h 323865"/>
              <a:gd name="connsiteX6" fmla="*/ 188 w 70038"/>
              <a:gd name="connsiteY6" fmla="*/ 98438 h 323865"/>
              <a:gd name="connsiteX7" fmla="*/ 16063 w 70038"/>
              <a:gd name="connsiteY7" fmla="*/ 13 h 32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038" h="323865">
                <a:moveTo>
                  <a:pt x="16063" y="13"/>
                </a:moveTo>
                <a:cubicBezTo>
                  <a:pt x="17651" y="-1045"/>
                  <a:pt x="2834" y="60338"/>
                  <a:pt x="9713" y="92088"/>
                </a:cubicBezTo>
                <a:cubicBezTo>
                  <a:pt x="16592" y="123838"/>
                  <a:pt x="55221" y="151884"/>
                  <a:pt x="57338" y="190513"/>
                </a:cubicBezTo>
                <a:cubicBezTo>
                  <a:pt x="59455" y="229142"/>
                  <a:pt x="20296" y="323334"/>
                  <a:pt x="22413" y="323863"/>
                </a:cubicBezTo>
                <a:cubicBezTo>
                  <a:pt x="24530" y="324392"/>
                  <a:pt x="70038" y="222792"/>
                  <a:pt x="70038" y="193688"/>
                </a:cubicBezTo>
                <a:cubicBezTo>
                  <a:pt x="70038" y="164584"/>
                  <a:pt x="34055" y="165113"/>
                  <a:pt x="22413" y="149238"/>
                </a:cubicBezTo>
                <a:cubicBezTo>
                  <a:pt x="10771" y="133363"/>
                  <a:pt x="2305" y="116430"/>
                  <a:pt x="188" y="98438"/>
                </a:cubicBezTo>
                <a:cubicBezTo>
                  <a:pt x="-1929" y="80446"/>
                  <a:pt x="14475" y="1071"/>
                  <a:pt x="16063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8A14C6CA-4E3A-557F-0CBB-86AC8AC4F212}"/>
              </a:ext>
            </a:extLst>
          </p:cNvPr>
          <p:cNvSpPr/>
          <p:nvPr/>
        </p:nvSpPr>
        <p:spPr>
          <a:xfrm>
            <a:off x="2349437" y="5543452"/>
            <a:ext cx="69496" cy="350384"/>
          </a:xfrm>
          <a:custGeom>
            <a:avLst/>
            <a:gdLst>
              <a:gd name="connsiteX0" fmla="*/ 41338 w 69496"/>
              <a:gd name="connsiteY0" fmla="*/ 98 h 350384"/>
              <a:gd name="connsiteX1" fmla="*/ 28638 w 69496"/>
              <a:gd name="connsiteY1" fmla="*/ 181073 h 350384"/>
              <a:gd name="connsiteX2" fmla="*/ 54038 w 69496"/>
              <a:gd name="connsiteY2" fmla="*/ 314423 h 350384"/>
              <a:gd name="connsiteX3" fmla="*/ 66738 w 69496"/>
              <a:gd name="connsiteY3" fmla="*/ 349348 h 350384"/>
              <a:gd name="connsiteX4" fmla="*/ 63 w 69496"/>
              <a:gd name="connsiteY4" fmla="*/ 285848 h 350384"/>
              <a:gd name="connsiteX5" fmla="*/ 54038 w 69496"/>
              <a:gd name="connsiteY5" fmla="*/ 301723 h 350384"/>
              <a:gd name="connsiteX6" fmla="*/ 25463 w 69496"/>
              <a:gd name="connsiteY6" fmla="*/ 235048 h 350384"/>
              <a:gd name="connsiteX7" fmla="*/ 15938 w 69496"/>
              <a:gd name="connsiteY7" fmla="*/ 206473 h 350384"/>
              <a:gd name="connsiteX8" fmla="*/ 41338 w 69496"/>
              <a:gd name="connsiteY8" fmla="*/ 98 h 350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496" h="350384">
                <a:moveTo>
                  <a:pt x="41338" y="98"/>
                </a:moveTo>
                <a:cubicBezTo>
                  <a:pt x="43455" y="-4135"/>
                  <a:pt x="26521" y="128686"/>
                  <a:pt x="28638" y="181073"/>
                </a:cubicBezTo>
                <a:cubicBezTo>
                  <a:pt x="30755" y="233460"/>
                  <a:pt x="47688" y="286377"/>
                  <a:pt x="54038" y="314423"/>
                </a:cubicBezTo>
                <a:cubicBezTo>
                  <a:pt x="60388" y="342469"/>
                  <a:pt x="75734" y="354110"/>
                  <a:pt x="66738" y="349348"/>
                </a:cubicBezTo>
                <a:cubicBezTo>
                  <a:pt x="57742" y="344586"/>
                  <a:pt x="2180" y="293785"/>
                  <a:pt x="63" y="285848"/>
                </a:cubicBezTo>
                <a:cubicBezTo>
                  <a:pt x="-2054" y="277911"/>
                  <a:pt x="49805" y="310190"/>
                  <a:pt x="54038" y="301723"/>
                </a:cubicBezTo>
                <a:cubicBezTo>
                  <a:pt x="58271" y="293256"/>
                  <a:pt x="31813" y="250923"/>
                  <a:pt x="25463" y="235048"/>
                </a:cubicBezTo>
                <a:cubicBezTo>
                  <a:pt x="19113" y="219173"/>
                  <a:pt x="12234" y="245102"/>
                  <a:pt x="15938" y="206473"/>
                </a:cubicBezTo>
                <a:cubicBezTo>
                  <a:pt x="19642" y="167844"/>
                  <a:pt x="39221" y="4331"/>
                  <a:pt x="41338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44F780AA-3B82-F44A-5A44-9F0C066AC553}"/>
              </a:ext>
            </a:extLst>
          </p:cNvPr>
          <p:cNvSpPr/>
          <p:nvPr/>
        </p:nvSpPr>
        <p:spPr>
          <a:xfrm>
            <a:off x="2733672" y="5755273"/>
            <a:ext cx="196012" cy="78155"/>
          </a:xfrm>
          <a:custGeom>
            <a:avLst/>
            <a:gdLst>
              <a:gd name="connsiteX0" fmla="*/ 3 w 196012"/>
              <a:gd name="connsiteY0" fmla="*/ 32752 h 78155"/>
              <a:gd name="connsiteX1" fmla="*/ 95253 w 196012"/>
              <a:gd name="connsiteY1" fmla="*/ 1002 h 78155"/>
              <a:gd name="connsiteX2" fmla="*/ 190503 w 196012"/>
              <a:gd name="connsiteY2" fmla="*/ 77202 h 78155"/>
              <a:gd name="connsiteX3" fmla="*/ 174628 w 196012"/>
              <a:gd name="connsiteY3" fmla="*/ 42277 h 78155"/>
              <a:gd name="connsiteX4" fmla="*/ 92078 w 196012"/>
              <a:gd name="connsiteY4" fmla="*/ 20052 h 78155"/>
              <a:gd name="connsiteX5" fmla="*/ 3 w 196012"/>
              <a:gd name="connsiteY5" fmla="*/ 32752 h 78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012" h="78155">
                <a:moveTo>
                  <a:pt x="3" y="32752"/>
                </a:moveTo>
                <a:cubicBezTo>
                  <a:pt x="532" y="29577"/>
                  <a:pt x="63503" y="-6406"/>
                  <a:pt x="95253" y="1002"/>
                </a:cubicBezTo>
                <a:cubicBezTo>
                  <a:pt x="127003" y="8410"/>
                  <a:pt x="177274" y="70323"/>
                  <a:pt x="190503" y="77202"/>
                </a:cubicBezTo>
                <a:cubicBezTo>
                  <a:pt x="203732" y="84081"/>
                  <a:pt x="191032" y="51802"/>
                  <a:pt x="174628" y="42277"/>
                </a:cubicBezTo>
                <a:cubicBezTo>
                  <a:pt x="158224" y="32752"/>
                  <a:pt x="127532" y="22698"/>
                  <a:pt x="92078" y="20052"/>
                </a:cubicBezTo>
                <a:cubicBezTo>
                  <a:pt x="56624" y="17406"/>
                  <a:pt x="-526" y="35927"/>
                  <a:pt x="3" y="327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37D94AA0-381E-9152-8940-E37EAF8B3C0E}"/>
              </a:ext>
            </a:extLst>
          </p:cNvPr>
          <p:cNvSpPr/>
          <p:nvPr/>
        </p:nvSpPr>
        <p:spPr>
          <a:xfrm>
            <a:off x="2656452" y="5041895"/>
            <a:ext cx="73657" cy="477348"/>
          </a:xfrm>
          <a:custGeom>
            <a:avLst/>
            <a:gdLst>
              <a:gd name="connsiteX0" fmla="*/ 10548 w 73657"/>
              <a:gd name="connsiteY0" fmla="*/ 5 h 477348"/>
              <a:gd name="connsiteX1" fmla="*/ 48648 w 73657"/>
              <a:gd name="connsiteY1" fmla="*/ 215905 h 477348"/>
              <a:gd name="connsiteX2" fmla="*/ 42298 w 73657"/>
              <a:gd name="connsiteY2" fmla="*/ 323855 h 477348"/>
              <a:gd name="connsiteX3" fmla="*/ 54998 w 73657"/>
              <a:gd name="connsiteY3" fmla="*/ 298455 h 477348"/>
              <a:gd name="connsiteX4" fmla="*/ 1023 w 73657"/>
              <a:gd name="connsiteY4" fmla="*/ 476255 h 477348"/>
              <a:gd name="connsiteX5" fmla="*/ 23248 w 73657"/>
              <a:gd name="connsiteY5" fmla="*/ 365130 h 477348"/>
              <a:gd name="connsiteX6" fmla="*/ 67698 w 73657"/>
              <a:gd name="connsiteY6" fmla="*/ 200030 h 477348"/>
              <a:gd name="connsiteX7" fmla="*/ 67698 w 73657"/>
              <a:gd name="connsiteY7" fmla="*/ 222255 h 477348"/>
              <a:gd name="connsiteX8" fmla="*/ 10548 w 73657"/>
              <a:gd name="connsiteY8" fmla="*/ 5 h 477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657" h="477348">
                <a:moveTo>
                  <a:pt x="10548" y="5"/>
                </a:moveTo>
                <a:cubicBezTo>
                  <a:pt x="7373" y="-1053"/>
                  <a:pt x="43356" y="161930"/>
                  <a:pt x="48648" y="215905"/>
                </a:cubicBezTo>
                <a:cubicBezTo>
                  <a:pt x="53940" y="269880"/>
                  <a:pt x="41240" y="310097"/>
                  <a:pt x="42298" y="323855"/>
                </a:cubicBezTo>
                <a:cubicBezTo>
                  <a:pt x="43356" y="337613"/>
                  <a:pt x="61877" y="273055"/>
                  <a:pt x="54998" y="298455"/>
                </a:cubicBezTo>
                <a:cubicBezTo>
                  <a:pt x="48119" y="323855"/>
                  <a:pt x="6315" y="465143"/>
                  <a:pt x="1023" y="476255"/>
                </a:cubicBezTo>
                <a:cubicBezTo>
                  <a:pt x="-4269" y="487368"/>
                  <a:pt x="12136" y="411167"/>
                  <a:pt x="23248" y="365130"/>
                </a:cubicBezTo>
                <a:cubicBezTo>
                  <a:pt x="34360" y="319093"/>
                  <a:pt x="60290" y="223843"/>
                  <a:pt x="67698" y="200030"/>
                </a:cubicBezTo>
                <a:cubicBezTo>
                  <a:pt x="75106" y="176218"/>
                  <a:pt x="76165" y="252418"/>
                  <a:pt x="67698" y="222255"/>
                </a:cubicBezTo>
                <a:cubicBezTo>
                  <a:pt x="59231" y="192093"/>
                  <a:pt x="13723" y="1063"/>
                  <a:pt x="10548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AB99C053-EDE4-BC4A-B4C1-E072E11D102F}"/>
              </a:ext>
            </a:extLst>
          </p:cNvPr>
          <p:cNvSpPr/>
          <p:nvPr/>
        </p:nvSpPr>
        <p:spPr>
          <a:xfrm>
            <a:off x="2673105" y="5587633"/>
            <a:ext cx="250993" cy="73518"/>
          </a:xfrm>
          <a:custGeom>
            <a:avLst/>
            <a:gdLst>
              <a:gd name="connsiteX0" fmla="*/ 245 w 250993"/>
              <a:gd name="connsiteY0" fmla="*/ 73392 h 73518"/>
              <a:gd name="connsiteX1" fmla="*/ 117720 w 250993"/>
              <a:gd name="connsiteY1" fmla="*/ 35292 h 73518"/>
              <a:gd name="connsiteX2" fmla="*/ 247895 w 250993"/>
              <a:gd name="connsiteY2" fmla="*/ 67042 h 73518"/>
              <a:gd name="connsiteX3" fmla="*/ 203445 w 250993"/>
              <a:gd name="connsiteY3" fmla="*/ 35292 h 73518"/>
              <a:gd name="connsiteX4" fmla="*/ 127245 w 250993"/>
              <a:gd name="connsiteY4" fmla="*/ 367 h 73518"/>
              <a:gd name="connsiteX5" fmla="*/ 149470 w 250993"/>
              <a:gd name="connsiteY5" fmla="*/ 19417 h 73518"/>
              <a:gd name="connsiteX6" fmla="*/ 245 w 250993"/>
              <a:gd name="connsiteY6" fmla="*/ 73392 h 73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993" h="73518">
                <a:moveTo>
                  <a:pt x="245" y="73392"/>
                </a:moveTo>
                <a:cubicBezTo>
                  <a:pt x="-5047" y="76038"/>
                  <a:pt x="76445" y="36350"/>
                  <a:pt x="117720" y="35292"/>
                </a:cubicBezTo>
                <a:cubicBezTo>
                  <a:pt x="158995" y="34234"/>
                  <a:pt x="233608" y="67042"/>
                  <a:pt x="247895" y="67042"/>
                </a:cubicBezTo>
                <a:cubicBezTo>
                  <a:pt x="262182" y="67042"/>
                  <a:pt x="223553" y="46404"/>
                  <a:pt x="203445" y="35292"/>
                </a:cubicBezTo>
                <a:cubicBezTo>
                  <a:pt x="183337" y="24180"/>
                  <a:pt x="136241" y="3013"/>
                  <a:pt x="127245" y="367"/>
                </a:cubicBezTo>
                <a:cubicBezTo>
                  <a:pt x="118249" y="-2279"/>
                  <a:pt x="169578" y="9892"/>
                  <a:pt x="149470" y="19417"/>
                </a:cubicBezTo>
                <a:cubicBezTo>
                  <a:pt x="129362" y="28942"/>
                  <a:pt x="5537" y="70746"/>
                  <a:pt x="245" y="73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B7549D83-3C43-E001-A5F7-37EC8C6DD1C4}"/>
              </a:ext>
            </a:extLst>
          </p:cNvPr>
          <p:cNvSpPr/>
          <p:nvPr/>
        </p:nvSpPr>
        <p:spPr>
          <a:xfrm>
            <a:off x="2238375" y="6426129"/>
            <a:ext cx="265223" cy="54304"/>
          </a:xfrm>
          <a:custGeom>
            <a:avLst/>
            <a:gdLst>
              <a:gd name="connsiteX0" fmla="*/ 0 w 265223"/>
              <a:gd name="connsiteY0" fmla="*/ 38171 h 54304"/>
              <a:gd name="connsiteX1" fmla="*/ 168275 w 265223"/>
              <a:gd name="connsiteY1" fmla="*/ 22296 h 54304"/>
              <a:gd name="connsiteX2" fmla="*/ 263525 w 265223"/>
              <a:gd name="connsiteY2" fmla="*/ 54046 h 54304"/>
              <a:gd name="connsiteX3" fmla="*/ 231775 w 265223"/>
              <a:gd name="connsiteY3" fmla="*/ 38171 h 54304"/>
              <a:gd name="connsiteX4" fmla="*/ 155575 w 265223"/>
              <a:gd name="connsiteY4" fmla="*/ 71 h 54304"/>
              <a:gd name="connsiteX5" fmla="*/ 168275 w 265223"/>
              <a:gd name="connsiteY5" fmla="*/ 28646 h 54304"/>
              <a:gd name="connsiteX6" fmla="*/ 0 w 265223"/>
              <a:gd name="connsiteY6" fmla="*/ 38171 h 54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223" h="54304">
                <a:moveTo>
                  <a:pt x="0" y="38171"/>
                </a:moveTo>
                <a:cubicBezTo>
                  <a:pt x="0" y="37113"/>
                  <a:pt x="124354" y="19650"/>
                  <a:pt x="168275" y="22296"/>
                </a:cubicBezTo>
                <a:cubicBezTo>
                  <a:pt x="212196" y="24942"/>
                  <a:pt x="252942" y="51400"/>
                  <a:pt x="263525" y="54046"/>
                </a:cubicBezTo>
                <a:cubicBezTo>
                  <a:pt x="274108" y="56692"/>
                  <a:pt x="231775" y="38171"/>
                  <a:pt x="231775" y="38171"/>
                </a:cubicBezTo>
                <a:cubicBezTo>
                  <a:pt x="213783" y="29175"/>
                  <a:pt x="166158" y="1658"/>
                  <a:pt x="155575" y="71"/>
                </a:cubicBezTo>
                <a:cubicBezTo>
                  <a:pt x="144992" y="-1517"/>
                  <a:pt x="194204" y="23884"/>
                  <a:pt x="168275" y="28646"/>
                </a:cubicBezTo>
                <a:cubicBezTo>
                  <a:pt x="142346" y="33408"/>
                  <a:pt x="0" y="39229"/>
                  <a:pt x="0" y="38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2649FA1F-EED3-67CB-09C9-2453752D3E44}"/>
              </a:ext>
            </a:extLst>
          </p:cNvPr>
          <p:cNvSpPr/>
          <p:nvPr/>
        </p:nvSpPr>
        <p:spPr>
          <a:xfrm>
            <a:off x="2441338" y="6444806"/>
            <a:ext cx="895097" cy="109389"/>
          </a:xfrm>
          <a:custGeom>
            <a:avLst/>
            <a:gdLst>
              <a:gd name="connsiteX0" fmla="*/ 237 w 895097"/>
              <a:gd name="connsiteY0" fmla="*/ 32194 h 109389"/>
              <a:gd name="connsiteX1" fmla="*/ 266937 w 895097"/>
              <a:gd name="connsiteY1" fmla="*/ 19494 h 109389"/>
              <a:gd name="connsiteX2" fmla="*/ 222487 w 895097"/>
              <a:gd name="connsiteY2" fmla="*/ 22669 h 109389"/>
              <a:gd name="connsiteX3" fmla="*/ 451087 w 895097"/>
              <a:gd name="connsiteY3" fmla="*/ 32194 h 109389"/>
              <a:gd name="connsiteX4" fmla="*/ 428862 w 895097"/>
              <a:gd name="connsiteY4" fmla="*/ 29019 h 109389"/>
              <a:gd name="connsiteX5" fmla="*/ 644762 w 895097"/>
              <a:gd name="connsiteY5" fmla="*/ 76644 h 109389"/>
              <a:gd name="connsiteX6" fmla="*/ 619362 w 895097"/>
              <a:gd name="connsiteY6" fmla="*/ 67119 h 109389"/>
              <a:gd name="connsiteX7" fmla="*/ 774937 w 895097"/>
              <a:gd name="connsiteY7" fmla="*/ 105219 h 109389"/>
              <a:gd name="connsiteX8" fmla="*/ 892412 w 895097"/>
              <a:gd name="connsiteY8" fmla="*/ 108394 h 109389"/>
              <a:gd name="connsiteX9" fmla="*/ 851137 w 895097"/>
              <a:gd name="connsiteY9" fmla="*/ 105219 h 109389"/>
              <a:gd name="connsiteX10" fmla="*/ 781287 w 895097"/>
              <a:gd name="connsiteY10" fmla="*/ 92519 h 109389"/>
              <a:gd name="connsiteX11" fmla="*/ 543162 w 895097"/>
              <a:gd name="connsiteY11" fmla="*/ 35369 h 109389"/>
              <a:gd name="connsiteX12" fmla="*/ 581262 w 895097"/>
              <a:gd name="connsiteY12" fmla="*/ 60769 h 109389"/>
              <a:gd name="connsiteX13" fmla="*/ 308212 w 895097"/>
              <a:gd name="connsiteY13" fmla="*/ 6794 h 109389"/>
              <a:gd name="connsiteX14" fmla="*/ 203437 w 895097"/>
              <a:gd name="connsiteY14" fmla="*/ 444 h 109389"/>
              <a:gd name="connsiteX15" fmla="*/ 238362 w 895097"/>
              <a:gd name="connsiteY15" fmla="*/ 3619 h 109389"/>
              <a:gd name="connsiteX16" fmla="*/ 235187 w 895097"/>
              <a:gd name="connsiteY16" fmla="*/ 6794 h 109389"/>
              <a:gd name="connsiteX17" fmla="*/ 219312 w 895097"/>
              <a:gd name="connsiteY17" fmla="*/ 9969 h 109389"/>
              <a:gd name="connsiteX18" fmla="*/ 237 w 895097"/>
              <a:gd name="connsiteY18" fmla="*/ 32194 h 109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95097" h="109389">
                <a:moveTo>
                  <a:pt x="237" y="32194"/>
                </a:moveTo>
                <a:cubicBezTo>
                  <a:pt x="8175" y="33782"/>
                  <a:pt x="229895" y="21081"/>
                  <a:pt x="266937" y="19494"/>
                </a:cubicBezTo>
                <a:cubicBezTo>
                  <a:pt x="303979" y="17906"/>
                  <a:pt x="191795" y="20552"/>
                  <a:pt x="222487" y="22669"/>
                </a:cubicBezTo>
                <a:cubicBezTo>
                  <a:pt x="253179" y="24786"/>
                  <a:pt x="416691" y="31136"/>
                  <a:pt x="451087" y="32194"/>
                </a:cubicBezTo>
                <a:cubicBezTo>
                  <a:pt x="485483" y="33252"/>
                  <a:pt x="428862" y="29019"/>
                  <a:pt x="428862" y="29019"/>
                </a:cubicBezTo>
                <a:lnTo>
                  <a:pt x="644762" y="76644"/>
                </a:lnTo>
                <a:cubicBezTo>
                  <a:pt x="676512" y="82994"/>
                  <a:pt x="597666" y="62357"/>
                  <a:pt x="619362" y="67119"/>
                </a:cubicBezTo>
                <a:cubicBezTo>
                  <a:pt x="641058" y="71881"/>
                  <a:pt x="729429" y="98340"/>
                  <a:pt x="774937" y="105219"/>
                </a:cubicBezTo>
                <a:cubicBezTo>
                  <a:pt x="820445" y="112098"/>
                  <a:pt x="879712" y="108394"/>
                  <a:pt x="892412" y="108394"/>
                </a:cubicBezTo>
                <a:cubicBezTo>
                  <a:pt x="905112" y="108394"/>
                  <a:pt x="869658" y="107865"/>
                  <a:pt x="851137" y="105219"/>
                </a:cubicBezTo>
                <a:cubicBezTo>
                  <a:pt x="832616" y="102573"/>
                  <a:pt x="832616" y="104161"/>
                  <a:pt x="781287" y="92519"/>
                </a:cubicBezTo>
                <a:cubicBezTo>
                  <a:pt x="729958" y="80877"/>
                  <a:pt x="576499" y="40661"/>
                  <a:pt x="543162" y="35369"/>
                </a:cubicBezTo>
                <a:cubicBezTo>
                  <a:pt x="509825" y="30077"/>
                  <a:pt x="620420" y="65532"/>
                  <a:pt x="581262" y="60769"/>
                </a:cubicBezTo>
                <a:cubicBezTo>
                  <a:pt x="542104" y="56007"/>
                  <a:pt x="371183" y="16848"/>
                  <a:pt x="308212" y="6794"/>
                </a:cubicBezTo>
                <a:cubicBezTo>
                  <a:pt x="245241" y="-3260"/>
                  <a:pt x="215079" y="973"/>
                  <a:pt x="203437" y="444"/>
                </a:cubicBezTo>
                <a:cubicBezTo>
                  <a:pt x="191795" y="-85"/>
                  <a:pt x="233071" y="2561"/>
                  <a:pt x="238362" y="3619"/>
                </a:cubicBezTo>
                <a:cubicBezTo>
                  <a:pt x="243653" y="4677"/>
                  <a:pt x="235187" y="6794"/>
                  <a:pt x="235187" y="6794"/>
                </a:cubicBezTo>
                <a:cubicBezTo>
                  <a:pt x="232012" y="7852"/>
                  <a:pt x="253179" y="8911"/>
                  <a:pt x="219312" y="9969"/>
                </a:cubicBezTo>
                <a:cubicBezTo>
                  <a:pt x="185445" y="11027"/>
                  <a:pt x="-7701" y="30606"/>
                  <a:pt x="237" y="32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7FF25D27-C094-9CA3-605C-B51EA30D15C7}"/>
              </a:ext>
            </a:extLst>
          </p:cNvPr>
          <p:cNvSpPr/>
          <p:nvPr/>
        </p:nvSpPr>
        <p:spPr>
          <a:xfrm>
            <a:off x="2224262" y="6435590"/>
            <a:ext cx="442437" cy="222385"/>
          </a:xfrm>
          <a:custGeom>
            <a:avLst/>
            <a:gdLst>
              <a:gd name="connsiteX0" fmla="*/ 1413 w 442437"/>
              <a:gd name="connsiteY0" fmla="*/ 135 h 222385"/>
              <a:gd name="connsiteX1" fmla="*/ 33163 w 442437"/>
              <a:gd name="connsiteY1" fmla="*/ 89035 h 222385"/>
              <a:gd name="connsiteX2" fmla="*/ 49038 w 442437"/>
              <a:gd name="connsiteY2" fmla="*/ 114435 h 222385"/>
              <a:gd name="connsiteX3" fmla="*/ 36338 w 442437"/>
              <a:gd name="connsiteY3" fmla="*/ 101735 h 222385"/>
              <a:gd name="connsiteX4" fmla="*/ 172863 w 442437"/>
              <a:gd name="connsiteY4" fmla="*/ 168410 h 222385"/>
              <a:gd name="connsiteX5" fmla="*/ 210963 w 442437"/>
              <a:gd name="connsiteY5" fmla="*/ 174760 h 222385"/>
              <a:gd name="connsiteX6" fmla="*/ 128413 w 442437"/>
              <a:gd name="connsiteY6" fmla="*/ 177935 h 222385"/>
              <a:gd name="connsiteX7" fmla="*/ 331613 w 442437"/>
              <a:gd name="connsiteY7" fmla="*/ 190635 h 222385"/>
              <a:gd name="connsiteX8" fmla="*/ 245888 w 442437"/>
              <a:gd name="connsiteY8" fmla="*/ 196985 h 222385"/>
              <a:gd name="connsiteX9" fmla="*/ 436388 w 442437"/>
              <a:gd name="connsiteY9" fmla="*/ 222385 h 222385"/>
              <a:gd name="connsiteX10" fmla="*/ 385588 w 442437"/>
              <a:gd name="connsiteY10" fmla="*/ 196985 h 222385"/>
              <a:gd name="connsiteX11" fmla="*/ 290338 w 442437"/>
              <a:gd name="connsiteY11" fmla="*/ 190635 h 222385"/>
              <a:gd name="connsiteX12" fmla="*/ 150638 w 442437"/>
              <a:gd name="connsiteY12" fmla="*/ 155710 h 222385"/>
              <a:gd name="connsiteX13" fmla="*/ 176038 w 442437"/>
              <a:gd name="connsiteY13" fmla="*/ 174760 h 222385"/>
              <a:gd name="connsiteX14" fmla="*/ 23638 w 442437"/>
              <a:gd name="connsiteY14" fmla="*/ 111260 h 222385"/>
              <a:gd name="connsiteX15" fmla="*/ 1413 w 442437"/>
              <a:gd name="connsiteY15" fmla="*/ 135 h 222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42437" h="222385">
                <a:moveTo>
                  <a:pt x="1413" y="135"/>
                </a:moveTo>
                <a:cubicBezTo>
                  <a:pt x="3000" y="-3569"/>
                  <a:pt x="25226" y="69985"/>
                  <a:pt x="33163" y="89035"/>
                </a:cubicBezTo>
                <a:cubicBezTo>
                  <a:pt x="41100" y="108085"/>
                  <a:pt x="49038" y="114435"/>
                  <a:pt x="49038" y="114435"/>
                </a:cubicBezTo>
                <a:cubicBezTo>
                  <a:pt x="49567" y="116552"/>
                  <a:pt x="15701" y="92739"/>
                  <a:pt x="36338" y="101735"/>
                </a:cubicBezTo>
                <a:cubicBezTo>
                  <a:pt x="56976" y="110731"/>
                  <a:pt x="143759" y="156239"/>
                  <a:pt x="172863" y="168410"/>
                </a:cubicBezTo>
                <a:cubicBezTo>
                  <a:pt x="201967" y="180581"/>
                  <a:pt x="218371" y="173173"/>
                  <a:pt x="210963" y="174760"/>
                </a:cubicBezTo>
                <a:cubicBezTo>
                  <a:pt x="203555" y="176347"/>
                  <a:pt x="108305" y="175289"/>
                  <a:pt x="128413" y="177935"/>
                </a:cubicBezTo>
                <a:cubicBezTo>
                  <a:pt x="148521" y="180581"/>
                  <a:pt x="312034" y="187460"/>
                  <a:pt x="331613" y="190635"/>
                </a:cubicBezTo>
                <a:cubicBezTo>
                  <a:pt x="351192" y="193810"/>
                  <a:pt x="228426" y="191693"/>
                  <a:pt x="245888" y="196985"/>
                </a:cubicBezTo>
                <a:cubicBezTo>
                  <a:pt x="263350" y="202277"/>
                  <a:pt x="413105" y="222385"/>
                  <a:pt x="436388" y="222385"/>
                </a:cubicBezTo>
                <a:cubicBezTo>
                  <a:pt x="459671" y="222385"/>
                  <a:pt x="409930" y="202277"/>
                  <a:pt x="385588" y="196985"/>
                </a:cubicBezTo>
                <a:cubicBezTo>
                  <a:pt x="361246" y="191693"/>
                  <a:pt x="329496" y="197514"/>
                  <a:pt x="290338" y="190635"/>
                </a:cubicBezTo>
                <a:cubicBezTo>
                  <a:pt x="251180" y="183756"/>
                  <a:pt x="169688" y="158356"/>
                  <a:pt x="150638" y="155710"/>
                </a:cubicBezTo>
                <a:cubicBezTo>
                  <a:pt x="131588" y="153064"/>
                  <a:pt x="197205" y="182168"/>
                  <a:pt x="176038" y="174760"/>
                </a:cubicBezTo>
                <a:cubicBezTo>
                  <a:pt x="154871" y="167352"/>
                  <a:pt x="52742" y="137718"/>
                  <a:pt x="23638" y="111260"/>
                </a:cubicBezTo>
                <a:cubicBezTo>
                  <a:pt x="-5466" y="84802"/>
                  <a:pt x="-174" y="3839"/>
                  <a:pt x="1413" y="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906515B2-6181-3E40-90D1-4218D10C2AFC}"/>
              </a:ext>
            </a:extLst>
          </p:cNvPr>
          <p:cNvSpPr/>
          <p:nvPr/>
        </p:nvSpPr>
        <p:spPr>
          <a:xfrm>
            <a:off x="2635190" y="6513333"/>
            <a:ext cx="893178" cy="116101"/>
          </a:xfrm>
          <a:custGeom>
            <a:avLst/>
            <a:gdLst>
              <a:gd name="connsiteX0" fmla="*/ 60 w 893178"/>
              <a:gd name="connsiteY0" fmla="*/ 116067 h 116101"/>
              <a:gd name="connsiteX1" fmla="*/ 320735 w 893178"/>
              <a:gd name="connsiteY1" fmla="*/ 93842 h 116101"/>
              <a:gd name="connsiteX2" fmla="*/ 295335 w 893178"/>
              <a:gd name="connsiteY2" fmla="*/ 116067 h 116101"/>
              <a:gd name="connsiteX3" fmla="*/ 476310 w 893178"/>
              <a:gd name="connsiteY3" fmla="*/ 97017 h 116101"/>
              <a:gd name="connsiteX4" fmla="*/ 393760 w 893178"/>
              <a:gd name="connsiteY4" fmla="*/ 112892 h 116101"/>
              <a:gd name="connsiteX5" fmla="*/ 616010 w 893178"/>
              <a:gd name="connsiteY5" fmla="*/ 62092 h 116101"/>
              <a:gd name="connsiteX6" fmla="*/ 685860 w 893178"/>
              <a:gd name="connsiteY6" fmla="*/ 30342 h 116101"/>
              <a:gd name="connsiteX7" fmla="*/ 892235 w 893178"/>
              <a:gd name="connsiteY7" fmla="*/ 1767 h 116101"/>
              <a:gd name="connsiteX8" fmla="*/ 749360 w 893178"/>
              <a:gd name="connsiteY8" fmla="*/ 14467 h 116101"/>
              <a:gd name="connsiteX9" fmla="*/ 454085 w 893178"/>
              <a:gd name="connsiteY9" fmla="*/ 106542 h 116101"/>
              <a:gd name="connsiteX10" fmla="*/ 628710 w 893178"/>
              <a:gd name="connsiteY10" fmla="*/ 84317 h 116101"/>
              <a:gd name="connsiteX11" fmla="*/ 377885 w 893178"/>
              <a:gd name="connsiteY11" fmla="*/ 81142 h 116101"/>
              <a:gd name="connsiteX12" fmla="*/ 330260 w 893178"/>
              <a:gd name="connsiteY12" fmla="*/ 77967 h 116101"/>
              <a:gd name="connsiteX13" fmla="*/ 349310 w 893178"/>
              <a:gd name="connsiteY13" fmla="*/ 87492 h 116101"/>
              <a:gd name="connsiteX14" fmla="*/ 60 w 893178"/>
              <a:gd name="connsiteY14" fmla="*/ 116067 h 116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93178" h="116101">
                <a:moveTo>
                  <a:pt x="60" y="116067"/>
                </a:moveTo>
                <a:cubicBezTo>
                  <a:pt x="-4702" y="117125"/>
                  <a:pt x="271523" y="93842"/>
                  <a:pt x="320735" y="93842"/>
                </a:cubicBezTo>
                <a:cubicBezTo>
                  <a:pt x="369947" y="93842"/>
                  <a:pt x="269406" y="115538"/>
                  <a:pt x="295335" y="116067"/>
                </a:cubicBezTo>
                <a:cubicBezTo>
                  <a:pt x="321264" y="116596"/>
                  <a:pt x="459906" y="97546"/>
                  <a:pt x="476310" y="97017"/>
                </a:cubicBezTo>
                <a:cubicBezTo>
                  <a:pt x="492714" y="96488"/>
                  <a:pt x="370477" y="118713"/>
                  <a:pt x="393760" y="112892"/>
                </a:cubicBezTo>
                <a:cubicBezTo>
                  <a:pt x="417043" y="107071"/>
                  <a:pt x="567327" y="75850"/>
                  <a:pt x="616010" y="62092"/>
                </a:cubicBezTo>
                <a:cubicBezTo>
                  <a:pt x="664693" y="48334"/>
                  <a:pt x="639823" y="40396"/>
                  <a:pt x="685860" y="30342"/>
                </a:cubicBezTo>
                <a:cubicBezTo>
                  <a:pt x="731898" y="20288"/>
                  <a:pt x="881652" y="4413"/>
                  <a:pt x="892235" y="1767"/>
                </a:cubicBezTo>
                <a:cubicBezTo>
                  <a:pt x="902818" y="-879"/>
                  <a:pt x="822385" y="-2995"/>
                  <a:pt x="749360" y="14467"/>
                </a:cubicBezTo>
                <a:cubicBezTo>
                  <a:pt x="676335" y="31929"/>
                  <a:pt x="474193" y="94900"/>
                  <a:pt x="454085" y="106542"/>
                </a:cubicBezTo>
                <a:cubicBezTo>
                  <a:pt x="433977" y="118184"/>
                  <a:pt x="641410" y="88550"/>
                  <a:pt x="628710" y="84317"/>
                </a:cubicBezTo>
                <a:cubicBezTo>
                  <a:pt x="616010" y="80084"/>
                  <a:pt x="427627" y="82200"/>
                  <a:pt x="377885" y="81142"/>
                </a:cubicBezTo>
                <a:cubicBezTo>
                  <a:pt x="328143" y="80084"/>
                  <a:pt x="335022" y="76909"/>
                  <a:pt x="330260" y="77967"/>
                </a:cubicBezTo>
                <a:cubicBezTo>
                  <a:pt x="325498" y="79025"/>
                  <a:pt x="396406" y="80084"/>
                  <a:pt x="349310" y="87492"/>
                </a:cubicBezTo>
                <a:cubicBezTo>
                  <a:pt x="302214" y="94900"/>
                  <a:pt x="4822" y="115009"/>
                  <a:pt x="60" y="1160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037EEFFB-81E0-CC00-8810-704AB00C8406}"/>
              </a:ext>
            </a:extLst>
          </p:cNvPr>
          <p:cNvSpPr/>
          <p:nvPr/>
        </p:nvSpPr>
        <p:spPr>
          <a:xfrm>
            <a:off x="2248437" y="6590086"/>
            <a:ext cx="150989" cy="338160"/>
          </a:xfrm>
          <a:custGeom>
            <a:avLst/>
            <a:gdLst>
              <a:gd name="connsiteX0" fmla="*/ 24863 w 150989"/>
              <a:gd name="connsiteY0" fmla="*/ 1214 h 338160"/>
              <a:gd name="connsiteX1" fmla="*/ 5813 w 150989"/>
              <a:gd name="connsiteY1" fmla="*/ 74239 h 338160"/>
              <a:gd name="connsiteX2" fmla="*/ 2638 w 150989"/>
              <a:gd name="connsiteY2" fmla="*/ 55189 h 338160"/>
              <a:gd name="connsiteX3" fmla="*/ 5813 w 150989"/>
              <a:gd name="connsiteY3" fmla="*/ 156789 h 338160"/>
              <a:gd name="connsiteX4" fmla="*/ 18513 w 150989"/>
              <a:gd name="connsiteY4" fmla="*/ 185364 h 338160"/>
              <a:gd name="connsiteX5" fmla="*/ 145513 w 150989"/>
              <a:gd name="connsiteY5" fmla="*/ 331414 h 338160"/>
              <a:gd name="connsiteX6" fmla="*/ 129638 w 150989"/>
              <a:gd name="connsiteY6" fmla="*/ 315539 h 338160"/>
              <a:gd name="connsiteX7" fmla="*/ 2638 w 150989"/>
              <a:gd name="connsiteY7" fmla="*/ 198064 h 338160"/>
              <a:gd name="connsiteX8" fmla="*/ 40738 w 150989"/>
              <a:gd name="connsiteY8" fmla="*/ 232989 h 338160"/>
              <a:gd name="connsiteX9" fmla="*/ 5813 w 150989"/>
              <a:gd name="connsiteY9" fmla="*/ 144089 h 338160"/>
              <a:gd name="connsiteX10" fmla="*/ 24863 w 150989"/>
              <a:gd name="connsiteY10" fmla="*/ 1214 h 338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0989" h="338160">
                <a:moveTo>
                  <a:pt x="24863" y="1214"/>
                </a:moveTo>
                <a:cubicBezTo>
                  <a:pt x="24863" y="-10428"/>
                  <a:pt x="9517" y="65243"/>
                  <a:pt x="5813" y="74239"/>
                </a:cubicBezTo>
                <a:cubicBezTo>
                  <a:pt x="2109" y="83235"/>
                  <a:pt x="2638" y="41431"/>
                  <a:pt x="2638" y="55189"/>
                </a:cubicBezTo>
                <a:cubicBezTo>
                  <a:pt x="2638" y="68947"/>
                  <a:pt x="3167" y="135093"/>
                  <a:pt x="5813" y="156789"/>
                </a:cubicBezTo>
                <a:cubicBezTo>
                  <a:pt x="8459" y="178485"/>
                  <a:pt x="-4770" y="156260"/>
                  <a:pt x="18513" y="185364"/>
                </a:cubicBezTo>
                <a:cubicBezTo>
                  <a:pt x="41796" y="214468"/>
                  <a:pt x="145513" y="331414"/>
                  <a:pt x="145513" y="331414"/>
                </a:cubicBezTo>
                <a:cubicBezTo>
                  <a:pt x="164034" y="353110"/>
                  <a:pt x="129638" y="315539"/>
                  <a:pt x="129638" y="315539"/>
                </a:cubicBezTo>
                <a:lnTo>
                  <a:pt x="2638" y="198064"/>
                </a:lnTo>
                <a:cubicBezTo>
                  <a:pt x="-12179" y="184306"/>
                  <a:pt x="40209" y="241985"/>
                  <a:pt x="40738" y="232989"/>
                </a:cubicBezTo>
                <a:cubicBezTo>
                  <a:pt x="41267" y="223993"/>
                  <a:pt x="6342" y="181660"/>
                  <a:pt x="5813" y="144089"/>
                </a:cubicBezTo>
                <a:cubicBezTo>
                  <a:pt x="5284" y="106518"/>
                  <a:pt x="24863" y="12856"/>
                  <a:pt x="24863" y="1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770B55F4-FB62-1CA8-2FBF-A7316292A152}"/>
              </a:ext>
            </a:extLst>
          </p:cNvPr>
          <p:cNvSpPr/>
          <p:nvPr/>
        </p:nvSpPr>
        <p:spPr>
          <a:xfrm>
            <a:off x="2609808" y="6694319"/>
            <a:ext cx="589021" cy="170883"/>
          </a:xfrm>
          <a:custGeom>
            <a:avLst/>
            <a:gdLst>
              <a:gd name="connsiteX0" fmla="*/ 587417 w 589021"/>
              <a:gd name="connsiteY0" fmla="*/ 4931 h 170883"/>
              <a:gd name="connsiteX1" fmla="*/ 422317 w 589021"/>
              <a:gd name="connsiteY1" fmla="*/ 20806 h 170883"/>
              <a:gd name="connsiteX2" fmla="*/ 177842 w 589021"/>
              <a:gd name="connsiteY2" fmla="*/ 166856 h 170883"/>
              <a:gd name="connsiteX3" fmla="*/ 222292 w 589021"/>
              <a:gd name="connsiteY3" fmla="*/ 128756 h 170883"/>
              <a:gd name="connsiteX4" fmla="*/ 155617 w 589021"/>
              <a:gd name="connsiteY4" fmla="*/ 116056 h 170883"/>
              <a:gd name="connsiteX5" fmla="*/ 42 w 589021"/>
              <a:gd name="connsiteY5" fmla="*/ 135106 h 170883"/>
              <a:gd name="connsiteX6" fmla="*/ 171492 w 589021"/>
              <a:gd name="connsiteY6" fmla="*/ 122406 h 170883"/>
              <a:gd name="connsiteX7" fmla="*/ 250867 w 589021"/>
              <a:gd name="connsiteY7" fmla="*/ 106531 h 170883"/>
              <a:gd name="connsiteX8" fmla="*/ 238167 w 589021"/>
              <a:gd name="connsiteY8" fmla="*/ 93831 h 170883"/>
              <a:gd name="connsiteX9" fmla="*/ 368342 w 589021"/>
              <a:gd name="connsiteY9" fmla="*/ 46206 h 170883"/>
              <a:gd name="connsiteX10" fmla="*/ 323892 w 589021"/>
              <a:gd name="connsiteY10" fmla="*/ 58906 h 170883"/>
              <a:gd name="connsiteX11" fmla="*/ 587417 w 589021"/>
              <a:gd name="connsiteY11" fmla="*/ 4931 h 170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9021" h="170883">
                <a:moveTo>
                  <a:pt x="587417" y="4931"/>
                </a:moveTo>
                <a:cubicBezTo>
                  <a:pt x="603821" y="-1419"/>
                  <a:pt x="490580" y="-6182"/>
                  <a:pt x="422317" y="20806"/>
                </a:cubicBezTo>
                <a:cubicBezTo>
                  <a:pt x="354054" y="47794"/>
                  <a:pt x="211179" y="148864"/>
                  <a:pt x="177842" y="166856"/>
                </a:cubicBezTo>
                <a:cubicBezTo>
                  <a:pt x="144505" y="184848"/>
                  <a:pt x="225996" y="137223"/>
                  <a:pt x="222292" y="128756"/>
                </a:cubicBezTo>
                <a:cubicBezTo>
                  <a:pt x="218588" y="120289"/>
                  <a:pt x="192659" y="114998"/>
                  <a:pt x="155617" y="116056"/>
                </a:cubicBezTo>
                <a:cubicBezTo>
                  <a:pt x="118575" y="117114"/>
                  <a:pt x="-2604" y="134048"/>
                  <a:pt x="42" y="135106"/>
                </a:cubicBezTo>
                <a:cubicBezTo>
                  <a:pt x="2688" y="136164"/>
                  <a:pt x="129688" y="127168"/>
                  <a:pt x="171492" y="122406"/>
                </a:cubicBezTo>
                <a:cubicBezTo>
                  <a:pt x="213296" y="117644"/>
                  <a:pt x="250867" y="106531"/>
                  <a:pt x="250867" y="106531"/>
                </a:cubicBezTo>
                <a:cubicBezTo>
                  <a:pt x="261979" y="101769"/>
                  <a:pt x="218588" y="103885"/>
                  <a:pt x="238167" y="93831"/>
                </a:cubicBezTo>
                <a:cubicBezTo>
                  <a:pt x="257746" y="83777"/>
                  <a:pt x="354055" y="52027"/>
                  <a:pt x="368342" y="46206"/>
                </a:cubicBezTo>
                <a:cubicBezTo>
                  <a:pt x="382629" y="40385"/>
                  <a:pt x="290554" y="65785"/>
                  <a:pt x="323892" y="58906"/>
                </a:cubicBezTo>
                <a:cubicBezTo>
                  <a:pt x="357230" y="52027"/>
                  <a:pt x="571013" y="11281"/>
                  <a:pt x="587417" y="49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6CC9D244-8103-527B-5F91-F03B0E3B536E}"/>
              </a:ext>
            </a:extLst>
          </p:cNvPr>
          <p:cNvSpPr/>
          <p:nvPr/>
        </p:nvSpPr>
        <p:spPr>
          <a:xfrm>
            <a:off x="2482397" y="6822804"/>
            <a:ext cx="245005" cy="116135"/>
          </a:xfrm>
          <a:custGeom>
            <a:avLst/>
            <a:gdLst>
              <a:gd name="connsiteX0" fmla="*/ 244928 w 245005"/>
              <a:gd name="connsiteY0" fmla="*/ 271 h 116135"/>
              <a:gd name="connsiteX1" fmla="*/ 121103 w 245005"/>
              <a:gd name="connsiteY1" fmla="*/ 73296 h 116135"/>
              <a:gd name="connsiteX2" fmla="*/ 57603 w 245005"/>
              <a:gd name="connsiteY2" fmla="*/ 108221 h 116135"/>
              <a:gd name="connsiteX3" fmla="*/ 453 w 245005"/>
              <a:gd name="connsiteY3" fmla="*/ 114571 h 116135"/>
              <a:gd name="connsiteX4" fmla="*/ 89353 w 245005"/>
              <a:gd name="connsiteY4" fmla="*/ 85996 h 116135"/>
              <a:gd name="connsiteX5" fmla="*/ 13153 w 245005"/>
              <a:gd name="connsiteY5" fmla="*/ 92346 h 116135"/>
              <a:gd name="connsiteX6" fmla="*/ 136978 w 245005"/>
              <a:gd name="connsiteY6" fmla="*/ 54246 h 116135"/>
              <a:gd name="connsiteX7" fmla="*/ 102053 w 245005"/>
              <a:gd name="connsiteY7" fmla="*/ 47896 h 116135"/>
              <a:gd name="connsiteX8" fmla="*/ 244928 w 245005"/>
              <a:gd name="connsiteY8" fmla="*/ 271 h 116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5005" h="116135">
                <a:moveTo>
                  <a:pt x="244928" y="271"/>
                </a:moveTo>
                <a:cubicBezTo>
                  <a:pt x="248103" y="4504"/>
                  <a:pt x="152324" y="55304"/>
                  <a:pt x="121103" y="73296"/>
                </a:cubicBezTo>
                <a:cubicBezTo>
                  <a:pt x="89882" y="91288"/>
                  <a:pt x="77711" y="101342"/>
                  <a:pt x="57603" y="108221"/>
                </a:cubicBezTo>
                <a:cubicBezTo>
                  <a:pt x="37495" y="115100"/>
                  <a:pt x="-4839" y="118275"/>
                  <a:pt x="453" y="114571"/>
                </a:cubicBezTo>
                <a:cubicBezTo>
                  <a:pt x="5745" y="110867"/>
                  <a:pt x="87236" y="89700"/>
                  <a:pt x="89353" y="85996"/>
                </a:cubicBezTo>
                <a:cubicBezTo>
                  <a:pt x="91470" y="82292"/>
                  <a:pt x="5216" y="97638"/>
                  <a:pt x="13153" y="92346"/>
                </a:cubicBezTo>
                <a:cubicBezTo>
                  <a:pt x="21090" y="87054"/>
                  <a:pt x="122161" y="61654"/>
                  <a:pt x="136978" y="54246"/>
                </a:cubicBezTo>
                <a:cubicBezTo>
                  <a:pt x="151795" y="46838"/>
                  <a:pt x="88824" y="53188"/>
                  <a:pt x="102053" y="47896"/>
                </a:cubicBezTo>
                <a:cubicBezTo>
                  <a:pt x="115282" y="42604"/>
                  <a:pt x="241753" y="-3962"/>
                  <a:pt x="244928" y="2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F72A41D1-9695-CBF0-D817-9758F30A734B}"/>
              </a:ext>
            </a:extLst>
          </p:cNvPr>
          <p:cNvSpPr/>
          <p:nvPr/>
        </p:nvSpPr>
        <p:spPr>
          <a:xfrm>
            <a:off x="2427024" y="6216227"/>
            <a:ext cx="91819" cy="161115"/>
          </a:xfrm>
          <a:custGeom>
            <a:avLst/>
            <a:gdLst>
              <a:gd name="connsiteX0" fmla="*/ 68526 w 91819"/>
              <a:gd name="connsiteY0" fmla="*/ 423 h 161115"/>
              <a:gd name="connsiteX1" fmla="*/ 87576 w 91819"/>
              <a:gd name="connsiteY1" fmla="*/ 67098 h 161115"/>
              <a:gd name="connsiteX2" fmla="*/ 1851 w 91819"/>
              <a:gd name="connsiteY2" fmla="*/ 159173 h 161115"/>
              <a:gd name="connsiteX3" fmla="*/ 33601 w 91819"/>
              <a:gd name="connsiteY3" fmla="*/ 127423 h 161115"/>
              <a:gd name="connsiteX4" fmla="*/ 90751 w 91819"/>
              <a:gd name="connsiteY4" fmla="*/ 98848 h 161115"/>
              <a:gd name="connsiteX5" fmla="*/ 68526 w 91819"/>
              <a:gd name="connsiteY5" fmla="*/ 423 h 161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19" h="161115">
                <a:moveTo>
                  <a:pt x="68526" y="423"/>
                </a:moveTo>
                <a:cubicBezTo>
                  <a:pt x="67997" y="-4869"/>
                  <a:pt x="98689" y="40640"/>
                  <a:pt x="87576" y="67098"/>
                </a:cubicBezTo>
                <a:cubicBezTo>
                  <a:pt x="76464" y="93556"/>
                  <a:pt x="10847" y="149119"/>
                  <a:pt x="1851" y="159173"/>
                </a:cubicBezTo>
                <a:cubicBezTo>
                  <a:pt x="-7145" y="169227"/>
                  <a:pt x="18784" y="137477"/>
                  <a:pt x="33601" y="127423"/>
                </a:cubicBezTo>
                <a:cubicBezTo>
                  <a:pt x="48418" y="117369"/>
                  <a:pt x="83872" y="114194"/>
                  <a:pt x="90751" y="98848"/>
                </a:cubicBezTo>
                <a:cubicBezTo>
                  <a:pt x="97630" y="83502"/>
                  <a:pt x="69055" y="5715"/>
                  <a:pt x="68526" y="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16C5C821-7D63-E8F4-894A-FD062D55C361}"/>
              </a:ext>
            </a:extLst>
          </p:cNvPr>
          <p:cNvSpPr/>
          <p:nvPr/>
        </p:nvSpPr>
        <p:spPr>
          <a:xfrm>
            <a:off x="2578640" y="6210241"/>
            <a:ext cx="86470" cy="183879"/>
          </a:xfrm>
          <a:custGeom>
            <a:avLst/>
            <a:gdLst>
              <a:gd name="connsiteX0" fmla="*/ 53435 w 86470"/>
              <a:gd name="connsiteY0" fmla="*/ 59 h 183879"/>
              <a:gd name="connsiteX1" fmla="*/ 85185 w 86470"/>
              <a:gd name="connsiteY1" fmla="*/ 82609 h 183879"/>
              <a:gd name="connsiteX2" fmla="*/ 2635 w 86470"/>
              <a:gd name="connsiteY2" fmla="*/ 181034 h 183879"/>
              <a:gd name="connsiteX3" fmla="*/ 24860 w 86470"/>
              <a:gd name="connsiteY3" fmla="*/ 152459 h 183879"/>
              <a:gd name="connsiteX4" fmla="*/ 69310 w 86470"/>
              <a:gd name="connsiteY4" fmla="*/ 101659 h 183879"/>
              <a:gd name="connsiteX5" fmla="*/ 15335 w 86470"/>
              <a:gd name="connsiteY5" fmla="*/ 127059 h 183879"/>
              <a:gd name="connsiteX6" fmla="*/ 59785 w 86470"/>
              <a:gd name="connsiteY6" fmla="*/ 95309 h 183879"/>
              <a:gd name="connsiteX7" fmla="*/ 53435 w 86470"/>
              <a:gd name="connsiteY7" fmla="*/ 59 h 183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470" h="183879">
                <a:moveTo>
                  <a:pt x="53435" y="59"/>
                </a:moveTo>
                <a:cubicBezTo>
                  <a:pt x="57668" y="-2058"/>
                  <a:pt x="93652" y="52447"/>
                  <a:pt x="85185" y="82609"/>
                </a:cubicBezTo>
                <a:cubicBezTo>
                  <a:pt x="76718" y="112772"/>
                  <a:pt x="12689" y="169392"/>
                  <a:pt x="2635" y="181034"/>
                </a:cubicBezTo>
                <a:cubicBezTo>
                  <a:pt x="-7419" y="192676"/>
                  <a:pt x="13748" y="165688"/>
                  <a:pt x="24860" y="152459"/>
                </a:cubicBezTo>
                <a:cubicBezTo>
                  <a:pt x="35972" y="139230"/>
                  <a:pt x="70897" y="105892"/>
                  <a:pt x="69310" y="101659"/>
                </a:cubicBezTo>
                <a:cubicBezTo>
                  <a:pt x="67723" y="97426"/>
                  <a:pt x="16923" y="128117"/>
                  <a:pt x="15335" y="127059"/>
                </a:cubicBezTo>
                <a:cubicBezTo>
                  <a:pt x="13747" y="126001"/>
                  <a:pt x="50789" y="112772"/>
                  <a:pt x="59785" y="95309"/>
                </a:cubicBezTo>
                <a:cubicBezTo>
                  <a:pt x="68781" y="77847"/>
                  <a:pt x="49202" y="2176"/>
                  <a:pt x="53435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C9E23318-1611-32F2-7404-6D4DF3A2578E}"/>
              </a:ext>
            </a:extLst>
          </p:cNvPr>
          <p:cNvSpPr/>
          <p:nvPr/>
        </p:nvSpPr>
        <p:spPr>
          <a:xfrm>
            <a:off x="1897944" y="2914769"/>
            <a:ext cx="791639" cy="1414523"/>
          </a:xfrm>
          <a:custGeom>
            <a:avLst/>
            <a:gdLst>
              <a:gd name="connsiteX0" fmla="*/ 788106 w 791639"/>
              <a:gd name="connsiteY0" fmla="*/ 6231 h 1414523"/>
              <a:gd name="connsiteX1" fmla="*/ 375356 w 791639"/>
              <a:gd name="connsiteY1" fmla="*/ 507881 h 1414523"/>
              <a:gd name="connsiteX2" fmla="*/ 378531 w 791639"/>
              <a:gd name="connsiteY2" fmla="*/ 476131 h 1414523"/>
              <a:gd name="connsiteX3" fmla="*/ 175331 w 791639"/>
              <a:gd name="connsiteY3" fmla="*/ 819031 h 1414523"/>
              <a:gd name="connsiteX4" fmla="*/ 232481 w 791639"/>
              <a:gd name="connsiteY4" fmla="*/ 765056 h 1414523"/>
              <a:gd name="connsiteX5" fmla="*/ 92781 w 791639"/>
              <a:gd name="connsiteY5" fmla="*/ 1114306 h 1414523"/>
              <a:gd name="connsiteX6" fmla="*/ 153106 w 791639"/>
              <a:gd name="connsiteY6" fmla="*/ 1034931 h 1414523"/>
              <a:gd name="connsiteX7" fmla="*/ 3881 w 791639"/>
              <a:gd name="connsiteY7" fmla="*/ 1390531 h 1414523"/>
              <a:gd name="connsiteX8" fmla="*/ 54681 w 791639"/>
              <a:gd name="connsiteY8" fmla="*/ 1336556 h 1414523"/>
              <a:gd name="connsiteX9" fmla="*/ 172156 w 791639"/>
              <a:gd name="connsiteY9" fmla="*/ 968256 h 1414523"/>
              <a:gd name="connsiteX10" fmla="*/ 299156 w 791639"/>
              <a:gd name="connsiteY10" fmla="*/ 653931 h 1414523"/>
              <a:gd name="connsiteX11" fmla="*/ 407106 w 791639"/>
              <a:gd name="connsiteY11" fmla="*/ 447556 h 1414523"/>
              <a:gd name="connsiteX12" fmla="*/ 372181 w 791639"/>
              <a:gd name="connsiteY12" fmla="*/ 466606 h 1414523"/>
              <a:gd name="connsiteX13" fmla="*/ 540456 w 791639"/>
              <a:gd name="connsiteY13" fmla="*/ 323731 h 1414523"/>
              <a:gd name="connsiteX14" fmla="*/ 588081 w 791639"/>
              <a:gd name="connsiteY14" fmla="*/ 184031 h 1414523"/>
              <a:gd name="connsiteX15" fmla="*/ 575381 w 791639"/>
              <a:gd name="connsiteY15" fmla="*/ 222131 h 1414523"/>
              <a:gd name="connsiteX16" fmla="*/ 788106 w 791639"/>
              <a:gd name="connsiteY16" fmla="*/ 6231 h 1414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1639" h="1414523">
                <a:moveTo>
                  <a:pt x="788106" y="6231"/>
                </a:moveTo>
                <a:cubicBezTo>
                  <a:pt x="754768" y="53856"/>
                  <a:pt x="443618" y="429564"/>
                  <a:pt x="375356" y="507881"/>
                </a:cubicBezTo>
                <a:cubicBezTo>
                  <a:pt x="307094" y="586198"/>
                  <a:pt x="411868" y="424273"/>
                  <a:pt x="378531" y="476131"/>
                </a:cubicBezTo>
                <a:cubicBezTo>
                  <a:pt x="345193" y="527989"/>
                  <a:pt x="199673" y="770877"/>
                  <a:pt x="175331" y="819031"/>
                </a:cubicBezTo>
                <a:cubicBezTo>
                  <a:pt x="150989" y="867185"/>
                  <a:pt x="246239" y="715844"/>
                  <a:pt x="232481" y="765056"/>
                </a:cubicBezTo>
                <a:cubicBezTo>
                  <a:pt x="218723" y="814268"/>
                  <a:pt x="106010" y="1069327"/>
                  <a:pt x="92781" y="1114306"/>
                </a:cubicBezTo>
                <a:cubicBezTo>
                  <a:pt x="79552" y="1159285"/>
                  <a:pt x="167923" y="988894"/>
                  <a:pt x="153106" y="1034931"/>
                </a:cubicBezTo>
                <a:cubicBezTo>
                  <a:pt x="138289" y="1080968"/>
                  <a:pt x="20285" y="1340260"/>
                  <a:pt x="3881" y="1390531"/>
                </a:cubicBezTo>
                <a:cubicBezTo>
                  <a:pt x="-12523" y="1440802"/>
                  <a:pt x="26635" y="1406935"/>
                  <a:pt x="54681" y="1336556"/>
                </a:cubicBezTo>
                <a:cubicBezTo>
                  <a:pt x="82727" y="1266177"/>
                  <a:pt x="131410" y="1082027"/>
                  <a:pt x="172156" y="968256"/>
                </a:cubicBezTo>
                <a:cubicBezTo>
                  <a:pt x="212902" y="854485"/>
                  <a:pt x="259998" y="740714"/>
                  <a:pt x="299156" y="653931"/>
                </a:cubicBezTo>
                <a:cubicBezTo>
                  <a:pt x="338314" y="567148"/>
                  <a:pt x="394935" y="478777"/>
                  <a:pt x="407106" y="447556"/>
                </a:cubicBezTo>
                <a:cubicBezTo>
                  <a:pt x="419277" y="416335"/>
                  <a:pt x="349956" y="487243"/>
                  <a:pt x="372181" y="466606"/>
                </a:cubicBezTo>
                <a:cubicBezTo>
                  <a:pt x="394406" y="445969"/>
                  <a:pt x="504473" y="370827"/>
                  <a:pt x="540456" y="323731"/>
                </a:cubicBezTo>
                <a:cubicBezTo>
                  <a:pt x="576439" y="276635"/>
                  <a:pt x="582260" y="200964"/>
                  <a:pt x="588081" y="184031"/>
                </a:cubicBezTo>
                <a:cubicBezTo>
                  <a:pt x="593902" y="167098"/>
                  <a:pt x="542044" y="245414"/>
                  <a:pt x="575381" y="222131"/>
                </a:cubicBezTo>
                <a:cubicBezTo>
                  <a:pt x="608718" y="198848"/>
                  <a:pt x="821444" y="-41394"/>
                  <a:pt x="788106" y="6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2D5CB721-4B83-A05C-DF62-20357116E3D6}"/>
              </a:ext>
            </a:extLst>
          </p:cNvPr>
          <p:cNvSpPr/>
          <p:nvPr/>
        </p:nvSpPr>
        <p:spPr>
          <a:xfrm>
            <a:off x="1856154" y="4474798"/>
            <a:ext cx="106904" cy="353103"/>
          </a:xfrm>
          <a:custGeom>
            <a:avLst/>
            <a:gdLst>
              <a:gd name="connsiteX0" fmla="*/ 26621 w 106904"/>
              <a:gd name="connsiteY0" fmla="*/ 1952 h 353103"/>
              <a:gd name="connsiteX1" fmla="*/ 1221 w 106904"/>
              <a:gd name="connsiteY1" fmla="*/ 103552 h 353103"/>
              <a:gd name="connsiteX2" fmla="*/ 10746 w 106904"/>
              <a:gd name="connsiteY2" fmla="*/ 195627 h 353103"/>
              <a:gd name="connsiteX3" fmla="*/ 20271 w 106904"/>
              <a:gd name="connsiteY3" fmla="*/ 192452 h 353103"/>
              <a:gd name="connsiteX4" fmla="*/ 105996 w 106904"/>
              <a:gd name="connsiteY4" fmla="*/ 351202 h 353103"/>
              <a:gd name="connsiteX5" fmla="*/ 61546 w 106904"/>
              <a:gd name="connsiteY5" fmla="*/ 275002 h 353103"/>
              <a:gd name="connsiteX6" fmla="*/ 1221 w 106904"/>
              <a:gd name="connsiteY6" fmla="*/ 198802 h 353103"/>
              <a:gd name="connsiteX7" fmla="*/ 26621 w 106904"/>
              <a:gd name="connsiteY7" fmla="*/ 1952 h 353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904" h="353103">
                <a:moveTo>
                  <a:pt x="26621" y="1952"/>
                </a:moveTo>
                <a:cubicBezTo>
                  <a:pt x="26621" y="-13923"/>
                  <a:pt x="3867" y="71273"/>
                  <a:pt x="1221" y="103552"/>
                </a:cubicBezTo>
                <a:cubicBezTo>
                  <a:pt x="-1425" y="135831"/>
                  <a:pt x="7571" y="180810"/>
                  <a:pt x="10746" y="195627"/>
                </a:cubicBezTo>
                <a:cubicBezTo>
                  <a:pt x="13921" y="210444"/>
                  <a:pt x="4396" y="166523"/>
                  <a:pt x="20271" y="192452"/>
                </a:cubicBezTo>
                <a:cubicBezTo>
                  <a:pt x="36146" y="218381"/>
                  <a:pt x="99117" y="337444"/>
                  <a:pt x="105996" y="351202"/>
                </a:cubicBezTo>
                <a:cubicBezTo>
                  <a:pt x="112875" y="364960"/>
                  <a:pt x="79009" y="300402"/>
                  <a:pt x="61546" y="275002"/>
                </a:cubicBezTo>
                <a:cubicBezTo>
                  <a:pt x="44083" y="249602"/>
                  <a:pt x="9158" y="241135"/>
                  <a:pt x="1221" y="198802"/>
                </a:cubicBezTo>
                <a:cubicBezTo>
                  <a:pt x="-6716" y="156469"/>
                  <a:pt x="26621" y="17827"/>
                  <a:pt x="26621" y="19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7E34CA2C-D7D8-26D0-A992-05974098BC6E}"/>
              </a:ext>
            </a:extLst>
          </p:cNvPr>
          <p:cNvSpPr/>
          <p:nvPr/>
        </p:nvSpPr>
        <p:spPr>
          <a:xfrm>
            <a:off x="1790079" y="5257796"/>
            <a:ext cx="159373" cy="923411"/>
          </a:xfrm>
          <a:custGeom>
            <a:avLst/>
            <a:gdLst>
              <a:gd name="connsiteX0" fmla="*/ 159371 w 159373"/>
              <a:gd name="connsiteY0" fmla="*/ 4 h 923411"/>
              <a:gd name="connsiteX1" fmla="*/ 60946 w 159373"/>
              <a:gd name="connsiteY1" fmla="*/ 257179 h 923411"/>
              <a:gd name="connsiteX2" fmla="*/ 621 w 159373"/>
              <a:gd name="connsiteY2" fmla="*/ 444504 h 923411"/>
              <a:gd name="connsiteX3" fmla="*/ 29196 w 159373"/>
              <a:gd name="connsiteY3" fmla="*/ 409579 h 923411"/>
              <a:gd name="connsiteX4" fmla="*/ 22846 w 159373"/>
              <a:gd name="connsiteY4" fmla="*/ 625479 h 923411"/>
              <a:gd name="connsiteX5" fmla="*/ 26021 w 159373"/>
              <a:gd name="connsiteY5" fmla="*/ 584204 h 923411"/>
              <a:gd name="connsiteX6" fmla="*/ 57771 w 159373"/>
              <a:gd name="connsiteY6" fmla="*/ 904879 h 923411"/>
              <a:gd name="connsiteX7" fmla="*/ 57771 w 159373"/>
              <a:gd name="connsiteY7" fmla="*/ 831854 h 923411"/>
              <a:gd name="connsiteX8" fmla="*/ 6971 w 159373"/>
              <a:gd name="connsiteY8" fmla="*/ 393704 h 923411"/>
              <a:gd name="connsiteX9" fmla="*/ 13321 w 159373"/>
              <a:gd name="connsiteY9" fmla="*/ 352429 h 923411"/>
              <a:gd name="connsiteX10" fmla="*/ 57771 w 159373"/>
              <a:gd name="connsiteY10" fmla="*/ 250829 h 923411"/>
              <a:gd name="connsiteX11" fmla="*/ 159371 w 159373"/>
              <a:gd name="connsiteY11" fmla="*/ 4 h 923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9373" h="923411">
                <a:moveTo>
                  <a:pt x="159371" y="4"/>
                </a:moveTo>
                <a:cubicBezTo>
                  <a:pt x="159900" y="1062"/>
                  <a:pt x="87404" y="183096"/>
                  <a:pt x="60946" y="257179"/>
                </a:cubicBezTo>
                <a:cubicBezTo>
                  <a:pt x="34488" y="331262"/>
                  <a:pt x="5913" y="419104"/>
                  <a:pt x="621" y="444504"/>
                </a:cubicBezTo>
                <a:cubicBezTo>
                  <a:pt x="-4671" y="469904"/>
                  <a:pt x="25492" y="379417"/>
                  <a:pt x="29196" y="409579"/>
                </a:cubicBezTo>
                <a:cubicBezTo>
                  <a:pt x="32900" y="439742"/>
                  <a:pt x="23375" y="596375"/>
                  <a:pt x="22846" y="625479"/>
                </a:cubicBezTo>
                <a:cubicBezTo>
                  <a:pt x="22317" y="654583"/>
                  <a:pt x="20200" y="537637"/>
                  <a:pt x="26021" y="584204"/>
                </a:cubicBezTo>
                <a:cubicBezTo>
                  <a:pt x="31842" y="630771"/>
                  <a:pt x="52479" y="863604"/>
                  <a:pt x="57771" y="904879"/>
                </a:cubicBezTo>
                <a:cubicBezTo>
                  <a:pt x="63063" y="946154"/>
                  <a:pt x="66238" y="917050"/>
                  <a:pt x="57771" y="831854"/>
                </a:cubicBezTo>
                <a:cubicBezTo>
                  <a:pt x="49304" y="746658"/>
                  <a:pt x="14379" y="473608"/>
                  <a:pt x="6971" y="393704"/>
                </a:cubicBezTo>
                <a:cubicBezTo>
                  <a:pt x="-437" y="313800"/>
                  <a:pt x="4854" y="376241"/>
                  <a:pt x="13321" y="352429"/>
                </a:cubicBezTo>
                <a:cubicBezTo>
                  <a:pt x="21788" y="328617"/>
                  <a:pt x="29196" y="310096"/>
                  <a:pt x="57771" y="250829"/>
                </a:cubicBezTo>
                <a:cubicBezTo>
                  <a:pt x="86346" y="191562"/>
                  <a:pt x="158842" y="-1054"/>
                  <a:pt x="159371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78866DE6-04A2-6284-89BA-A2339A2C8334}"/>
              </a:ext>
            </a:extLst>
          </p:cNvPr>
          <p:cNvSpPr/>
          <p:nvPr/>
        </p:nvSpPr>
        <p:spPr>
          <a:xfrm>
            <a:off x="1901438" y="6196002"/>
            <a:ext cx="351677" cy="742453"/>
          </a:xfrm>
          <a:custGeom>
            <a:avLst/>
            <a:gdLst>
              <a:gd name="connsiteX0" fmla="*/ 387 w 351677"/>
              <a:gd name="connsiteY0" fmla="*/ 1598 h 742453"/>
              <a:gd name="connsiteX1" fmla="*/ 114687 w 351677"/>
              <a:gd name="connsiteY1" fmla="*/ 227023 h 742453"/>
              <a:gd name="connsiteX2" fmla="*/ 213112 w 351677"/>
              <a:gd name="connsiteY2" fmla="*/ 338148 h 742453"/>
              <a:gd name="connsiteX3" fmla="*/ 175012 w 351677"/>
              <a:gd name="connsiteY3" fmla="*/ 319098 h 742453"/>
              <a:gd name="connsiteX4" fmla="*/ 270262 w 351677"/>
              <a:gd name="connsiteY4" fmla="*/ 503248 h 742453"/>
              <a:gd name="connsiteX5" fmla="*/ 336937 w 351677"/>
              <a:gd name="connsiteY5" fmla="*/ 715973 h 742453"/>
              <a:gd name="connsiteX6" fmla="*/ 333762 w 351677"/>
              <a:gd name="connsiteY6" fmla="*/ 687398 h 742453"/>
              <a:gd name="connsiteX7" fmla="*/ 146437 w 351677"/>
              <a:gd name="connsiteY7" fmla="*/ 249248 h 742453"/>
              <a:gd name="connsiteX8" fmla="*/ 159137 w 351677"/>
              <a:gd name="connsiteY8" fmla="*/ 331798 h 742453"/>
              <a:gd name="connsiteX9" fmla="*/ 79762 w 351677"/>
              <a:gd name="connsiteY9" fmla="*/ 134948 h 742453"/>
              <a:gd name="connsiteX10" fmla="*/ 387 w 351677"/>
              <a:gd name="connsiteY10" fmla="*/ 1598 h 742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1677" h="742453">
                <a:moveTo>
                  <a:pt x="387" y="1598"/>
                </a:moveTo>
                <a:cubicBezTo>
                  <a:pt x="6208" y="16944"/>
                  <a:pt x="79233" y="170931"/>
                  <a:pt x="114687" y="227023"/>
                </a:cubicBezTo>
                <a:cubicBezTo>
                  <a:pt x="150141" y="283115"/>
                  <a:pt x="203058" y="322802"/>
                  <a:pt x="213112" y="338148"/>
                </a:cubicBezTo>
                <a:cubicBezTo>
                  <a:pt x="223166" y="353494"/>
                  <a:pt x="165487" y="291581"/>
                  <a:pt x="175012" y="319098"/>
                </a:cubicBezTo>
                <a:cubicBezTo>
                  <a:pt x="184537" y="346615"/>
                  <a:pt x="243275" y="437102"/>
                  <a:pt x="270262" y="503248"/>
                </a:cubicBezTo>
                <a:cubicBezTo>
                  <a:pt x="297250" y="569394"/>
                  <a:pt x="326354" y="685281"/>
                  <a:pt x="336937" y="715973"/>
                </a:cubicBezTo>
                <a:cubicBezTo>
                  <a:pt x="347520" y="746665"/>
                  <a:pt x="365512" y="765185"/>
                  <a:pt x="333762" y="687398"/>
                </a:cubicBezTo>
                <a:cubicBezTo>
                  <a:pt x="302012" y="609611"/>
                  <a:pt x="175541" y="308515"/>
                  <a:pt x="146437" y="249248"/>
                </a:cubicBezTo>
                <a:cubicBezTo>
                  <a:pt x="117333" y="189981"/>
                  <a:pt x="170249" y="350848"/>
                  <a:pt x="159137" y="331798"/>
                </a:cubicBezTo>
                <a:cubicBezTo>
                  <a:pt x="148025" y="312748"/>
                  <a:pt x="103574" y="184690"/>
                  <a:pt x="79762" y="134948"/>
                </a:cubicBezTo>
                <a:cubicBezTo>
                  <a:pt x="55950" y="85206"/>
                  <a:pt x="-5434" y="-13748"/>
                  <a:pt x="387" y="15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BB0EBF07-CB3C-7BE1-29C8-5E846511765B}"/>
              </a:ext>
            </a:extLst>
          </p:cNvPr>
          <p:cNvSpPr/>
          <p:nvPr/>
        </p:nvSpPr>
        <p:spPr>
          <a:xfrm>
            <a:off x="2279625" y="7000863"/>
            <a:ext cx="190642" cy="680265"/>
          </a:xfrm>
          <a:custGeom>
            <a:avLst/>
            <a:gdLst>
              <a:gd name="connsiteX0" fmla="*/ 25 w 190642"/>
              <a:gd name="connsiteY0" fmla="*/ 12 h 680265"/>
              <a:gd name="connsiteX1" fmla="*/ 41300 w 190642"/>
              <a:gd name="connsiteY1" fmla="*/ 196862 h 680265"/>
              <a:gd name="connsiteX2" fmla="*/ 9550 w 190642"/>
              <a:gd name="connsiteY2" fmla="*/ 327037 h 680265"/>
              <a:gd name="connsiteX3" fmla="*/ 22250 w 190642"/>
              <a:gd name="connsiteY3" fmla="*/ 288937 h 680265"/>
              <a:gd name="connsiteX4" fmla="*/ 41300 w 190642"/>
              <a:gd name="connsiteY4" fmla="*/ 438162 h 680265"/>
              <a:gd name="connsiteX5" fmla="*/ 41300 w 190642"/>
              <a:gd name="connsiteY5" fmla="*/ 403237 h 680265"/>
              <a:gd name="connsiteX6" fmla="*/ 181000 w 190642"/>
              <a:gd name="connsiteY6" fmla="*/ 660412 h 680265"/>
              <a:gd name="connsiteX7" fmla="*/ 161950 w 190642"/>
              <a:gd name="connsiteY7" fmla="*/ 635012 h 680265"/>
              <a:gd name="connsiteX8" fmla="*/ 28600 w 190642"/>
              <a:gd name="connsiteY8" fmla="*/ 412762 h 680265"/>
              <a:gd name="connsiteX9" fmla="*/ 19075 w 190642"/>
              <a:gd name="connsiteY9" fmla="*/ 244487 h 680265"/>
              <a:gd name="connsiteX10" fmla="*/ 34950 w 190642"/>
              <a:gd name="connsiteY10" fmla="*/ 187337 h 680265"/>
              <a:gd name="connsiteX11" fmla="*/ 25 w 190642"/>
              <a:gd name="connsiteY11" fmla="*/ 12 h 680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642" h="680265">
                <a:moveTo>
                  <a:pt x="25" y="12"/>
                </a:moveTo>
                <a:cubicBezTo>
                  <a:pt x="1083" y="1600"/>
                  <a:pt x="39713" y="142358"/>
                  <a:pt x="41300" y="196862"/>
                </a:cubicBezTo>
                <a:cubicBezTo>
                  <a:pt x="42887" y="251366"/>
                  <a:pt x="12725" y="311691"/>
                  <a:pt x="9550" y="327037"/>
                </a:cubicBezTo>
                <a:cubicBezTo>
                  <a:pt x="6375" y="342383"/>
                  <a:pt x="16958" y="270416"/>
                  <a:pt x="22250" y="288937"/>
                </a:cubicBezTo>
                <a:cubicBezTo>
                  <a:pt x="27542" y="307458"/>
                  <a:pt x="38125" y="419112"/>
                  <a:pt x="41300" y="438162"/>
                </a:cubicBezTo>
                <a:cubicBezTo>
                  <a:pt x="44475" y="457212"/>
                  <a:pt x="18017" y="366195"/>
                  <a:pt x="41300" y="403237"/>
                </a:cubicBezTo>
                <a:cubicBezTo>
                  <a:pt x="64583" y="440279"/>
                  <a:pt x="181000" y="660412"/>
                  <a:pt x="181000" y="660412"/>
                </a:cubicBezTo>
                <a:cubicBezTo>
                  <a:pt x="201108" y="699041"/>
                  <a:pt x="187350" y="676287"/>
                  <a:pt x="161950" y="635012"/>
                </a:cubicBezTo>
                <a:cubicBezTo>
                  <a:pt x="136550" y="593737"/>
                  <a:pt x="52412" y="477849"/>
                  <a:pt x="28600" y="412762"/>
                </a:cubicBezTo>
                <a:cubicBezTo>
                  <a:pt x="4788" y="347675"/>
                  <a:pt x="18017" y="282058"/>
                  <a:pt x="19075" y="244487"/>
                </a:cubicBezTo>
                <a:cubicBezTo>
                  <a:pt x="20133" y="206916"/>
                  <a:pt x="38654" y="225437"/>
                  <a:pt x="34950" y="187337"/>
                </a:cubicBezTo>
                <a:cubicBezTo>
                  <a:pt x="31246" y="149237"/>
                  <a:pt x="-1033" y="-1576"/>
                  <a:pt x="25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 1279">
            <a:extLst>
              <a:ext uri="{FF2B5EF4-FFF2-40B4-BE49-F238E27FC236}">
                <a16:creationId xmlns:a16="http://schemas.microsoft.com/office/drawing/2014/main" id="{66B27E42-AC61-3BCC-7F61-81DDBC7FDE0F}"/>
              </a:ext>
            </a:extLst>
          </p:cNvPr>
          <p:cNvSpPr/>
          <p:nvPr/>
        </p:nvSpPr>
        <p:spPr>
          <a:xfrm>
            <a:off x="2435073" y="7303783"/>
            <a:ext cx="1546335" cy="332282"/>
          </a:xfrm>
          <a:custGeom>
            <a:avLst/>
            <a:gdLst>
              <a:gd name="connsiteX0" fmla="*/ 2098 w 1546335"/>
              <a:gd name="connsiteY0" fmla="*/ 332194 h 332282"/>
              <a:gd name="connsiteX1" fmla="*/ 403992 w 1546335"/>
              <a:gd name="connsiteY1" fmla="*/ 188398 h 332282"/>
              <a:gd name="connsiteX2" fmla="*/ 411366 w 1546335"/>
              <a:gd name="connsiteY2" fmla="*/ 228956 h 332282"/>
              <a:gd name="connsiteX3" fmla="*/ 625217 w 1546335"/>
              <a:gd name="connsiteY3" fmla="*/ 221582 h 332282"/>
              <a:gd name="connsiteX4" fmla="*/ 547788 w 1546335"/>
              <a:gd name="connsiteY4" fmla="*/ 251078 h 332282"/>
              <a:gd name="connsiteX5" fmla="*/ 1004988 w 1546335"/>
              <a:gd name="connsiteY5" fmla="*/ 99907 h 332282"/>
              <a:gd name="connsiteX6" fmla="*/ 960743 w 1546335"/>
              <a:gd name="connsiteY6" fmla="*/ 125717 h 332282"/>
              <a:gd name="connsiteX7" fmla="*/ 1543304 w 1546335"/>
              <a:gd name="connsiteY7" fmla="*/ 356 h 332282"/>
              <a:gd name="connsiteX8" fmla="*/ 1204092 w 1546335"/>
              <a:gd name="connsiteY8" fmla="*/ 85159 h 332282"/>
              <a:gd name="connsiteX9" fmla="*/ 592033 w 1546335"/>
              <a:gd name="connsiteY9" fmla="*/ 240017 h 332282"/>
              <a:gd name="connsiteX10" fmla="*/ 728456 w 1546335"/>
              <a:gd name="connsiteY10" fmla="*/ 225269 h 332282"/>
              <a:gd name="connsiteX11" fmla="*/ 562537 w 1546335"/>
              <a:gd name="connsiteY11" fmla="*/ 221582 h 332282"/>
              <a:gd name="connsiteX12" fmla="*/ 352372 w 1546335"/>
              <a:gd name="connsiteY12" fmla="*/ 240017 h 332282"/>
              <a:gd name="connsiteX13" fmla="*/ 477733 w 1546335"/>
              <a:gd name="connsiteY13" fmla="*/ 177336 h 332282"/>
              <a:gd name="connsiteX14" fmla="*/ 175392 w 1546335"/>
              <a:gd name="connsiteY14" fmla="*/ 243704 h 332282"/>
              <a:gd name="connsiteX15" fmla="*/ 241759 w 1546335"/>
              <a:gd name="connsiteY15" fmla="*/ 210520 h 332282"/>
              <a:gd name="connsiteX16" fmla="*/ 2098 w 1546335"/>
              <a:gd name="connsiteY16" fmla="*/ 332194 h 332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46335" h="332282">
                <a:moveTo>
                  <a:pt x="2098" y="332194"/>
                </a:moveTo>
                <a:cubicBezTo>
                  <a:pt x="29137" y="328507"/>
                  <a:pt x="335781" y="205604"/>
                  <a:pt x="403992" y="188398"/>
                </a:cubicBezTo>
                <a:cubicBezTo>
                  <a:pt x="472203" y="171192"/>
                  <a:pt x="374495" y="223425"/>
                  <a:pt x="411366" y="228956"/>
                </a:cubicBezTo>
                <a:cubicBezTo>
                  <a:pt x="448237" y="234487"/>
                  <a:pt x="602480" y="217895"/>
                  <a:pt x="625217" y="221582"/>
                </a:cubicBezTo>
                <a:cubicBezTo>
                  <a:pt x="647954" y="225269"/>
                  <a:pt x="484493" y="271357"/>
                  <a:pt x="547788" y="251078"/>
                </a:cubicBezTo>
                <a:cubicBezTo>
                  <a:pt x="611083" y="230799"/>
                  <a:pt x="936162" y="120801"/>
                  <a:pt x="1004988" y="99907"/>
                </a:cubicBezTo>
                <a:cubicBezTo>
                  <a:pt x="1073814" y="79013"/>
                  <a:pt x="871024" y="142309"/>
                  <a:pt x="960743" y="125717"/>
                </a:cubicBezTo>
                <a:cubicBezTo>
                  <a:pt x="1050462" y="109125"/>
                  <a:pt x="1502746" y="7116"/>
                  <a:pt x="1543304" y="356"/>
                </a:cubicBezTo>
                <a:cubicBezTo>
                  <a:pt x="1583862" y="-6404"/>
                  <a:pt x="1204092" y="85159"/>
                  <a:pt x="1204092" y="85159"/>
                </a:cubicBezTo>
                <a:lnTo>
                  <a:pt x="592033" y="240017"/>
                </a:lnTo>
                <a:cubicBezTo>
                  <a:pt x="512760" y="263369"/>
                  <a:pt x="733372" y="228341"/>
                  <a:pt x="728456" y="225269"/>
                </a:cubicBezTo>
                <a:cubicBezTo>
                  <a:pt x="723540" y="222197"/>
                  <a:pt x="625218" y="219124"/>
                  <a:pt x="562537" y="221582"/>
                </a:cubicBezTo>
                <a:cubicBezTo>
                  <a:pt x="499856" y="224040"/>
                  <a:pt x="366506" y="247391"/>
                  <a:pt x="352372" y="240017"/>
                </a:cubicBezTo>
                <a:cubicBezTo>
                  <a:pt x="338238" y="232643"/>
                  <a:pt x="507230" y="176721"/>
                  <a:pt x="477733" y="177336"/>
                </a:cubicBezTo>
                <a:cubicBezTo>
                  <a:pt x="448236" y="177950"/>
                  <a:pt x="214721" y="238173"/>
                  <a:pt x="175392" y="243704"/>
                </a:cubicBezTo>
                <a:cubicBezTo>
                  <a:pt x="136063" y="249235"/>
                  <a:pt x="265725" y="197615"/>
                  <a:pt x="241759" y="210520"/>
                </a:cubicBezTo>
                <a:cubicBezTo>
                  <a:pt x="217793" y="223425"/>
                  <a:pt x="-24941" y="335881"/>
                  <a:pt x="2098" y="332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42A4F4A6-4258-2AB2-9DEA-964E9D846D56}"/>
              </a:ext>
            </a:extLst>
          </p:cNvPr>
          <p:cNvSpPr/>
          <p:nvPr/>
        </p:nvSpPr>
        <p:spPr>
          <a:xfrm>
            <a:off x="4002789" y="6733743"/>
            <a:ext cx="800908" cy="511927"/>
          </a:xfrm>
          <a:custGeom>
            <a:avLst/>
            <a:gdLst>
              <a:gd name="connsiteX0" fmla="*/ 794124 w 800908"/>
              <a:gd name="connsiteY0" fmla="*/ 2583 h 511927"/>
              <a:gd name="connsiteX1" fmla="*/ 620830 w 800908"/>
              <a:gd name="connsiteY1" fmla="*/ 179563 h 511927"/>
              <a:gd name="connsiteX2" fmla="*/ 536027 w 800908"/>
              <a:gd name="connsiteY2" fmla="*/ 220122 h 511927"/>
              <a:gd name="connsiteX3" fmla="*/ 587646 w 800908"/>
              <a:gd name="connsiteY3" fmla="*/ 168502 h 511927"/>
              <a:gd name="connsiteX4" fmla="*/ 528653 w 800908"/>
              <a:gd name="connsiteY4" fmla="*/ 253305 h 511927"/>
              <a:gd name="connsiteX5" fmla="*/ 226311 w 800908"/>
              <a:gd name="connsiteY5" fmla="*/ 400789 h 511927"/>
              <a:gd name="connsiteX6" fmla="*/ 318488 w 800908"/>
              <a:gd name="connsiteY6" fmla="*/ 356544 h 511927"/>
              <a:gd name="connsiteX7" fmla="*/ 1398 w 800908"/>
              <a:gd name="connsiteY7" fmla="*/ 511402 h 511927"/>
              <a:gd name="connsiteX8" fmla="*/ 218937 w 800908"/>
              <a:gd name="connsiteY8" fmla="*/ 400789 h 511927"/>
              <a:gd name="connsiteX9" fmla="*/ 598708 w 800908"/>
              <a:gd name="connsiteY9" fmla="*/ 234870 h 511927"/>
              <a:gd name="connsiteX10" fmla="*/ 451224 w 800908"/>
              <a:gd name="connsiteY10" fmla="*/ 268054 h 511927"/>
              <a:gd name="connsiteX11" fmla="*/ 631892 w 800908"/>
              <a:gd name="connsiteY11" fmla="*/ 116883 h 511927"/>
              <a:gd name="connsiteX12" fmla="*/ 753566 w 800908"/>
              <a:gd name="connsiteY12" fmla="*/ 76325 h 511927"/>
              <a:gd name="connsiteX13" fmla="*/ 794124 w 800908"/>
              <a:gd name="connsiteY13" fmla="*/ 2583 h 511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00908" h="511927">
                <a:moveTo>
                  <a:pt x="794124" y="2583"/>
                </a:moveTo>
                <a:cubicBezTo>
                  <a:pt x="772001" y="19789"/>
                  <a:pt x="663846" y="143307"/>
                  <a:pt x="620830" y="179563"/>
                </a:cubicBezTo>
                <a:cubicBezTo>
                  <a:pt x="577814" y="215819"/>
                  <a:pt x="541558" y="221965"/>
                  <a:pt x="536027" y="220122"/>
                </a:cubicBezTo>
                <a:cubicBezTo>
                  <a:pt x="530496" y="218279"/>
                  <a:pt x="588875" y="162972"/>
                  <a:pt x="587646" y="168502"/>
                </a:cubicBezTo>
                <a:cubicBezTo>
                  <a:pt x="586417" y="174032"/>
                  <a:pt x="588875" y="214591"/>
                  <a:pt x="528653" y="253305"/>
                </a:cubicBezTo>
                <a:cubicBezTo>
                  <a:pt x="468430" y="292020"/>
                  <a:pt x="261338" y="383583"/>
                  <a:pt x="226311" y="400789"/>
                </a:cubicBezTo>
                <a:cubicBezTo>
                  <a:pt x="191284" y="417995"/>
                  <a:pt x="318488" y="356544"/>
                  <a:pt x="318488" y="356544"/>
                </a:cubicBezTo>
                <a:lnTo>
                  <a:pt x="1398" y="511402"/>
                </a:lnTo>
                <a:cubicBezTo>
                  <a:pt x="-15194" y="518776"/>
                  <a:pt x="119385" y="446878"/>
                  <a:pt x="218937" y="400789"/>
                </a:cubicBezTo>
                <a:cubicBezTo>
                  <a:pt x="318489" y="354700"/>
                  <a:pt x="559994" y="256992"/>
                  <a:pt x="598708" y="234870"/>
                </a:cubicBezTo>
                <a:cubicBezTo>
                  <a:pt x="637422" y="212748"/>
                  <a:pt x="445693" y="287718"/>
                  <a:pt x="451224" y="268054"/>
                </a:cubicBezTo>
                <a:cubicBezTo>
                  <a:pt x="456755" y="248390"/>
                  <a:pt x="581502" y="148838"/>
                  <a:pt x="631892" y="116883"/>
                </a:cubicBezTo>
                <a:cubicBezTo>
                  <a:pt x="682282" y="84928"/>
                  <a:pt x="727756" y="93531"/>
                  <a:pt x="753566" y="76325"/>
                </a:cubicBezTo>
                <a:cubicBezTo>
                  <a:pt x="779376" y="59119"/>
                  <a:pt x="816247" y="-14623"/>
                  <a:pt x="794124" y="25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 1281">
            <a:extLst>
              <a:ext uri="{FF2B5EF4-FFF2-40B4-BE49-F238E27FC236}">
                <a16:creationId xmlns:a16="http://schemas.microsoft.com/office/drawing/2014/main" id="{CB358D98-95CE-6D3C-A072-6F3F774F69BB}"/>
              </a:ext>
            </a:extLst>
          </p:cNvPr>
          <p:cNvSpPr/>
          <p:nvPr/>
        </p:nvSpPr>
        <p:spPr>
          <a:xfrm>
            <a:off x="4826320" y="6157068"/>
            <a:ext cx="214030" cy="575597"/>
          </a:xfrm>
          <a:custGeom>
            <a:avLst/>
            <a:gdLst>
              <a:gd name="connsiteX0" fmla="*/ 213941 w 214030"/>
              <a:gd name="connsiteY0" fmla="*/ 384 h 575597"/>
              <a:gd name="connsiteX1" fmla="*/ 44335 w 214030"/>
              <a:gd name="connsiteY1" fmla="*/ 254793 h 575597"/>
              <a:gd name="connsiteX2" fmla="*/ 81206 w 214030"/>
              <a:gd name="connsiteY2" fmla="*/ 162616 h 575597"/>
              <a:gd name="connsiteX3" fmla="*/ 40648 w 214030"/>
              <a:gd name="connsiteY3" fmla="*/ 413338 h 575597"/>
              <a:gd name="connsiteX4" fmla="*/ 90 w 214030"/>
              <a:gd name="connsiteY4" fmla="*/ 575571 h 575597"/>
              <a:gd name="connsiteX5" fmla="*/ 29586 w 214030"/>
              <a:gd name="connsiteY5" fmla="*/ 424400 h 575597"/>
              <a:gd name="connsiteX6" fmla="*/ 25899 w 214030"/>
              <a:gd name="connsiteY6" fmla="*/ 228984 h 575597"/>
              <a:gd name="connsiteX7" fmla="*/ 151261 w 214030"/>
              <a:gd name="connsiteY7" fmla="*/ 166303 h 575597"/>
              <a:gd name="connsiteX8" fmla="*/ 18525 w 214030"/>
              <a:gd name="connsiteY8" fmla="*/ 195800 h 575597"/>
              <a:gd name="connsiteX9" fmla="*/ 213941 w 214030"/>
              <a:gd name="connsiteY9" fmla="*/ 384 h 575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4030" h="575597">
                <a:moveTo>
                  <a:pt x="213941" y="384"/>
                </a:moveTo>
                <a:cubicBezTo>
                  <a:pt x="218243" y="10216"/>
                  <a:pt x="66457" y="227754"/>
                  <a:pt x="44335" y="254793"/>
                </a:cubicBezTo>
                <a:cubicBezTo>
                  <a:pt x="22213" y="281832"/>
                  <a:pt x="81820" y="136192"/>
                  <a:pt x="81206" y="162616"/>
                </a:cubicBezTo>
                <a:cubicBezTo>
                  <a:pt x="80591" y="189040"/>
                  <a:pt x="54167" y="344512"/>
                  <a:pt x="40648" y="413338"/>
                </a:cubicBezTo>
                <a:cubicBezTo>
                  <a:pt x="27129" y="482164"/>
                  <a:pt x="1934" y="573727"/>
                  <a:pt x="90" y="575571"/>
                </a:cubicBezTo>
                <a:cubicBezTo>
                  <a:pt x="-1754" y="577415"/>
                  <a:pt x="25284" y="482165"/>
                  <a:pt x="29586" y="424400"/>
                </a:cubicBezTo>
                <a:cubicBezTo>
                  <a:pt x="33887" y="366636"/>
                  <a:pt x="5620" y="272000"/>
                  <a:pt x="25899" y="228984"/>
                </a:cubicBezTo>
                <a:cubicBezTo>
                  <a:pt x="46178" y="185968"/>
                  <a:pt x="152490" y="171834"/>
                  <a:pt x="151261" y="166303"/>
                </a:cubicBezTo>
                <a:cubicBezTo>
                  <a:pt x="150032" y="160772"/>
                  <a:pt x="11765" y="219152"/>
                  <a:pt x="18525" y="195800"/>
                </a:cubicBezTo>
                <a:cubicBezTo>
                  <a:pt x="25285" y="172448"/>
                  <a:pt x="209639" y="-9448"/>
                  <a:pt x="213941" y="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 1282">
            <a:extLst>
              <a:ext uri="{FF2B5EF4-FFF2-40B4-BE49-F238E27FC236}">
                <a16:creationId xmlns:a16="http://schemas.microsoft.com/office/drawing/2014/main" id="{97E76E9E-9C5C-EEB7-9F1D-0F89CBCCA9A8}"/>
              </a:ext>
            </a:extLst>
          </p:cNvPr>
          <p:cNvSpPr/>
          <p:nvPr/>
        </p:nvSpPr>
        <p:spPr>
          <a:xfrm>
            <a:off x="2025597" y="5949225"/>
            <a:ext cx="105119" cy="329293"/>
          </a:xfrm>
          <a:custGeom>
            <a:avLst/>
            <a:gdLst>
              <a:gd name="connsiteX0" fmla="*/ 104828 w 105119"/>
              <a:gd name="connsiteY0" fmla="*/ 725 h 329293"/>
              <a:gd name="connsiteX1" fmla="*/ 41328 w 105119"/>
              <a:gd name="connsiteY1" fmla="*/ 115025 h 329293"/>
              <a:gd name="connsiteX2" fmla="*/ 25453 w 105119"/>
              <a:gd name="connsiteY2" fmla="*/ 222975 h 329293"/>
              <a:gd name="connsiteX3" fmla="*/ 31803 w 105119"/>
              <a:gd name="connsiteY3" fmla="*/ 165825 h 329293"/>
              <a:gd name="connsiteX4" fmla="*/ 50853 w 105119"/>
              <a:gd name="connsiteY4" fmla="*/ 324575 h 329293"/>
              <a:gd name="connsiteX5" fmla="*/ 41328 w 105119"/>
              <a:gd name="connsiteY5" fmla="*/ 276950 h 329293"/>
              <a:gd name="connsiteX6" fmla="*/ 53 w 105119"/>
              <a:gd name="connsiteY6" fmla="*/ 169000 h 329293"/>
              <a:gd name="connsiteX7" fmla="*/ 50853 w 105119"/>
              <a:gd name="connsiteY7" fmla="*/ 130900 h 329293"/>
              <a:gd name="connsiteX8" fmla="*/ 12753 w 105119"/>
              <a:gd name="connsiteY8" fmla="*/ 172175 h 329293"/>
              <a:gd name="connsiteX9" fmla="*/ 104828 w 105119"/>
              <a:gd name="connsiteY9" fmla="*/ 725 h 329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119" h="329293">
                <a:moveTo>
                  <a:pt x="104828" y="725"/>
                </a:moveTo>
                <a:cubicBezTo>
                  <a:pt x="109591" y="-8800"/>
                  <a:pt x="54557" y="77983"/>
                  <a:pt x="41328" y="115025"/>
                </a:cubicBezTo>
                <a:cubicBezTo>
                  <a:pt x="28099" y="152067"/>
                  <a:pt x="27040" y="214508"/>
                  <a:pt x="25453" y="222975"/>
                </a:cubicBezTo>
                <a:cubicBezTo>
                  <a:pt x="23866" y="231442"/>
                  <a:pt x="27570" y="148892"/>
                  <a:pt x="31803" y="165825"/>
                </a:cubicBezTo>
                <a:cubicBezTo>
                  <a:pt x="36036" y="182758"/>
                  <a:pt x="49266" y="306054"/>
                  <a:pt x="50853" y="324575"/>
                </a:cubicBezTo>
                <a:cubicBezTo>
                  <a:pt x="52440" y="343096"/>
                  <a:pt x="49795" y="302879"/>
                  <a:pt x="41328" y="276950"/>
                </a:cubicBezTo>
                <a:cubicBezTo>
                  <a:pt x="32861" y="251021"/>
                  <a:pt x="-1535" y="193342"/>
                  <a:pt x="53" y="169000"/>
                </a:cubicBezTo>
                <a:cubicBezTo>
                  <a:pt x="1640" y="144658"/>
                  <a:pt x="48736" y="130371"/>
                  <a:pt x="50853" y="130900"/>
                </a:cubicBezTo>
                <a:cubicBezTo>
                  <a:pt x="52970" y="131429"/>
                  <a:pt x="2699" y="192813"/>
                  <a:pt x="12753" y="172175"/>
                </a:cubicBezTo>
                <a:cubicBezTo>
                  <a:pt x="22807" y="151537"/>
                  <a:pt x="100065" y="10250"/>
                  <a:pt x="104828" y="7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 1284">
            <a:extLst>
              <a:ext uri="{FF2B5EF4-FFF2-40B4-BE49-F238E27FC236}">
                <a16:creationId xmlns:a16="http://schemas.microsoft.com/office/drawing/2014/main" id="{36CC8BAD-CFFF-B512-87C0-27AD79593DD3}"/>
              </a:ext>
            </a:extLst>
          </p:cNvPr>
          <p:cNvSpPr/>
          <p:nvPr/>
        </p:nvSpPr>
        <p:spPr>
          <a:xfrm>
            <a:off x="3128825" y="5981048"/>
            <a:ext cx="564462" cy="805492"/>
          </a:xfrm>
          <a:custGeom>
            <a:avLst/>
            <a:gdLst>
              <a:gd name="connsiteX0" fmla="*/ 1725 w 564462"/>
              <a:gd name="connsiteY0" fmla="*/ 652 h 805492"/>
              <a:gd name="connsiteX1" fmla="*/ 306525 w 564462"/>
              <a:gd name="connsiteY1" fmla="*/ 241952 h 805492"/>
              <a:gd name="connsiteX2" fmla="*/ 277950 w 564462"/>
              <a:gd name="connsiteY2" fmla="*/ 245127 h 805492"/>
              <a:gd name="connsiteX3" fmla="*/ 449400 w 564462"/>
              <a:gd name="connsiteY3" fmla="*/ 375302 h 805492"/>
              <a:gd name="connsiteX4" fmla="*/ 531950 w 564462"/>
              <a:gd name="connsiteY4" fmla="*/ 495952 h 805492"/>
              <a:gd name="connsiteX5" fmla="*/ 544650 w 564462"/>
              <a:gd name="connsiteY5" fmla="*/ 454677 h 805492"/>
              <a:gd name="connsiteX6" fmla="*/ 525600 w 564462"/>
              <a:gd name="connsiteY6" fmla="*/ 642002 h 805492"/>
              <a:gd name="connsiteX7" fmla="*/ 468450 w 564462"/>
              <a:gd name="connsiteY7" fmla="*/ 803927 h 805492"/>
              <a:gd name="connsiteX8" fmla="*/ 519250 w 564462"/>
              <a:gd name="connsiteY8" fmla="*/ 708677 h 805492"/>
              <a:gd name="connsiteX9" fmla="*/ 563700 w 564462"/>
              <a:gd name="connsiteY9" fmla="*/ 464202 h 805492"/>
              <a:gd name="connsiteX10" fmla="*/ 481150 w 564462"/>
              <a:gd name="connsiteY10" fmla="*/ 416577 h 805492"/>
              <a:gd name="connsiteX11" fmla="*/ 487500 w 564462"/>
              <a:gd name="connsiteY11" fmla="*/ 429277 h 805492"/>
              <a:gd name="connsiteX12" fmla="*/ 268425 w 564462"/>
              <a:gd name="connsiteY12" fmla="*/ 219727 h 805492"/>
              <a:gd name="connsiteX13" fmla="*/ 284300 w 564462"/>
              <a:gd name="connsiteY13" fmla="*/ 245127 h 805492"/>
              <a:gd name="connsiteX14" fmla="*/ 185875 w 564462"/>
              <a:gd name="connsiteY14" fmla="*/ 172102 h 805492"/>
              <a:gd name="connsiteX15" fmla="*/ 1725 w 564462"/>
              <a:gd name="connsiteY15" fmla="*/ 652 h 805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64462" h="805492">
                <a:moveTo>
                  <a:pt x="1725" y="652"/>
                </a:moveTo>
                <a:cubicBezTo>
                  <a:pt x="21833" y="12294"/>
                  <a:pt x="260488" y="201206"/>
                  <a:pt x="306525" y="241952"/>
                </a:cubicBezTo>
                <a:cubicBezTo>
                  <a:pt x="352562" y="282698"/>
                  <a:pt x="254138" y="222902"/>
                  <a:pt x="277950" y="245127"/>
                </a:cubicBezTo>
                <a:cubicBezTo>
                  <a:pt x="301762" y="267352"/>
                  <a:pt x="407067" y="333498"/>
                  <a:pt x="449400" y="375302"/>
                </a:cubicBezTo>
                <a:cubicBezTo>
                  <a:pt x="491733" y="417106"/>
                  <a:pt x="516075" y="482723"/>
                  <a:pt x="531950" y="495952"/>
                </a:cubicBezTo>
                <a:cubicBezTo>
                  <a:pt x="547825" y="509181"/>
                  <a:pt x="545708" y="430335"/>
                  <a:pt x="544650" y="454677"/>
                </a:cubicBezTo>
                <a:cubicBezTo>
                  <a:pt x="543592" y="479019"/>
                  <a:pt x="538300" y="583794"/>
                  <a:pt x="525600" y="642002"/>
                </a:cubicBezTo>
                <a:cubicBezTo>
                  <a:pt x="512900" y="700210"/>
                  <a:pt x="469508" y="792815"/>
                  <a:pt x="468450" y="803927"/>
                </a:cubicBezTo>
                <a:cubicBezTo>
                  <a:pt x="467392" y="815039"/>
                  <a:pt x="503375" y="765298"/>
                  <a:pt x="519250" y="708677"/>
                </a:cubicBezTo>
                <a:cubicBezTo>
                  <a:pt x="535125" y="652056"/>
                  <a:pt x="570050" y="512885"/>
                  <a:pt x="563700" y="464202"/>
                </a:cubicBezTo>
                <a:cubicBezTo>
                  <a:pt x="557350" y="415519"/>
                  <a:pt x="493850" y="422398"/>
                  <a:pt x="481150" y="416577"/>
                </a:cubicBezTo>
                <a:cubicBezTo>
                  <a:pt x="468450" y="410756"/>
                  <a:pt x="522954" y="462085"/>
                  <a:pt x="487500" y="429277"/>
                </a:cubicBezTo>
                <a:cubicBezTo>
                  <a:pt x="452046" y="396469"/>
                  <a:pt x="302292" y="250419"/>
                  <a:pt x="268425" y="219727"/>
                </a:cubicBezTo>
                <a:cubicBezTo>
                  <a:pt x="234558" y="189035"/>
                  <a:pt x="298058" y="253065"/>
                  <a:pt x="284300" y="245127"/>
                </a:cubicBezTo>
                <a:cubicBezTo>
                  <a:pt x="270542" y="237190"/>
                  <a:pt x="228737" y="207556"/>
                  <a:pt x="185875" y="172102"/>
                </a:cubicBezTo>
                <a:cubicBezTo>
                  <a:pt x="143013" y="136648"/>
                  <a:pt x="-18383" y="-10990"/>
                  <a:pt x="1725" y="6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 1285">
            <a:extLst>
              <a:ext uri="{FF2B5EF4-FFF2-40B4-BE49-F238E27FC236}">
                <a16:creationId xmlns:a16="http://schemas.microsoft.com/office/drawing/2014/main" id="{24162B61-F857-F09A-3B25-537B9A36EEDF}"/>
              </a:ext>
            </a:extLst>
          </p:cNvPr>
          <p:cNvSpPr/>
          <p:nvPr/>
        </p:nvSpPr>
        <p:spPr>
          <a:xfrm>
            <a:off x="3515875" y="5700605"/>
            <a:ext cx="360805" cy="573510"/>
          </a:xfrm>
          <a:custGeom>
            <a:avLst/>
            <a:gdLst>
              <a:gd name="connsiteX0" fmla="*/ 360800 w 360805"/>
              <a:gd name="connsiteY0" fmla="*/ 108 h 573510"/>
              <a:gd name="connsiteX1" fmla="*/ 208400 w 360805"/>
              <a:gd name="connsiteY1" fmla="*/ 152508 h 573510"/>
              <a:gd name="connsiteX2" fmla="*/ 3613 w 360805"/>
              <a:gd name="connsiteY2" fmla="*/ 304908 h 573510"/>
              <a:gd name="connsiteX3" fmla="*/ 75050 w 360805"/>
              <a:gd name="connsiteY3" fmla="*/ 223945 h 573510"/>
              <a:gd name="connsiteX4" fmla="*/ 41713 w 360805"/>
              <a:gd name="connsiteY4" fmla="*/ 328720 h 573510"/>
              <a:gd name="connsiteX5" fmla="*/ 122675 w 360805"/>
              <a:gd name="connsiteY5" fmla="*/ 457308 h 573510"/>
              <a:gd name="connsiteX6" fmla="*/ 98863 w 360805"/>
              <a:gd name="connsiteY6" fmla="*/ 447783 h 573510"/>
              <a:gd name="connsiteX7" fmla="*/ 322700 w 360805"/>
              <a:gd name="connsiteY7" fmla="*/ 566845 h 573510"/>
              <a:gd name="connsiteX8" fmla="*/ 284600 w 360805"/>
              <a:gd name="connsiteY8" fmla="*/ 543033 h 573510"/>
              <a:gd name="connsiteX9" fmla="*/ 103625 w 360805"/>
              <a:gd name="connsiteY9" fmla="*/ 414445 h 573510"/>
              <a:gd name="connsiteX10" fmla="*/ 22663 w 360805"/>
              <a:gd name="connsiteY10" fmla="*/ 366820 h 573510"/>
              <a:gd name="connsiteX11" fmla="*/ 117913 w 360805"/>
              <a:gd name="connsiteY11" fmla="*/ 266808 h 573510"/>
              <a:gd name="connsiteX12" fmla="*/ 56000 w 360805"/>
              <a:gd name="connsiteY12" fmla="*/ 262045 h 573510"/>
              <a:gd name="connsiteX13" fmla="*/ 203638 w 360805"/>
              <a:gd name="connsiteY13" fmla="*/ 176320 h 573510"/>
              <a:gd name="connsiteX14" fmla="*/ 360800 w 360805"/>
              <a:gd name="connsiteY14" fmla="*/ 108 h 573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0805" h="573510">
                <a:moveTo>
                  <a:pt x="360800" y="108"/>
                </a:moveTo>
                <a:cubicBezTo>
                  <a:pt x="361594" y="-3861"/>
                  <a:pt x="267931" y="101708"/>
                  <a:pt x="208400" y="152508"/>
                </a:cubicBezTo>
                <a:cubicBezTo>
                  <a:pt x="148869" y="203308"/>
                  <a:pt x="25838" y="293002"/>
                  <a:pt x="3613" y="304908"/>
                </a:cubicBezTo>
                <a:cubicBezTo>
                  <a:pt x="-18612" y="316814"/>
                  <a:pt x="68700" y="219976"/>
                  <a:pt x="75050" y="223945"/>
                </a:cubicBezTo>
                <a:cubicBezTo>
                  <a:pt x="81400" y="227914"/>
                  <a:pt x="33776" y="289826"/>
                  <a:pt x="41713" y="328720"/>
                </a:cubicBezTo>
                <a:cubicBezTo>
                  <a:pt x="49650" y="367614"/>
                  <a:pt x="113150" y="437464"/>
                  <a:pt x="122675" y="457308"/>
                </a:cubicBezTo>
                <a:cubicBezTo>
                  <a:pt x="132200" y="477152"/>
                  <a:pt x="65526" y="429527"/>
                  <a:pt x="98863" y="447783"/>
                </a:cubicBezTo>
                <a:cubicBezTo>
                  <a:pt x="132200" y="466039"/>
                  <a:pt x="291744" y="550970"/>
                  <a:pt x="322700" y="566845"/>
                </a:cubicBezTo>
                <a:cubicBezTo>
                  <a:pt x="353656" y="582720"/>
                  <a:pt x="321112" y="568433"/>
                  <a:pt x="284600" y="543033"/>
                </a:cubicBezTo>
                <a:cubicBezTo>
                  <a:pt x="248088" y="517633"/>
                  <a:pt x="147281" y="443814"/>
                  <a:pt x="103625" y="414445"/>
                </a:cubicBezTo>
                <a:cubicBezTo>
                  <a:pt x="59969" y="385076"/>
                  <a:pt x="20282" y="391426"/>
                  <a:pt x="22663" y="366820"/>
                </a:cubicBezTo>
                <a:cubicBezTo>
                  <a:pt x="25044" y="342214"/>
                  <a:pt x="112357" y="284270"/>
                  <a:pt x="117913" y="266808"/>
                </a:cubicBezTo>
                <a:cubicBezTo>
                  <a:pt x="123469" y="249346"/>
                  <a:pt x="41712" y="277126"/>
                  <a:pt x="56000" y="262045"/>
                </a:cubicBezTo>
                <a:cubicBezTo>
                  <a:pt x="70287" y="246964"/>
                  <a:pt x="157601" y="215214"/>
                  <a:pt x="203638" y="176320"/>
                </a:cubicBezTo>
                <a:cubicBezTo>
                  <a:pt x="249675" y="137426"/>
                  <a:pt x="360006" y="4077"/>
                  <a:pt x="360800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 1286">
            <a:extLst>
              <a:ext uri="{FF2B5EF4-FFF2-40B4-BE49-F238E27FC236}">
                <a16:creationId xmlns:a16="http://schemas.microsoft.com/office/drawing/2014/main" id="{23C3CEAF-6E62-EABF-5BB0-1C0961274D98}"/>
              </a:ext>
            </a:extLst>
          </p:cNvPr>
          <p:cNvSpPr/>
          <p:nvPr/>
        </p:nvSpPr>
        <p:spPr>
          <a:xfrm>
            <a:off x="4209955" y="5671690"/>
            <a:ext cx="601167" cy="391073"/>
          </a:xfrm>
          <a:custGeom>
            <a:avLst/>
            <a:gdLst>
              <a:gd name="connsiteX0" fmla="*/ 600170 w 601167"/>
              <a:gd name="connsiteY0" fmla="*/ 448 h 391073"/>
              <a:gd name="connsiteX1" fmla="*/ 357283 w 601167"/>
              <a:gd name="connsiteY1" fmla="*/ 190948 h 391073"/>
              <a:gd name="connsiteX2" fmla="*/ 281083 w 601167"/>
              <a:gd name="connsiteY2" fmla="*/ 352873 h 391073"/>
              <a:gd name="connsiteX3" fmla="*/ 290608 w 601167"/>
              <a:gd name="connsiteY3" fmla="*/ 276673 h 391073"/>
              <a:gd name="connsiteX4" fmla="*/ 219170 w 601167"/>
              <a:gd name="connsiteY4" fmla="*/ 333823 h 391073"/>
              <a:gd name="connsiteX5" fmla="*/ 95 w 601167"/>
              <a:gd name="connsiteY5" fmla="*/ 390973 h 391073"/>
              <a:gd name="connsiteX6" fmla="*/ 247745 w 601167"/>
              <a:gd name="connsiteY6" fmla="*/ 319535 h 391073"/>
              <a:gd name="connsiteX7" fmla="*/ 295370 w 601167"/>
              <a:gd name="connsiteY7" fmla="*/ 238573 h 391073"/>
              <a:gd name="connsiteX8" fmla="*/ 300133 w 601167"/>
              <a:gd name="connsiteY8" fmla="*/ 190948 h 391073"/>
              <a:gd name="connsiteX9" fmla="*/ 438245 w 601167"/>
              <a:gd name="connsiteY9" fmla="*/ 138560 h 391073"/>
              <a:gd name="connsiteX10" fmla="*/ 600170 w 601167"/>
              <a:gd name="connsiteY10" fmla="*/ 448 h 391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1167" h="391073">
                <a:moveTo>
                  <a:pt x="600170" y="448"/>
                </a:moveTo>
                <a:cubicBezTo>
                  <a:pt x="586676" y="9179"/>
                  <a:pt x="410464" y="132211"/>
                  <a:pt x="357283" y="190948"/>
                </a:cubicBezTo>
                <a:cubicBezTo>
                  <a:pt x="304102" y="249685"/>
                  <a:pt x="292195" y="338586"/>
                  <a:pt x="281083" y="352873"/>
                </a:cubicBezTo>
                <a:cubicBezTo>
                  <a:pt x="269970" y="367161"/>
                  <a:pt x="300927" y="279848"/>
                  <a:pt x="290608" y="276673"/>
                </a:cubicBezTo>
                <a:cubicBezTo>
                  <a:pt x="280289" y="273498"/>
                  <a:pt x="267589" y="314773"/>
                  <a:pt x="219170" y="333823"/>
                </a:cubicBezTo>
                <a:cubicBezTo>
                  <a:pt x="170751" y="352873"/>
                  <a:pt x="-4667" y="393354"/>
                  <a:pt x="95" y="390973"/>
                </a:cubicBezTo>
                <a:cubicBezTo>
                  <a:pt x="4857" y="388592"/>
                  <a:pt x="198533" y="344935"/>
                  <a:pt x="247745" y="319535"/>
                </a:cubicBezTo>
                <a:cubicBezTo>
                  <a:pt x="296957" y="294135"/>
                  <a:pt x="286639" y="260004"/>
                  <a:pt x="295370" y="238573"/>
                </a:cubicBezTo>
                <a:cubicBezTo>
                  <a:pt x="304101" y="217142"/>
                  <a:pt x="276320" y="207617"/>
                  <a:pt x="300133" y="190948"/>
                </a:cubicBezTo>
                <a:cubicBezTo>
                  <a:pt x="323945" y="174279"/>
                  <a:pt x="389826" y="163960"/>
                  <a:pt x="438245" y="138560"/>
                </a:cubicBezTo>
                <a:cubicBezTo>
                  <a:pt x="486664" y="113160"/>
                  <a:pt x="613664" y="-8283"/>
                  <a:pt x="600170" y="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 1287">
            <a:extLst>
              <a:ext uri="{FF2B5EF4-FFF2-40B4-BE49-F238E27FC236}">
                <a16:creationId xmlns:a16="http://schemas.microsoft.com/office/drawing/2014/main" id="{A97909E6-7E59-F916-257D-F43529E0285E}"/>
              </a:ext>
            </a:extLst>
          </p:cNvPr>
          <p:cNvSpPr/>
          <p:nvPr/>
        </p:nvSpPr>
        <p:spPr>
          <a:xfrm>
            <a:off x="3961525" y="6155342"/>
            <a:ext cx="451962" cy="727513"/>
          </a:xfrm>
          <a:custGeom>
            <a:avLst/>
            <a:gdLst>
              <a:gd name="connsiteX0" fmla="*/ 451658 w 451962"/>
              <a:gd name="connsiteY0" fmla="*/ 14 h 727513"/>
              <a:gd name="connsiteX1" fmla="*/ 109961 w 451962"/>
              <a:gd name="connsiteY1" fmla="*/ 173269 h 727513"/>
              <a:gd name="connsiteX2" fmla="*/ 162900 w 451962"/>
              <a:gd name="connsiteY2" fmla="*/ 168456 h 727513"/>
              <a:gd name="connsiteX3" fmla="*/ 13709 w 451962"/>
              <a:gd name="connsiteY3" fmla="*/ 255083 h 727513"/>
              <a:gd name="connsiteX4" fmla="*/ 52210 w 451962"/>
              <a:gd name="connsiteY4" fmla="*/ 490902 h 727513"/>
              <a:gd name="connsiteX5" fmla="*/ 47397 w 451962"/>
              <a:gd name="connsiteY5" fmla="*/ 462026 h 727513"/>
              <a:gd name="connsiteX6" fmla="*/ 28147 w 451962"/>
              <a:gd name="connsiteY6" fmla="*/ 360961 h 727513"/>
              <a:gd name="connsiteX7" fmla="*/ 23334 w 451962"/>
              <a:gd name="connsiteY7" fmla="*/ 721909 h 727513"/>
              <a:gd name="connsiteX8" fmla="*/ 23334 w 451962"/>
              <a:gd name="connsiteY8" fmla="*/ 553466 h 727513"/>
              <a:gd name="connsiteX9" fmla="*/ 47397 w 451962"/>
              <a:gd name="connsiteY9" fmla="*/ 192519 h 727513"/>
              <a:gd name="connsiteX10" fmla="*/ 4083 w 451962"/>
              <a:gd name="connsiteY10" fmla="*/ 231020 h 727513"/>
              <a:gd name="connsiteX11" fmla="*/ 167713 w 451962"/>
              <a:gd name="connsiteY11" fmla="*/ 163643 h 727513"/>
              <a:gd name="connsiteX12" fmla="*/ 451658 w 451962"/>
              <a:gd name="connsiteY12" fmla="*/ 14 h 727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1962" h="727513">
                <a:moveTo>
                  <a:pt x="451658" y="14"/>
                </a:moveTo>
                <a:cubicBezTo>
                  <a:pt x="442033" y="1618"/>
                  <a:pt x="158087" y="145195"/>
                  <a:pt x="109961" y="173269"/>
                </a:cubicBezTo>
                <a:cubicBezTo>
                  <a:pt x="61835" y="201343"/>
                  <a:pt x="178942" y="154820"/>
                  <a:pt x="162900" y="168456"/>
                </a:cubicBezTo>
                <a:cubicBezTo>
                  <a:pt x="146858" y="182092"/>
                  <a:pt x="32157" y="201342"/>
                  <a:pt x="13709" y="255083"/>
                </a:cubicBezTo>
                <a:cubicBezTo>
                  <a:pt x="-4739" y="308824"/>
                  <a:pt x="52210" y="490902"/>
                  <a:pt x="52210" y="490902"/>
                </a:cubicBezTo>
                <a:cubicBezTo>
                  <a:pt x="57825" y="525393"/>
                  <a:pt x="51407" y="483683"/>
                  <a:pt x="47397" y="462026"/>
                </a:cubicBezTo>
                <a:cubicBezTo>
                  <a:pt x="43386" y="440369"/>
                  <a:pt x="32157" y="317647"/>
                  <a:pt x="28147" y="360961"/>
                </a:cubicBezTo>
                <a:cubicBezTo>
                  <a:pt x="24137" y="404275"/>
                  <a:pt x="24136" y="689825"/>
                  <a:pt x="23334" y="721909"/>
                </a:cubicBezTo>
                <a:cubicBezTo>
                  <a:pt x="22532" y="753993"/>
                  <a:pt x="19323" y="641698"/>
                  <a:pt x="23334" y="553466"/>
                </a:cubicBezTo>
                <a:cubicBezTo>
                  <a:pt x="27344" y="465234"/>
                  <a:pt x="50605" y="246260"/>
                  <a:pt x="47397" y="192519"/>
                </a:cubicBezTo>
                <a:cubicBezTo>
                  <a:pt x="44189" y="138778"/>
                  <a:pt x="-15970" y="235833"/>
                  <a:pt x="4083" y="231020"/>
                </a:cubicBezTo>
                <a:cubicBezTo>
                  <a:pt x="24136" y="226207"/>
                  <a:pt x="95523" y="198134"/>
                  <a:pt x="167713" y="163643"/>
                </a:cubicBezTo>
                <a:cubicBezTo>
                  <a:pt x="239902" y="129153"/>
                  <a:pt x="461283" y="-1590"/>
                  <a:pt x="451658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 1288">
            <a:extLst>
              <a:ext uri="{FF2B5EF4-FFF2-40B4-BE49-F238E27FC236}">
                <a16:creationId xmlns:a16="http://schemas.microsoft.com/office/drawing/2014/main" id="{A93E8F86-E229-623D-9413-783402AA20B3}"/>
              </a:ext>
            </a:extLst>
          </p:cNvPr>
          <p:cNvSpPr/>
          <p:nvPr/>
        </p:nvSpPr>
        <p:spPr>
          <a:xfrm>
            <a:off x="2256905" y="4213892"/>
            <a:ext cx="333764" cy="475255"/>
          </a:xfrm>
          <a:custGeom>
            <a:avLst/>
            <a:gdLst>
              <a:gd name="connsiteX0" fmla="*/ 320 w 333764"/>
              <a:gd name="connsiteY0" fmla="*/ 21 h 475255"/>
              <a:gd name="connsiteX1" fmla="*/ 166575 w 333764"/>
              <a:gd name="connsiteY1" fmla="*/ 230220 h 475255"/>
              <a:gd name="connsiteX2" fmla="*/ 294463 w 333764"/>
              <a:gd name="connsiteY2" fmla="*/ 473207 h 475255"/>
              <a:gd name="connsiteX3" fmla="*/ 268885 w 333764"/>
              <a:gd name="connsiteY3" fmla="*/ 351714 h 475255"/>
              <a:gd name="connsiteX4" fmla="*/ 332829 w 333764"/>
              <a:gd name="connsiteY4" fmla="*/ 441235 h 475255"/>
              <a:gd name="connsiteX5" fmla="*/ 211336 w 333764"/>
              <a:gd name="connsiteY5" fmla="*/ 243009 h 475255"/>
              <a:gd name="connsiteX6" fmla="*/ 320 w 333764"/>
              <a:gd name="connsiteY6" fmla="*/ 21 h 475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3764" h="475255">
                <a:moveTo>
                  <a:pt x="320" y="21"/>
                </a:moveTo>
                <a:cubicBezTo>
                  <a:pt x="-7140" y="-2110"/>
                  <a:pt x="117551" y="151356"/>
                  <a:pt x="166575" y="230220"/>
                </a:cubicBezTo>
                <a:cubicBezTo>
                  <a:pt x="215599" y="309084"/>
                  <a:pt x="277411" y="452958"/>
                  <a:pt x="294463" y="473207"/>
                </a:cubicBezTo>
                <a:cubicBezTo>
                  <a:pt x="311515" y="493456"/>
                  <a:pt x="262491" y="357043"/>
                  <a:pt x="268885" y="351714"/>
                </a:cubicBezTo>
                <a:cubicBezTo>
                  <a:pt x="275279" y="346385"/>
                  <a:pt x="342420" y="459352"/>
                  <a:pt x="332829" y="441235"/>
                </a:cubicBezTo>
                <a:cubicBezTo>
                  <a:pt x="323238" y="423118"/>
                  <a:pt x="262491" y="315479"/>
                  <a:pt x="211336" y="243009"/>
                </a:cubicBezTo>
                <a:cubicBezTo>
                  <a:pt x="160181" y="170539"/>
                  <a:pt x="7780" y="2152"/>
                  <a:pt x="320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 1289">
            <a:extLst>
              <a:ext uri="{FF2B5EF4-FFF2-40B4-BE49-F238E27FC236}">
                <a16:creationId xmlns:a16="http://schemas.microsoft.com/office/drawing/2014/main" id="{5C1D6D6F-F99F-CE8E-F798-A143DF72A28A}"/>
              </a:ext>
            </a:extLst>
          </p:cNvPr>
          <p:cNvSpPr/>
          <p:nvPr/>
        </p:nvSpPr>
        <p:spPr>
          <a:xfrm>
            <a:off x="2675386" y="4309763"/>
            <a:ext cx="176696" cy="415808"/>
          </a:xfrm>
          <a:custGeom>
            <a:avLst/>
            <a:gdLst>
              <a:gd name="connsiteX0" fmla="*/ 176519 w 176696"/>
              <a:gd name="connsiteY0" fmla="*/ 66 h 415808"/>
              <a:gd name="connsiteX1" fmla="*/ 42236 w 176696"/>
              <a:gd name="connsiteY1" fmla="*/ 166321 h 415808"/>
              <a:gd name="connsiteX2" fmla="*/ 35842 w 176696"/>
              <a:gd name="connsiteY2" fmla="*/ 338970 h 415808"/>
              <a:gd name="connsiteX3" fmla="*/ 35842 w 176696"/>
              <a:gd name="connsiteY3" fmla="*/ 230265 h 415808"/>
              <a:gd name="connsiteX4" fmla="*/ 80603 w 176696"/>
              <a:gd name="connsiteY4" fmla="*/ 415703 h 415808"/>
              <a:gd name="connsiteX5" fmla="*/ 23053 w 176696"/>
              <a:gd name="connsiteY5" fmla="*/ 255843 h 415808"/>
              <a:gd name="connsiteX6" fmla="*/ 10264 w 176696"/>
              <a:gd name="connsiteY6" fmla="*/ 185504 h 415808"/>
              <a:gd name="connsiteX7" fmla="*/ 176519 w 176696"/>
              <a:gd name="connsiteY7" fmla="*/ 66 h 415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6696" h="415808">
                <a:moveTo>
                  <a:pt x="176519" y="66"/>
                </a:moveTo>
                <a:cubicBezTo>
                  <a:pt x="181848" y="-3131"/>
                  <a:pt x="65682" y="109837"/>
                  <a:pt x="42236" y="166321"/>
                </a:cubicBezTo>
                <a:cubicBezTo>
                  <a:pt x="18790" y="222805"/>
                  <a:pt x="36908" y="328313"/>
                  <a:pt x="35842" y="338970"/>
                </a:cubicBezTo>
                <a:cubicBezTo>
                  <a:pt x="34776" y="349627"/>
                  <a:pt x="28382" y="217476"/>
                  <a:pt x="35842" y="230265"/>
                </a:cubicBezTo>
                <a:cubicBezTo>
                  <a:pt x="43302" y="243054"/>
                  <a:pt x="82734" y="411440"/>
                  <a:pt x="80603" y="415703"/>
                </a:cubicBezTo>
                <a:cubicBezTo>
                  <a:pt x="78472" y="419966"/>
                  <a:pt x="34776" y="294209"/>
                  <a:pt x="23053" y="255843"/>
                </a:cubicBezTo>
                <a:cubicBezTo>
                  <a:pt x="11330" y="217477"/>
                  <a:pt x="-14248" y="222805"/>
                  <a:pt x="10264" y="185504"/>
                </a:cubicBezTo>
                <a:cubicBezTo>
                  <a:pt x="34776" y="148203"/>
                  <a:pt x="171190" y="3263"/>
                  <a:pt x="176519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14F8B333-2F1E-F33A-5E2B-AF3FE4C484B9}"/>
              </a:ext>
            </a:extLst>
          </p:cNvPr>
          <p:cNvSpPr/>
          <p:nvPr/>
        </p:nvSpPr>
        <p:spPr>
          <a:xfrm>
            <a:off x="2405745" y="3446149"/>
            <a:ext cx="210379" cy="420761"/>
          </a:xfrm>
          <a:custGeom>
            <a:avLst/>
            <a:gdLst>
              <a:gd name="connsiteX0" fmla="*/ 209567 w 210379"/>
              <a:gd name="connsiteY0" fmla="*/ 436 h 420761"/>
              <a:gd name="connsiteX1" fmla="*/ 107256 w 210379"/>
              <a:gd name="connsiteY1" fmla="*/ 179479 h 420761"/>
              <a:gd name="connsiteX2" fmla="*/ 4946 w 210379"/>
              <a:gd name="connsiteY2" fmla="*/ 416072 h 420761"/>
              <a:gd name="connsiteX3" fmla="*/ 24129 w 210379"/>
              <a:gd name="connsiteY3" fmla="*/ 326550 h 420761"/>
              <a:gd name="connsiteX4" fmla="*/ 94468 w 210379"/>
              <a:gd name="connsiteY4" fmla="*/ 198662 h 420761"/>
              <a:gd name="connsiteX5" fmla="*/ 49707 w 210379"/>
              <a:gd name="connsiteY5" fmla="*/ 230634 h 420761"/>
              <a:gd name="connsiteX6" fmla="*/ 209567 w 210379"/>
              <a:gd name="connsiteY6" fmla="*/ 436 h 420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79" h="420761">
                <a:moveTo>
                  <a:pt x="209567" y="436"/>
                </a:moveTo>
                <a:cubicBezTo>
                  <a:pt x="219158" y="-8090"/>
                  <a:pt x="141359" y="110206"/>
                  <a:pt x="107256" y="179479"/>
                </a:cubicBezTo>
                <a:cubicBezTo>
                  <a:pt x="73152" y="248752"/>
                  <a:pt x="18800" y="391560"/>
                  <a:pt x="4946" y="416072"/>
                </a:cubicBezTo>
                <a:cubicBezTo>
                  <a:pt x="-8909" y="440584"/>
                  <a:pt x="9209" y="362785"/>
                  <a:pt x="24129" y="326550"/>
                </a:cubicBezTo>
                <a:cubicBezTo>
                  <a:pt x="39049" y="290315"/>
                  <a:pt x="90205" y="214648"/>
                  <a:pt x="94468" y="198662"/>
                </a:cubicBezTo>
                <a:cubicBezTo>
                  <a:pt x="98731" y="182676"/>
                  <a:pt x="34787" y="259409"/>
                  <a:pt x="49707" y="230634"/>
                </a:cubicBezTo>
                <a:cubicBezTo>
                  <a:pt x="64627" y="201859"/>
                  <a:pt x="199976" y="8962"/>
                  <a:pt x="209567" y="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 1291">
            <a:extLst>
              <a:ext uri="{FF2B5EF4-FFF2-40B4-BE49-F238E27FC236}">
                <a16:creationId xmlns:a16="http://schemas.microsoft.com/office/drawing/2014/main" id="{9BBEB648-EAD6-BD96-DB83-5AC709447098}"/>
              </a:ext>
            </a:extLst>
          </p:cNvPr>
          <p:cNvSpPr/>
          <p:nvPr/>
        </p:nvSpPr>
        <p:spPr>
          <a:xfrm>
            <a:off x="3036514" y="3504015"/>
            <a:ext cx="225554" cy="487524"/>
          </a:xfrm>
          <a:custGeom>
            <a:avLst/>
            <a:gdLst>
              <a:gd name="connsiteX0" fmla="*/ 173478 w 225554"/>
              <a:gd name="connsiteY0" fmla="*/ 119 h 487524"/>
              <a:gd name="connsiteX1" fmla="*/ 186266 w 225554"/>
              <a:gd name="connsiteY1" fmla="*/ 249501 h 487524"/>
              <a:gd name="connsiteX2" fmla="*/ 829 w 225554"/>
              <a:gd name="connsiteY2" fmla="*/ 486094 h 487524"/>
              <a:gd name="connsiteX3" fmla="*/ 122322 w 225554"/>
              <a:gd name="connsiteY3" fmla="*/ 345417 h 487524"/>
              <a:gd name="connsiteX4" fmla="*/ 224633 w 225554"/>
              <a:gd name="connsiteY4" fmla="*/ 281473 h 487524"/>
              <a:gd name="connsiteX5" fmla="*/ 173478 w 225554"/>
              <a:gd name="connsiteY5" fmla="*/ 119 h 48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554" h="487524">
                <a:moveTo>
                  <a:pt x="173478" y="119"/>
                </a:moveTo>
                <a:cubicBezTo>
                  <a:pt x="167084" y="-5210"/>
                  <a:pt x="215041" y="168505"/>
                  <a:pt x="186266" y="249501"/>
                </a:cubicBezTo>
                <a:cubicBezTo>
                  <a:pt x="157491" y="330497"/>
                  <a:pt x="11486" y="470108"/>
                  <a:pt x="829" y="486094"/>
                </a:cubicBezTo>
                <a:cubicBezTo>
                  <a:pt x="-9828" y="502080"/>
                  <a:pt x="85021" y="379520"/>
                  <a:pt x="122322" y="345417"/>
                </a:cubicBezTo>
                <a:cubicBezTo>
                  <a:pt x="159623" y="311314"/>
                  <a:pt x="216107" y="336891"/>
                  <a:pt x="224633" y="281473"/>
                </a:cubicBezTo>
                <a:cubicBezTo>
                  <a:pt x="233159" y="226055"/>
                  <a:pt x="179872" y="5448"/>
                  <a:pt x="173478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 1292">
            <a:extLst>
              <a:ext uri="{FF2B5EF4-FFF2-40B4-BE49-F238E27FC236}">
                <a16:creationId xmlns:a16="http://schemas.microsoft.com/office/drawing/2014/main" id="{0FAF46BF-DC4D-0D9A-804A-59DF86E7C7A4}"/>
              </a:ext>
            </a:extLst>
          </p:cNvPr>
          <p:cNvSpPr/>
          <p:nvPr/>
        </p:nvSpPr>
        <p:spPr>
          <a:xfrm>
            <a:off x="3676565" y="3655713"/>
            <a:ext cx="195348" cy="462284"/>
          </a:xfrm>
          <a:custGeom>
            <a:avLst/>
            <a:gdLst>
              <a:gd name="connsiteX0" fmla="*/ 218 w 195348"/>
              <a:gd name="connsiteY0" fmla="*/ 1887 h 462284"/>
              <a:gd name="connsiteX1" fmla="*/ 147290 w 195348"/>
              <a:gd name="connsiteY1" fmla="*/ 283241 h 462284"/>
              <a:gd name="connsiteX2" fmla="*/ 160078 w 195348"/>
              <a:gd name="connsiteY2" fmla="*/ 462284 h 462284"/>
              <a:gd name="connsiteX3" fmla="*/ 179262 w 195348"/>
              <a:gd name="connsiteY3" fmla="*/ 283241 h 462284"/>
              <a:gd name="connsiteX4" fmla="*/ 192050 w 195348"/>
              <a:gd name="connsiteY4" fmla="*/ 347185 h 462284"/>
              <a:gd name="connsiteX5" fmla="*/ 115318 w 195348"/>
              <a:gd name="connsiteY5" fmla="*/ 168142 h 462284"/>
              <a:gd name="connsiteX6" fmla="*/ 218 w 195348"/>
              <a:gd name="connsiteY6" fmla="*/ 1887 h 462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5348" h="462284">
                <a:moveTo>
                  <a:pt x="218" y="1887"/>
                </a:moveTo>
                <a:cubicBezTo>
                  <a:pt x="5547" y="21070"/>
                  <a:pt x="120647" y="206508"/>
                  <a:pt x="147290" y="283241"/>
                </a:cubicBezTo>
                <a:cubicBezTo>
                  <a:pt x="173933" y="359974"/>
                  <a:pt x="154749" y="462284"/>
                  <a:pt x="160078" y="462284"/>
                </a:cubicBezTo>
                <a:cubicBezTo>
                  <a:pt x="165407" y="462284"/>
                  <a:pt x="173933" y="302424"/>
                  <a:pt x="179262" y="283241"/>
                </a:cubicBezTo>
                <a:cubicBezTo>
                  <a:pt x="184591" y="264058"/>
                  <a:pt x="202707" y="366368"/>
                  <a:pt x="192050" y="347185"/>
                </a:cubicBezTo>
                <a:cubicBezTo>
                  <a:pt x="181393" y="328002"/>
                  <a:pt x="141961" y="221429"/>
                  <a:pt x="115318" y="168142"/>
                </a:cubicBezTo>
                <a:cubicBezTo>
                  <a:pt x="88675" y="114855"/>
                  <a:pt x="-5111" y="-17296"/>
                  <a:pt x="218" y="18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 1293">
            <a:extLst>
              <a:ext uri="{FF2B5EF4-FFF2-40B4-BE49-F238E27FC236}">
                <a16:creationId xmlns:a16="http://schemas.microsoft.com/office/drawing/2014/main" id="{BA42EB11-7579-4E8F-1142-B254906D21C2}"/>
              </a:ext>
            </a:extLst>
          </p:cNvPr>
          <p:cNvSpPr/>
          <p:nvPr/>
        </p:nvSpPr>
        <p:spPr>
          <a:xfrm>
            <a:off x="4785901" y="5267115"/>
            <a:ext cx="252871" cy="300425"/>
          </a:xfrm>
          <a:custGeom>
            <a:avLst/>
            <a:gdLst>
              <a:gd name="connsiteX0" fmla="*/ 66017 w 252871"/>
              <a:gd name="connsiteY0" fmla="*/ 16 h 300425"/>
              <a:gd name="connsiteX1" fmla="*/ 149993 w 252871"/>
              <a:gd name="connsiteY1" fmla="*/ 130644 h 300425"/>
              <a:gd name="connsiteX2" fmla="*/ 703 w 252871"/>
              <a:gd name="connsiteY2" fmla="*/ 298595 h 300425"/>
              <a:gd name="connsiteX3" fmla="*/ 98675 w 252871"/>
              <a:gd name="connsiteY3" fmla="*/ 214620 h 300425"/>
              <a:gd name="connsiteX4" fmla="*/ 210642 w 252871"/>
              <a:gd name="connsiteY4" fmla="*/ 130644 h 300425"/>
              <a:gd name="connsiteX5" fmla="*/ 135997 w 252871"/>
              <a:gd name="connsiteY5" fmla="*/ 116648 h 300425"/>
              <a:gd name="connsiteX6" fmla="*/ 252630 w 252871"/>
              <a:gd name="connsiteY6" fmla="*/ 121314 h 300425"/>
              <a:gd name="connsiteX7" fmla="*/ 66017 w 252871"/>
              <a:gd name="connsiteY7" fmla="*/ 16 h 30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2871" h="300425">
                <a:moveTo>
                  <a:pt x="66017" y="16"/>
                </a:moveTo>
                <a:cubicBezTo>
                  <a:pt x="48911" y="1571"/>
                  <a:pt x="160879" y="80881"/>
                  <a:pt x="149993" y="130644"/>
                </a:cubicBezTo>
                <a:cubicBezTo>
                  <a:pt x="139107" y="180407"/>
                  <a:pt x="9256" y="284599"/>
                  <a:pt x="703" y="298595"/>
                </a:cubicBezTo>
                <a:cubicBezTo>
                  <a:pt x="-7850" y="312591"/>
                  <a:pt x="63685" y="242612"/>
                  <a:pt x="98675" y="214620"/>
                </a:cubicBezTo>
                <a:cubicBezTo>
                  <a:pt x="133665" y="186628"/>
                  <a:pt x="204422" y="146973"/>
                  <a:pt x="210642" y="130644"/>
                </a:cubicBezTo>
                <a:cubicBezTo>
                  <a:pt x="216862" y="114315"/>
                  <a:pt x="128999" y="118203"/>
                  <a:pt x="135997" y="116648"/>
                </a:cubicBezTo>
                <a:cubicBezTo>
                  <a:pt x="142995" y="115093"/>
                  <a:pt x="258850" y="137642"/>
                  <a:pt x="252630" y="121314"/>
                </a:cubicBezTo>
                <a:cubicBezTo>
                  <a:pt x="246410" y="104986"/>
                  <a:pt x="83123" y="-1539"/>
                  <a:pt x="66017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 1294">
            <a:extLst>
              <a:ext uri="{FF2B5EF4-FFF2-40B4-BE49-F238E27FC236}">
                <a16:creationId xmlns:a16="http://schemas.microsoft.com/office/drawing/2014/main" id="{B739712A-A4E9-55C2-6C31-7FF23CE56601}"/>
              </a:ext>
            </a:extLst>
          </p:cNvPr>
          <p:cNvSpPr/>
          <p:nvPr/>
        </p:nvSpPr>
        <p:spPr>
          <a:xfrm>
            <a:off x="4933927" y="5685853"/>
            <a:ext cx="889077" cy="514925"/>
          </a:xfrm>
          <a:custGeom>
            <a:avLst/>
            <a:gdLst>
              <a:gd name="connsiteX0" fmla="*/ 889023 w 889077"/>
              <a:gd name="connsiteY0" fmla="*/ 572 h 514925"/>
              <a:gd name="connsiteX1" fmla="*/ 793773 w 889077"/>
              <a:gd name="connsiteY1" fmla="*/ 137097 h 514925"/>
              <a:gd name="connsiteX2" fmla="*/ 508023 w 889077"/>
              <a:gd name="connsiteY2" fmla="*/ 346647 h 514925"/>
              <a:gd name="connsiteX3" fmla="*/ 600098 w 889077"/>
              <a:gd name="connsiteY3" fmla="*/ 311722 h 514925"/>
              <a:gd name="connsiteX4" fmla="*/ 406423 w 889077"/>
              <a:gd name="connsiteY4" fmla="*/ 368872 h 514925"/>
              <a:gd name="connsiteX5" fmla="*/ 247673 w 889077"/>
              <a:gd name="connsiteY5" fmla="*/ 416497 h 514925"/>
              <a:gd name="connsiteX6" fmla="*/ 23 w 889077"/>
              <a:gd name="connsiteY6" fmla="*/ 514922 h 514925"/>
              <a:gd name="connsiteX7" fmla="*/ 234973 w 889077"/>
              <a:gd name="connsiteY7" fmla="*/ 419672 h 514925"/>
              <a:gd name="connsiteX8" fmla="*/ 577873 w 889077"/>
              <a:gd name="connsiteY8" fmla="*/ 333947 h 514925"/>
              <a:gd name="connsiteX9" fmla="*/ 384198 w 889077"/>
              <a:gd name="connsiteY9" fmla="*/ 391097 h 514925"/>
              <a:gd name="connsiteX10" fmla="*/ 676298 w 889077"/>
              <a:gd name="connsiteY10" fmla="*/ 273622 h 514925"/>
              <a:gd name="connsiteX11" fmla="*/ 600098 w 889077"/>
              <a:gd name="connsiteY11" fmla="*/ 299022 h 514925"/>
              <a:gd name="connsiteX12" fmla="*/ 727098 w 889077"/>
              <a:gd name="connsiteY12" fmla="*/ 219647 h 514925"/>
              <a:gd name="connsiteX13" fmla="*/ 676298 w 889077"/>
              <a:gd name="connsiteY13" fmla="*/ 235522 h 514925"/>
              <a:gd name="connsiteX14" fmla="*/ 784248 w 889077"/>
              <a:gd name="connsiteY14" fmla="*/ 187897 h 514925"/>
              <a:gd name="connsiteX15" fmla="*/ 889023 w 889077"/>
              <a:gd name="connsiteY15" fmla="*/ 572 h 51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89077" h="514925">
                <a:moveTo>
                  <a:pt x="889023" y="572"/>
                </a:moveTo>
                <a:cubicBezTo>
                  <a:pt x="890610" y="-7895"/>
                  <a:pt x="857273" y="79418"/>
                  <a:pt x="793773" y="137097"/>
                </a:cubicBezTo>
                <a:cubicBezTo>
                  <a:pt x="730273" y="194776"/>
                  <a:pt x="540302" y="317543"/>
                  <a:pt x="508023" y="346647"/>
                </a:cubicBezTo>
                <a:cubicBezTo>
                  <a:pt x="475744" y="375751"/>
                  <a:pt x="617031" y="308018"/>
                  <a:pt x="600098" y="311722"/>
                </a:cubicBezTo>
                <a:cubicBezTo>
                  <a:pt x="583165" y="315426"/>
                  <a:pt x="406423" y="368872"/>
                  <a:pt x="406423" y="368872"/>
                </a:cubicBezTo>
                <a:cubicBezTo>
                  <a:pt x="347686" y="386334"/>
                  <a:pt x="315406" y="392155"/>
                  <a:pt x="247673" y="416497"/>
                </a:cubicBezTo>
                <a:cubicBezTo>
                  <a:pt x="179940" y="440839"/>
                  <a:pt x="2140" y="514393"/>
                  <a:pt x="23" y="514922"/>
                </a:cubicBezTo>
                <a:cubicBezTo>
                  <a:pt x="-2094" y="515451"/>
                  <a:pt x="138665" y="449834"/>
                  <a:pt x="234973" y="419672"/>
                </a:cubicBezTo>
                <a:cubicBezTo>
                  <a:pt x="331281" y="389510"/>
                  <a:pt x="553002" y="338709"/>
                  <a:pt x="577873" y="333947"/>
                </a:cubicBezTo>
                <a:cubicBezTo>
                  <a:pt x="602744" y="329185"/>
                  <a:pt x="367794" y="401151"/>
                  <a:pt x="384198" y="391097"/>
                </a:cubicBezTo>
                <a:cubicBezTo>
                  <a:pt x="400602" y="381043"/>
                  <a:pt x="640315" y="288968"/>
                  <a:pt x="676298" y="273622"/>
                </a:cubicBezTo>
                <a:cubicBezTo>
                  <a:pt x="712281" y="258276"/>
                  <a:pt x="591631" y="308018"/>
                  <a:pt x="600098" y="299022"/>
                </a:cubicBezTo>
                <a:cubicBezTo>
                  <a:pt x="608565" y="290026"/>
                  <a:pt x="714398" y="230230"/>
                  <a:pt x="727098" y="219647"/>
                </a:cubicBezTo>
                <a:cubicBezTo>
                  <a:pt x="739798" y="209064"/>
                  <a:pt x="666773" y="240814"/>
                  <a:pt x="676298" y="235522"/>
                </a:cubicBezTo>
                <a:cubicBezTo>
                  <a:pt x="685823" y="230230"/>
                  <a:pt x="750910" y="220705"/>
                  <a:pt x="784248" y="187897"/>
                </a:cubicBezTo>
                <a:cubicBezTo>
                  <a:pt x="817585" y="155089"/>
                  <a:pt x="887436" y="9039"/>
                  <a:pt x="889023" y="5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 1295">
            <a:extLst>
              <a:ext uri="{FF2B5EF4-FFF2-40B4-BE49-F238E27FC236}">
                <a16:creationId xmlns:a16="http://schemas.microsoft.com/office/drawing/2014/main" id="{68B97685-6415-20C6-6B92-25CFF97C91D3}"/>
              </a:ext>
            </a:extLst>
          </p:cNvPr>
          <p:cNvSpPr/>
          <p:nvPr/>
        </p:nvSpPr>
        <p:spPr>
          <a:xfrm>
            <a:off x="4862254" y="5327362"/>
            <a:ext cx="363327" cy="935522"/>
          </a:xfrm>
          <a:custGeom>
            <a:avLst/>
            <a:gdLst>
              <a:gd name="connsiteX0" fmla="*/ 246321 w 363327"/>
              <a:gd name="connsiteY0" fmla="*/ 288 h 935522"/>
              <a:gd name="connsiteX1" fmla="*/ 344746 w 363327"/>
              <a:gd name="connsiteY1" fmla="*/ 184438 h 935522"/>
              <a:gd name="connsiteX2" fmla="*/ 252671 w 363327"/>
              <a:gd name="connsiteY2" fmla="*/ 346363 h 935522"/>
              <a:gd name="connsiteX3" fmla="*/ 303471 w 363327"/>
              <a:gd name="connsiteY3" fmla="*/ 308263 h 935522"/>
              <a:gd name="connsiteX4" fmla="*/ 198696 w 363327"/>
              <a:gd name="connsiteY4" fmla="*/ 473363 h 935522"/>
              <a:gd name="connsiteX5" fmla="*/ 179646 w 363327"/>
              <a:gd name="connsiteY5" fmla="*/ 600363 h 935522"/>
              <a:gd name="connsiteX6" fmla="*/ 239971 w 363327"/>
              <a:gd name="connsiteY6" fmla="*/ 524163 h 935522"/>
              <a:gd name="connsiteX7" fmla="*/ 11371 w 363327"/>
              <a:gd name="connsiteY7" fmla="*/ 917863 h 935522"/>
              <a:gd name="connsiteX8" fmla="*/ 62171 w 363327"/>
              <a:gd name="connsiteY8" fmla="*/ 832138 h 935522"/>
              <a:gd name="connsiteX9" fmla="*/ 300296 w 363327"/>
              <a:gd name="connsiteY9" fmla="*/ 517813 h 935522"/>
              <a:gd name="connsiteX10" fmla="*/ 208221 w 363327"/>
              <a:gd name="connsiteY10" fmla="*/ 603538 h 935522"/>
              <a:gd name="connsiteX11" fmla="*/ 259021 w 363327"/>
              <a:gd name="connsiteY11" fmla="*/ 432088 h 935522"/>
              <a:gd name="connsiteX12" fmla="*/ 262196 w 363327"/>
              <a:gd name="connsiteY12" fmla="*/ 428913 h 935522"/>
              <a:gd name="connsiteX13" fmla="*/ 217746 w 363327"/>
              <a:gd name="connsiteY13" fmla="*/ 501938 h 935522"/>
              <a:gd name="connsiteX14" fmla="*/ 233621 w 363327"/>
              <a:gd name="connsiteY14" fmla="*/ 422563 h 935522"/>
              <a:gd name="connsiteX15" fmla="*/ 341571 w 363327"/>
              <a:gd name="connsiteY15" fmla="*/ 213013 h 935522"/>
              <a:gd name="connsiteX16" fmla="*/ 357446 w 363327"/>
              <a:gd name="connsiteY16" fmla="*/ 143163 h 935522"/>
              <a:gd name="connsiteX17" fmla="*/ 246321 w 363327"/>
              <a:gd name="connsiteY17" fmla="*/ 288 h 935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63327" h="935522">
                <a:moveTo>
                  <a:pt x="246321" y="288"/>
                </a:moveTo>
                <a:cubicBezTo>
                  <a:pt x="244204" y="7167"/>
                  <a:pt x="343688" y="126759"/>
                  <a:pt x="344746" y="184438"/>
                </a:cubicBezTo>
                <a:cubicBezTo>
                  <a:pt x="345804" y="242117"/>
                  <a:pt x="259550" y="325726"/>
                  <a:pt x="252671" y="346363"/>
                </a:cubicBezTo>
                <a:cubicBezTo>
                  <a:pt x="245792" y="367000"/>
                  <a:pt x="312467" y="287096"/>
                  <a:pt x="303471" y="308263"/>
                </a:cubicBezTo>
                <a:cubicBezTo>
                  <a:pt x="294475" y="329430"/>
                  <a:pt x="219333" y="424680"/>
                  <a:pt x="198696" y="473363"/>
                </a:cubicBezTo>
                <a:cubicBezTo>
                  <a:pt x="178058" y="522046"/>
                  <a:pt x="172767" y="591896"/>
                  <a:pt x="179646" y="600363"/>
                </a:cubicBezTo>
                <a:cubicBezTo>
                  <a:pt x="186525" y="608830"/>
                  <a:pt x="268017" y="471246"/>
                  <a:pt x="239971" y="524163"/>
                </a:cubicBezTo>
                <a:cubicBezTo>
                  <a:pt x="211925" y="577080"/>
                  <a:pt x="41004" y="866534"/>
                  <a:pt x="11371" y="917863"/>
                </a:cubicBezTo>
                <a:cubicBezTo>
                  <a:pt x="-18262" y="969192"/>
                  <a:pt x="14017" y="898813"/>
                  <a:pt x="62171" y="832138"/>
                </a:cubicBezTo>
                <a:cubicBezTo>
                  <a:pt x="110325" y="765463"/>
                  <a:pt x="275954" y="555913"/>
                  <a:pt x="300296" y="517813"/>
                </a:cubicBezTo>
                <a:cubicBezTo>
                  <a:pt x="324638" y="479713"/>
                  <a:pt x="215100" y="617826"/>
                  <a:pt x="208221" y="603538"/>
                </a:cubicBezTo>
                <a:cubicBezTo>
                  <a:pt x="201342" y="589251"/>
                  <a:pt x="250025" y="461192"/>
                  <a:pt x="259021" y="432088"/>
                </a:cubicBezTo>
                <a:cubicBezTo>
                  <a:pt x="268017" y="402984"/>
                  <a:pt x="269075" y="417271"/>
                  <a:pt x="262196" y="428913"/>
                </a:cubicBezTo>
                <a:cubicBezTo>
                  <a:pt x="255317" y="440555"/>
                  <a:pt x="222508" y="502996"/>
                  <a:pt x="217746" y="501938"/>
                </a:cubicBezTo>
                <a:cubicBezTo>
                  <a:pt x="212984" y="500880"/>
                  <a:pt x="212983" y="470717"/>
                  <a:pt x="233621" y="422563"/>
                </a:cubicBezTo>
                <a:cubicBezTo>
                  <a:pt x="254259" y="374409"/>
                  <a:pt x="320933" y="259580"/>
                  <a:pt x="341571" y="213013"/>
                </a:cubicBezTo>
                <a:cubicBezTo>
                  <a:pt x="362209" y="166446"/>
                  <a:pt x="369617" y="174913"/>
                  <a:pt x="357446" y="143163"/>
                </a:cubicBezTo>
                <a:cubicBezTo>
                  <a:pt x="345275" y="111413"/>
                  <a:pt x="248438" y="-6591"/>
                  <a:pt x="246321" y="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 1296">
            <a:extLst>
              <a:ext uri="{FF2B5EF4-FFF2-40B4-BE49-F238E27FC236}">
                <a16:creationId xmlns:a16="http://schemas.microsoft.com/office/drawing/2014/main" id="{7A3BAE1C-71F0-5D25-2DC0-2CEC10973F51}"/>
              </a:ext>
            </a:extLst>
          </p:cNvPr>
          <p:cNvSpPr/>
          <p:nvPr/>
        </p:nvSpPr>
        <p:spPr>
          <a:xfrm>
            <a:off x="5200639" y="5279296"/>
            <a:ext cx="273628" cy="591457"/>
          </a:xfrm>
          <a:custGeom>
            <a:avLst/>
            <a:gdLst>
              <a:gd name="connsiteX0" fmla="*/ 25411 w 273628"/>
              <a:gd name="connsiteY0" fmla="*/ 729 h 591457"/>
              <a:gd name="connsiteX1" fmla="*/ 127011 w 273628"/>
              <a:gd name="connsiteY1" fmla="*/ 203929 h 591457"/>
              <a:gd name="connsiteX2" fmla="*/ 95261 w 273628"/>
              <a:gd name="connsiteY2" fmla="*/ 356329 h 591457"/>
              <a:gd name="connsiteX3" fmla="*/ 11 w 273628"/>
              <a:gd name="connsiteY3" fmla="*/ 438879 h 591457"/>
              <a:gd name="connsiteX4" fmla="*/ 101611 w 273628"/>
              <a:gd name="connsiteY4" fmla="*/ 381729 h 591457"/>
              <a:gd name="connsiteX5" fmla="*/ 22236 w 273628"/>
              <a:gd name="connsiteY5" fmla="*/ 515079 h 591457"/>
              <a:gd name="connsiteX6" fmla="*/ 19061 w 273628"/>
              <a:gd name="connsiteY6" fmla="*/ 543654 h 591457"/>
              <a:gd name="connsiteX7" fmla="*/ 155586 w 273628"/>
              <a:gd name="connsiteY7" fmla="*/ 502379 h 591457"/>
              <a:gd name="connsiteX8" fmla="*/ 114311 w 273628"/>
              <a:gd name="connsiteY8" fmla="*/ 550004 h 591457"/>
              <a:gd name="connsiteX9" fmla="*/ 273061 w 273628"/>
              <a:gd name="connsiteY9" fmla="*/ 410304 h 591457"/>
              <a:gd name="connsiteX10" fmla="*/ 161936 w 273628"/>
              <a:gd name="connsiteY10" fmla="*/ 527779 h 591457"/>
              <a:gd name="connsiteX11" fmla="*/ 22236 w 273628"/>
              <a:gd name="connsiteY11" fmla="*/ 591279 h 591457"/>
              <a:gd name="connsiteX12" fmla="*/ 63511 w 273628"/>
              <a:gd name="connsiteY12" fmla="*/ 546829 h 591457"/>
              <a:gd name="connsiteX13" fmla="*/ 12711 w 273628"/>
              <a:gd name="connsiteY13" fmla="*/ 546829 h 591457"/>
              <a:gd name="connsiteX14" fmla="*/ 111136 w 273628"/>
              <a:gd name="connsiteY14" fmla="*/ 384904 h 591457"/>
              <a:gd name="connsiteX15" fmla="*/ 79386 w 273628"/>
              <a:gd name="connsiteY15" fmla="*/ 388079 h 591457"/>
              <a:gd name="connsiteX16" fmla="*/ 111136 w 273628"/>
              <a:gd name="connsiteY16" fmla="*/ 280129 h 591457"/>
              <a:gd name="connsiteX17" fmla="*/ 25411 w 273628"/>
              <a:gd name="connsiteY17" fmla="*/ 729 h 591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73628" h="591457">
                <a:moveTo>
                  <a:pt x="25411" y="729"/>
                </a:moveTo>
                <a:cubicBezTo>
                  <a:pt x="28057" y="-11971"/>
                  <a:pt x="115369" y="144662"/>
                  <a:pt x="127011" y="203929"/>
                </a:cubicBezTo>
                <a:cubicBezTo>
                  <a:pt x="138653" y="263196"/>
                  <a:pt x="116428" y="317171"/>
                  <a:pt x="95261" y="356329"/>
                </a:cubicBezTo>
                <a:cubicBezTo>
                  <a:pt x="74094" y="395487"/>
                  <a:pt x="-1047" y="434646"/>
                  <a:pt x="11" y="438879"/>
                </a:cubicBezTo>
                <a:cubicBezTo>
                  <a:pt x="1069" y="443112"/>
                  <a:pt x="97907" y="369029"/>
                  <a:pt x="101611" y="381729"/>
                </a:cubicBezTo>
                <a:cubicBezTo>
                  <a:pt x="105315" y="394429"/>
                  <a:pt x="35994" y="488092"/>
                  <a:pt x="22236" y="515079"/>
                </a:cubicBezTo>
                <a:cubicBezTo>
                  <a:pt x="8478" y="542067"/>
                  <a:pt x="-3164" y="545771"/>
                  <a:pt x="19061" y="543654"/>
                </a:cubicBezTo>
                <a:cubicBezTo>
                  <a:pt x="41286" y="541537"/>
                  <a:pt x="139711" y="501321"/>
                  <a:pt x="155586" y="502379"/>
                </a:cubicBezTo>
                <a:cubicBezTo>
                  <a:pt x="171461" y="503437"/>
                  <a:pt x="94732" y="565350"/>
                  <a:pt x="114311" y="550004"/>
                </a:cubicBezTo>
                <a:cubicBezTo>
                  <a:pt x="133890" y="534658"/>
                  <a:pt x="265124" y="414008"/>
                  <a:pt x="273061" y="410304"/>
                </a:cubicBezTo>
                <a:cubicBezTo>
                  <a:pt x="280998" y="406600"/>
                  <a:pt x="203740" y="497617"/>
                  <a:pt x="161936" y="527779"/>
                </a:cubicBezTo>
                <a:cubicBezTo>
                  <a:pt x="120132" y="557942"/>
                  <a:pt x="38640" y="588104"/>
                  <a:pt x="22236" y="591279"/>
                </a:cubicBezTo>
                <a:cubicBezTo>
                  <a:pt x="5832" y="594454"/>
                  <a:pt x="65098" y="554237"/>
                  <a:pt x="63511" y="546829"/>
                </a:cubicBezTo>
                <a:cubicBezTo>
                  <a:pt x="61924" y="539421"/>
                  <a:pt x="4774" y="573816"/>
                  <a:pt x="12711" y="546829"/>
                </a:cubicBezTo>
                <a:cubicBezTo>
                  <a:pt x="20648" y="519842"/>
                  <a:pt x="100024" y="411362"/>
                  <a:pt x="111136" y="384904"/>
                </a:cubicBezTo>
                <a:cubicBezTo>
                  <a:pt x="122249" y="358446"/>
                  <a:pt x="79386" y="405541"/>
                  <a:pt x="79386" y="388079"/>
                </a:cubicBezTo>
                <a:cubicBezTo>
                  <a:pt x="79386" y="370617"/>
                  <a:pt x="116957" y="339396"/>
                  <a:pt x="111136" y="280129"/>
                </a:cubicBezTo>
                <a:cubicBezTo>
                  <a:pt x="105315" y="220862"/>
                  <a:pt x="22765" y="13429"/>
                  <a:pt x="25411" y="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 1297">
            <a:extLst>
              <a:ext uri="{FF2B5EF4-FFF2-40B4-BE49-F238E27FC236}">
                <a16:creationId xmlns:a16="http://schemas.microsoft.com/office/drawing/2014/main" id="{C0F2AA4E-E234-50FE-075E-750BE8C30ACC}"/>
              </a:ext>
            </a:extLst>
          </p:cNvPr>
          <p:cNvSpPr/>
          <p:nvPr/>
        </p:nvSpPr>
        <p:spPr>
          <a:xfrm>
            <a:off x="5276850" y="5238721"/>
            <a:ext cx="177838" cy="533502"/>
          </a:xfrm>
          <a:custGeom>
            <a:avLst/>
            <a:gdLst>
              <a:gd name="connsiteX0" fmla="*/ 161925 w 177838"/>
              <a:gd name="connsiteY0" fmla="*/ 29 h 533502"/>
              <a:gd name="connsiteX1" fmla="*/ 168275 w 177838"/>
              <a:gd name="connsiteY1" fmla="*/ 155604 h 533502"/>
              <a:gd name="connsiteX2" fmla="*/ 79375 w 177838"/>
              <a:gd name="connsiteY2" fmla="*/ 279429 h 533502"/>
              <a:gd name="connsiteX3" fmla="*/ 142875 w 177838"/>
              <a:gd name="connsiteY3" fmla="*/ 215929 h 533502"/>
              <a:gd name="connsiteX4" fmla="*/ 98425 w 177838"/>
              <a:gd name="connsiteY4" fmla="*/ 304829 h 533502"/>
              <a:gd name="connsiteX5" fmla="*/ 76200 w 177838"/>
              <a:gd name="connsiteY5" fmla="*/ 403254 h 533502"/>
              <a:gd name="connsiteX6" fmla="*/ 63500 w 177838"/>
              <a:gd name="connsiteY6" fmla="*/ 460404 h 533502"/>
              <a:gd name="connsiteX7" fmla="*/ 0 w 177838"/>
              <a:gd name="connsiteY7" fmla="*/ 533429 h 533502"/>
              <a:gd name="connsiteX8" fmla="*/ 63500 w 177838"/>
              <a:gd name="connsiteY8" fmla="*/ 473104 h 533502"/>
              <a:gd name="connsiteX9" fmla="*/ 177800 w 177838"/>
              <a:gd name="connsiteY9" fmla="*/ 425479 h 533502"/>
              <a:gd name="connsiteX10" fmla="*/ 50800 w 177838"/>
              <a:gd name="connsiteY10" fmla="*/ 492154 h 533502"/>
              <a:gd name="connsiteX11" fmla="*/ 50800 w 177838"/>
              <a:gd name="connsiteY11" fmla="*/ 454054 h 533502"/>
              <a:gd name="connsiteX12" fmla="*/ 111125 w 177838"/>
              <a:gd name="connsiteY12" fmla="*/ 292129 h 533502"/>
              <a:gd name="connsiteX13" fmla="*/ 92075 w 177838"/>
              <a:gd name="connsiteY13" fmla="*/ 244504 h 533502"/>
              <a:gd name="connsiteX14" fmla="*/ 149225 w 177838"/>
              <a:gd name="connsiteY14" fmla="*/ 168304 h 533502"/>
              <a:gd name="connsiteX15" fmla="*/ 161925 w 177838"/>
              <a:gd name="connsiteY15" fmla="*/ 29 h 53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7838" h="533502">
                <a:moveTo>
                  <a:pt x="161925" y="29"/>
                </a:moveTo>
                <a:cubicBezTo>
                  <a:pt x="165100" y="-2088"/>
                  <a:pt x="182033" y="109037"/>
                  <a:pt x="168275" y="155604"/>
                </a:cubicBezTo>
                <a:cubicBezTo>
                  <a:pt x="154517" y="202171"/>
                  <a:pt x="83608" y="269375"/>
                  <a:pt x="79375" y="279429"/>
                </a:cubicBezTo>
                <a:cubicBezTo>
                  <a:pt x="75142" y="289483"/>
                  <a:pt x="139700" y="211696"/>
                  <a:pt x="142875" y="215929"/>
                </a:cubicBezTo>
                <a:cubicBezTo>
                  <a:pt x="146050" y="220162"/>
                  <a:pt x="109537" y="273608"/>
                  <a:pt x="98425" y="304829"/>
                </a:cubicBezTo>
                <a:cubicBezTo>
                  <a:pt x="87313" y="336050"/>
                  <a:pt x="82021" y="377325"/>
                  <a:pt x="76200" y="403254"/>
                </a:cubicBezTo>
                <a:cubicBezTo>
                  <a:pt x="70379" y="429183"/>
                  <a:pt x="76200" y="438708"/>
                  <a:pt x="63500" y="460404"/>
                </a:cubicBezTo>
                <a:cubicBezTo>
                  <a:pt x="50800" y="482100"/>
                  <a:pt x="0" y="531312"/>
                  <a:pt x="0" y="533429"/>
                </a:cubicBezTo>
                <a:cubicBezTo>
                  <a:pt x="0" y="535546"/>
                  <a:pt x="33867" y="491096"/>
                  <a:pt x="63500" y="473104"/>
                </a:cubicBezTo>
                <a:cubicBezTo>
                  <a:pt x="93133" y="455112"/>
                  <a:pt x="179917" y="422304"/>
                  <a:pt x="177800" y="425479"/>
                </a:cubicBezTo>
                <a:cubicBezTo>
                  <a:pt x="175683" y="428654"/>
                  <a:pt x="71967" y="487392"/>
                  <a:pt x="50800" y="492154"/>
                </a:cubicBezTo>
                <a:cubicBezTo>
                  <a:pt x="29633" y="496916"/>
                  <a:pt x="40746" y="487392"/>
                  <a:pt x="50800" y="454054"/>
                </a:cubicBezTo>
                <a:cubicBezTo>
                  <a:pt x="60854" y="420716"/>
                  <a:pt x="104246" y="327054"/>
                  <a:pt x="111125" y="292129"/>
                </a:cubicBezTo>
                <a:cubicBezTo>
                  <a:pt x="118004" y="257204"/>
                  <a:pt x="85725" y="265141"/>
                  <a:pt x="92075" y="244504"/>
                </a:cubicBezTo>
                <a:cubicBezTo>
                  <a:pt x="98425" y="223867"/>
                  <a:pt x="137583" y="204287"/>
                  <a:pt x="149225" y="168304"/>
                </a:cubicBezTo>
                <a:cubicBezTo>
                  <a:pt x="160867" y="132321"/>
                  <a:pt x="158750" y="2146"/>
                  <a:pt x="161925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 1298">
            <a:extLst>
              <a:ext uri="{FF2B5EF4-FFF2-40B4-BE49-F238E27FC236}">
                <a16:creationId xmlns:a16="http://schemas.microsoft.com/office/drawing/2014/main" id="{EA2DE1E4-90BF-4DB2-D8ED-504F12C6CC6C}"/>
              </a:ext>
            </a:extLst>
          </p:cNvPr>
          <p:cNvSpPr/>
          <p:nvPr/>
        </p:nvSpPr>
        <p:spPr>
          <a:xfrm>
            <a:off x="5100243" y="5739465"/>
            <a:ext cx="505620" cy="369724"/>
          </a:xfrm>
          <a:custGeom>
            <a:avLst/>
            <a:gdLst>
              <a:gd name="connsiteX0" fmla="*/ 500457 w 505620"/>
              <a:gd name="connsiteY0" fmla="*/ 935 h 369724"/>
              <a:gd name="connsiteX1" fmla="*/ 424257 w 505620"/>
              <a:gd name="connsiteY1" fmla="*/ 64435 h 369724"/>
              <a:gd name="connsiteX2" fmla="*/ 186132 w 505620"/>
              <a:gd name="connsiteY2" fmla="*/ 162860 h 369724"/>
              <a:gd name="connsiteX3" fmla="*/ 221057 w 505620"/>
              <a:gd name="connsiteY3" fmla="*/ 248585 h 369724"/>
              <a:gd name="connsiteX4" fmla="*/ 189307 w 505620"/>
              <a:gd name="connsiteY4" fmla="*/ 299385 h 369724"/>
              <a:gd name="connsiteX5" fmla="*/ 24207 w 505620"/>
              <a:gd name="connsiteY5" fmla="*/ 369235 h 369724"/>
              <a:gd name="connsiteX6" fmla="*/ 21032 w 505620"/>
              <a:gd name="connsiteY6" fmla="*/ 321610 h 369724"/>
              <a:gd name="connsiteX7" fmla="*/ 8332 w 505620"/>
              <a:gd name="connsiteY7" fmla="*/ 166035 h 369724"/>
              <a:gd name="connsiteX8" fmla="*/ 33732 w 505620"/>
              <a:gd name="connsiteY8" fmla="*/ 200960 h 369724"/>
              <a:gd name="connsiteX9" fmla="*/ 11507 w 505620"/>
              <a:gd name="connsiteY9" fmla="*/ 251760 h 369724"/>
              <a:gd name="connsiteX10" fmla="*/ 17857 w 505620"/>
              <a:gd name="connsiteY10" fmla="*/ 343835 h 369724"/>
              <a:gd name="connsiteX11" fmla="*/ 217882 w 505620"/>
              <a:gd name="connsiteY11" fmla="*/ 277160 h 369724"/>
              <a:gd name="connsiteX12" fmla="*/ 182957 w 505620"/>
              <a:gd name="connsiteY12" fmla="*/ 188260 h 369724"/>
              <a:gd name="connsiteX13" fmla="*/ 163907 w 505620"/>
              <a:gd name="connsiteY13" fmla="*/ 175560 h 369724"/>
              <a:gd name="connsiteX14" fmla="*/ 386157 w 505620"/>
              <a:gd name="connsiteY14" fmla="*/ 102535 h 369724"/>
              <a:gd name="connsiteX15" fmla="*/ 300432 w 505620"/>
              <a:gd name="connsiteY15" fmla="*/ 112060 h 369724"/>
              <a:gd name="connsiteX16" fmla="*/ 500457 w 505620"/>
              <a:gd name="connsiteY16" fmla="*/ 935 h 36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05620" h="369724">
                <a:moveTo>
                  <a:pt x="500457" y="935"/>
                </a:moveTo>
                <a:cubicBezTo>
                  <a:pt x="521095" y="-7003"/>
                  <a:pt x="476644" y="37448"/>
                  <a:pt x="424257" y="64435"/>
                </a:cubicBezTo>
                <a:cubicBezTo>
                  <a:pt x="371869" y="91423"/>
                  <a:pt x="219999" y="132168"/>
                  <a:pt x="186132" y="162860"/>
                </a:cubicBezTo>
                <a:cubicBezTo>
                  <a:pt x="152265" y="193552"/>
                  <a:pt x="220528" y="225831"/>
                  <a:pt x="221057" y="248585"/>
                </a:cubicBezTo>
                <a:cubicBezTo>
                  <a:pt x="221586" y="271339"/>
                  <a:pt x="222115" y="279277"/>
                  <a:pt x="189307" y="299385"/>
                </a:cubicBezTo>
                <a:cubicBezTo>
                  <a:pt x="156499" y="319493"/>
                  <a:pt x="52253" y="365531"/>
                  <a:pt x="24207" y="369235"/>
                </a:cubicBezTo>
                <a:cubicBezTo>
                  <a:pt x="-3839" y="372939"/>
                  <a:pt x="23678" y="355477"/>
                  <a:pt x="21032" y="321610"/>
                </a:cubicBezTo>
                <a:cubicBezTo>
                  <a:pt x="18386" y="287743"/>
                  <a:pt x="6215" y="186143"/>
                  <a:pt x="8332" y="166035"/>
                </a:cubicBezTo>
                <a:cubicBezTo>
                  <a:pt x="10449" y="145927"/>
                  <a:pt x="33203" y="186673"/>
                  <a:pt x="33732" y="200960"/>
                </a:cubicBezTo>
                <a:cubicBezTo>
                  <a:pt x="34261" y="215248"/>
                  <a:pt x="14153" y="227948"/>
                  <a:pt x="11507" y="251760"/>
                </a:cubicBezTo>
                <a:cubicBezTo>
                  <a:pt x="8861" y="275572"/>
                  <a:pt x="-16539" y="339602"/>
                  <a:pt x="17857" y="343835"/>
                </a:cubicBezTo>
                <a:cubicBezTo>
                  <a:pt x="52253" y="348068"/>
                  <a:pt x="190365" y="303089"/>
                  <a:pt x="217882" y="277160"/>
                </a:cubicBezTo>
                <a:cubicBezTo>
                  <a:pt x="245399" y="251231"/>
                  <a:pt x="191953" y="205193"/>
                  <a:pt x="182957" y="188260"/>
                </a:cubicBezTo>
                <a:cubicBezTo>
                  <a:pt x="173961" y="171327"/>
                  <a:pt x="130040" y="189848"/>
                  <a:pt x="163907" y="175560"/>
                </a:cubicBezTo>
                <a:cubicBezTo>
                  <a:pt x="197774" y="161272"/>
                  <a:pt x="363403" y="113118"/>
                  <a:pt x="386157" y="102535"/>
                </a:cubicBezTo>
                <a:cubicBezTo>
                  <a:pt x="408911" y="91952"/>
                  <a:pt x="284028" y="126877"/>
                  <a:pt x="300432" y="112060"/>
                </a:cubicBezTo>
                <a:cubicBezTo>
                  <a:pt x="316836" y="97243"/>
                  <a:pt x="479819" y="8873"/>
                  <a:pt x="500457" y="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 1299">
            <a:extLst>
              <a:ext uri="{FF2B5EF4-FFF2-40B4-BE49-F238E27FC236}">
                <a16:creationId xmlns:a16="http://schemas.microsoft.com/office/drawing/2014/main" id="{2A64304B-F226-D9B2-F33C-3765B7EBF1F5}"/>
              </a:ext>
            </a:extLst>
          </p:cNvPr>
          <p:cNvSpPr/>
          <p:nvPr/>
        </p:nvSpPr>
        <p:spPr>
          <a:xfrm>
            <a:off x="5489683" y="5536555"/>
            <a:ext cx="306881" cy="258724"/>
          </a:xfrm>
          <a:custGeom>
            <a:avLst/>
            <a:gdLst>
              <a:gd name="connsiteX0" fmla="*/ 272942 w 306881"/>
              <a:gd name="connsiteY0" fmla="*/ 645 h 258724"/>
              <a:gd name="connsiteX1" fmla="*/ 301517 w 306881"/>
              <a:gd name="connsiteY1" fmla="*/ 67320 h 258724"/>
              <a:gd name="connsiteX2" fmla="*/ 155467 w 306881"/>
              <a:gd name="connsiteY2" fmla="*/ 187970 h 258724"/>
              <a:gd name="connsiteX3" fmla="*/ 3067 w 306881"/>
              <a:gd name="connsiteY3" fmla="*/ 257820 h 258724"/>
              <a:gd name="connsiteX4" fmla="*/ 301517 w 306881"/>
              <a:gd name="connsiteY4" fmla="*/ 140345 h 258724"/>
              <a:gd name="connsiteX5" fmla="*/ 187217 w 306881"/>
              <a:gd name="connsiteY5" fmla="*/ 153045 h 258724"/>
              <a:gd name="connsiteX6" fmla="*/ 250717 w 306881"/>
              <a:gd name="connsiteY6" fmla="*/ 105420 h 258724"/>
              <a:gd name="connsiteX7" fmla="*/ 272942 w 306881"/>
              <a:gd name="connsiteY7" fmla="*/ 645 h 258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6881" h="258724">
                <a:moveTo>
                  <a:pt x="272942" y="645"/>
                </a:moveTo>
                <a:cubicBezTo>
                  <a:pt x="281409" y="-5705"/>
                  <a:pt x="321096" y="36099"/>
                  <a:pt x="301517" y="67320"/>
                </a:cubicBezTo>
                <a:cubicBezTo>
                  <a:pt x="281938" y="98541"/>
                  <a:pt x="205209" y="156220"/>
                  <a:pt x="155467" y="187970"/>
                </a:cubicBezTo>
                <a:cubicBezTo>
                  <a:pt x="105725" y="219720"/>
                  <a:pt x="-21275" y="265757"/>
                  <a:pt x="3067" y="257820"/>
                </a:cubicBezTo>
                <a:cubicBezTo>
                  <a:pt x="27409" y="249883"/>
                  <a:pt x="270825" y="157808"/>
                  <a:pt x="301517" y="140345"/>
                </a:cubicBezTo>
                <a:cubicBezTo>
                  <a:pt x="332209" y="122883"/>
                  <a:pt x="195684" y="158866"/>
                  <a:pt x="187217" y="153045"/>
                </a:cubicBezTo>
                <a:cubicBezTo>
                  <a:pt x="178750" y="147224"/>
                  <a:pt x="234842" y="124470"/>
                  <a:pt x="250717" y="105420"/>
                </a:cubicBezTo>
                <a:cubicBezTo>
                  <a:pt x="266592" y="86370"/>
                  <a:pt x="264475" y="6995"/>
                  <a:pt x="272942" y="6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 1300">
            <a:extLst>
              <a:ext uri="{FF2B5EF4-FFF2-40B4-BE49-F238E27FC236}">
                <a16:creationId xmlns:a16="http://schemas.microsoft.com/office/drawing/2014/main" id="{A4AB0C26-3874-8D92-4901-366FA63D72A2}"/>
              </a:ext>
            </a:extLst>
          </p:cNvPr>
          <p:cNvSpPr/>
          <p:nvPr/>
        </p:nvSpPr>
        <p:spPr>
          <a:xfrm>
            <a:off x="4005081" y="4887147"/>
            <a:ext cx="369473" cy="621139"/>
          </a:xfrm>
          <a:custGeom>
            <a:avLst/>
            <a:gdLst>
              <a:gd name="connsiteX0" fmla="*/ 236719 w 369473"/>
              <a:gd name="connsiteY0" fmla="*/ 15053 h 621139"/>
              <a:gd name="connsiteX1" fmla="*/ 317999 w 369473"/>
              <a:gd name="connsiteY1" fmla="*/ 233493 h 621139"/>
              <a:gd name="connsiteX2" fmla="*/ 8119 w 369473"/>
              <a:gd name="connsiteY2" fmla="*/ 614493 h 621139"/>
              <a:gd name="connsiteX3" fmla="*/ 109719 w 369473"/>
              <a:gd name="connsiteY3" fmla="*/ 467173 h 621139"/>
              <a:gd name="connsiteX4" fmla="*/ 317999 w 369473"/>
              <a:gd name="connsiteY4" fmla="*/ 355413 h 621139"/>
              <a:gd name="connsiteX5" fmla="*/ 231639 w 369473"/>
              <a:gd name="connsiteY5" fmla="*/ 365573 h 621139"/>
              <a:gd name="connsiteX6" fmla="*/ 368799 w 369473"/>
              <a:gd name="connsiteY6" fmla="*/ 208093 h 621139"/>
              <a:gd name="connsiteX7" fmla="*/ 282439 w 369473"/>
              <a:gd name="connsiteY7" fmla="*/ 40453 h 621139"/>
              <a:gd name="connsiteX8" fmla="*/ 236719 w 369473"/>
              <a:gd name="connsiteY8" fmla="*/ 15053 h 621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9473" h="621139">
                <a:moveTo>
                  <a:pt x="236719" y="15053"/>
                </a:moveTo>
                <a:cubicBezTo>
                  <a:pt x="242646" y="47226"/>
                  <a:pt x="356099" y="133586"/>
                  <a:pt x="317999" y="233493"/>
                </a:cubicBezTo>
                <a:cubicBezTo>
                  <a:pt x="279899" y="333400"/>
                  <a:pt x="42832" y="575546"/>
                  <a:pt x="8119" y="614493"/>
                </a:cubicBezTo>
                <a:cubicBezTo>
                  <a:pt x="-26594" y="653440"/>
                  <a:pt x="58072" y="510353"/>
                  <a:pt x="109719" y="467173"/>
                </a:cubicBezTo>
                <a:cubicBezTo>
                  <a:pt x="161366" y="423993"/>
                  <a:pt x="297679" y="372346"/>
                  <a:pt x="317999" y="355413"/>
                </a:cubicBezTo>
                <a:cubicBezTo>
                  <a:pt x="338319" y="338480"/>
                  <a:pt x="223172" y="390126"/>
                  <a:pt x="231639" y="365573"/>
                </a:cubicBezTo>
                <a:cubicBezTo>
                  <a:pt x="240106" y="341020"/>
                  <a:pt x="360332" y="262280"/>
                  <a:pt x="368799" y="208093"/>
                </a:cubicBezTo>
                <a:cubicBezTo>
                  <a:pt x="377266" y="153906"/>
                  <a:pt x="303606" y="73473"/>
                  <a:pt x="282439" y="40453"/>
                </a:cubicBezTo>
                <a:cubicBezTo>
                  <a:pt x="261272" y="7433"/>
                  <a:pt x="230792" y="-17120"/>
                  <a:pt x="236719" y="150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 1301">
            <a:extLst>
              <a:ext uri="{FF2B5EF4-FFF2-40B4-BE49-F238E27FC236}">
                <a16:creationId xmlns:a16="http://schemas.microsoft.com/office/drawing/2014/main" id="{8308B612-0E02-2066-D384-5B7A449F226D}"/>
              </a:ext>
            </a:extLst>
          </p:cNvPr>
          <p:cNvSpPr/>
          <p:nvPr/>
        </p:nvSpPr>
        <p:spPr>
          <a:xfrm>
            <a:off x="2938762" y="6870890"/>
            <a:ext cx="796382" cy="506321"/>
          </a:xfrm>
          <a:custGeom>
            <a:avLst/>
            <a:gdLst>
              <a:gd name="connsiteX0" fmla="*/ 796330 w 796382"/>
              <a:gd name="connsiteY0" fmla="*/ 25 h 506321"/>
              <a:gd name="connsiteX1" fmla="*/ 656845 w 796382"/>
              <a:gd name="connsiteY1" fmla="*/ 160174 h 506321"/>
              <a:gd name="connsiteX2" fmla="*/ 191896 w 796382"/>
              <a:gd name="connsiteY2" fmla="*/ 449476 h 506321"/>
              <a:gd name="connsiteX3" fmla="*/ 372709 w 796382"/>
              <a:gd name="connsiteY3" fmla="*/ 377151 h 506321"/>
              <a:gd name="connsiteX4" fmla="*/ 750 w 796382"/>
              <a:gd name="connsiteY4" fmla="*/ 506303 h 506321"/>
              <a:gd name="connsiteX5" fmla="*/ 284885 w 796382"/>
              <a:gd name="connsiteY5" fmla="*/ 366818 h 506321"/>
              <a:gd name="connsiteX6" fmla="*/ 574187 w 796382"/>
              <a:gd name="connsiteY6" fmla="*/ 263496 h 506321"/>
              <a:gd name="connsiteX7" fmla="*/ 398540 w 796382"/>
              <a:gd name="connsiteY7" fmla="*/ 289327 h 506321"/>
              <a:gd name="connsiteX8" fmla="*/ 646513 w 796382"/>
              <a:gd name="connsiteY8" fmla="*/ 170507 h 506321"/>
              <a:gd name="connsiteX9" fmla="*/ 796330 w 796382"/>
              <a:gd name="connsiteY9" fmla="*/ 25 h 506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6382" h="506321">
                <a:moveTo>
                  <a:pt x="796330" y="25"/>
                </a:moveTo>
                <a:cubicBezTo>
                  <a:pt x="798052" y="-1697"/>
                  <a:pt x="757584" y="85266"/>
                  <a:pt x="656845" y="160174"/>
                </a:cubicBezTo>
                <a:cubicBezTo>
                  <a:pt x="556106" y="235082"/>
                  <a:pt x="239252" y="413313"/>
                  <a:pt x="191896" y="449476"/>
                </a:cubicBezTo>
                <a:cubicBezTo>
                  <a:pt x="144540" y="485639"/>
                  <a:pt x="404567" y="367680"/>
                  <a:pt x="372709" y="377151"/>
                </a:cubicBezTo>
                <a:cubicBezTo>
                  <a:pt x="340851" y="386622"/>
                  <a:pt x="15387" y="508025"/>
                  <a:pt x="750" y="506303"/>
                </a:cubicBezTo>
                <a:cubicBezTo>
                  <a:pt x="-13887" y="504581"/>
                  <a:pt x="189312" y="407286"/>
                  <a:pt x="284885" y="366818"/>
                </a:cubicBezTo>
                <a:cubicBezTo>
                  <a:pt x="380458" y="326350"/>
                  <a:pt x="555245" y="276411"/>
                  <a:pt x="574187" y="263496"/>
                </a:cubicBezTo>
                <a:cubicBezTo>
                  <a:pt x="593129" y="250581"/>
                  <a:pt x="386486" y="304825"/>
                  <a:pt x="398540" y="289327"/>
                </a:cubicBezTo>
                <a:cubicBezTo>
                  <a:pt x="410594" y="273829"/>
                  <a:pt x="581937" y="211836"/>
                  <a:pt x="646513" y="170507"/>
                </a:cubicBezTo>
                <a:cubicBezTo>
                  <a:pt x="711089" y="129178"/>
                  <a:pt x="794608" y="1747"/>
                  <a:pt x="796330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 1302">
            <a:extLst>
              <a:ext uri="{FF2B5EF4-FFF2-40B4-BE49-F238E27FC236}">
                <a16:creationId xmlns:a16="http://schemas.microsoft.com/office/drawing/2014/main" id="{06BEA2BC-9A4C-30C6-9856-D6FB4001C59F}"/>
              </a:ext>
            </a:extLst>
          </p:cNvPr>
          <p:cNvSpPr/>
          <p:nvPr/>
        </p:nvSpPr>
        <p:spPr>
          <a:xfrm>
            <a:off x="3860800" y="5384389"/>
            <a:ext cx="609714" cy="741466"/>
          </a:xfrm>
          <a:custGeom>
            <a:avLst/>
            <a:gdLst>
              <a:gd name="connsiteX0" fmla="*/ 609600 w 609714"/>
              <a:gd name="connsiteY0" fmla="*/ 411 h 741466"/>
              <a:gd name="connsiteX1" fmla="*/ 452120 w 609714"/>
              <a:gd name="connsiteY1" fmla="*/ 391571 h 741466"/>
              <a:gd name="connsiteX2" fmla="*/ 274320 w 609714"/>
              <a:gd name="connsiteY2" fmla="*/ 579531 h 741466"/>
              <a:gd name="connsiteX3" fmla="*/ 274320 w 609714"/>
              <a:gd name="connsiteY3" fmla="*/ 594771 h 741466"/>
              <a:gd name="connsiteX4" fmla="*/ 162560 w 609714"/>
              <a:gd name="connsiteY4" fmla="*/ 726851 h 741466"/>
              <a:gd name="connsiteX5" fmla="*/ 0 w 609714"/>
              <a:gd name="connsiteY5" fmla="*/ 737011 h 741466"/>
              <a:gd name="connsiteX6" fmla="*/ 162560 w 609714"/>
              <a:gd name="connsiteY6" fmla="*/ 716691 h 741466"/>
              <a:gd name="connsiteX7" fmla="*/ 228600 w 609714"/>
              <a:gd name="connsiteY7" fmla="*/ 670971 h 741466"/>
              <a:gd name="connsiteX8" fmla="*/ 233680 w 609714"/>
              <a:gd name="connsiteY8" fmla="*/ 620171 h 741466"/>
              <a:gd name="connsiteX9" fmla="*/ 431800 w 609714"/>
              <a:gd name="connsiteY9" fmla="*/ 447451 h 741466"/>
              <a:gd name="connsiteX10" fmla="*/ 381000 w 609714"/>
              <a:gd name="connsiteY10" fmla="*/ 467771 h 741466"/>
              <a:gd name="connsiteX11" fmla="*/ 487680 w 609714"/>
              <a:gd name="connsiteY11" fmla="*/ 279811 h 741466"/>
              <a:gd name="connsiteX12" fmla="*/ 477520 w 609714"/>
              <a:gd name="connsiteY12" fmla="*/ 315371 h 741466"/>
              <a:gd name="connsiteX13" fmla="*/ 609600 w 609714"/>
              <a:gd name="connsiteY13" fmla="*/ 411 h 741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09714" h="741466">
                <a:moveTo>
                  <a:pt x="609600" y="411"/>
                </a:moveTo>
                <a:cubicBezTo>
                  <a:pt x="605367" y="13111"/>
                  <a:pt x="508000" y="295051"/>
                  <a:pt x="452120" y="391571"/>
                </a:cubicBezTo>
                <a:cubicBezTo>
                  <a:pt x="396240" y="488091"/>
                  <a:pt x="303953" y="545664"/>
                  <a:pt x="274320" y="579531"/>
                </a:cubicBezTo>
                <a:cubicBezTo>
                  <a:pt x="244687" y="613398"/>
                  <a:pt x="292947" y="570218"/>
                  <a:pt x="274320" y="594771"/>
                </a:cubicBezTo>
                <a:cubicBezTo>
                  <a:pt x="255693" y="619324"/>
                  <a:pt x="208280" y="703144"/>
                  <a:pt x="162560" y="726851"/>
                </a:cubicBezTo>
                <a:cubicBezTo>
                  <a:pt x="116840" y="750558"/>
                  <a:pt x="0" y="738704"/>
                  <a:pt x="0" y="737011"/>
                </a:cubicBezTo>
                <a:cubicBezTo>
                  <a:pt x="0" y="735318"/>
                  <a:pt x="124460" y="727698"/>
                  <a:pt x="162560" y="716691"/>
                </a:cubicBezTo>
                <a:cubicBezTo>
                  <a:pt x="200660" y="705684"/>
                  <a:pt x="228600" y="670971"/>
                  <a:pt x="228600" y="670971"/>
                </a:cubicBezTo>
                <a:cubicBezTo>
                  <a:pt x="240453" y="654884"/>
                  <a:pt x="199813" y="657424"/>
                  <a:pt x="233680" y="620171"/>
                </a:cubicBezTo>
                <a:cubicBezTo>
                  <a:pt x="267547" y="582918"/>
                  <a:pt x="407247" y="472851"/>
                  <a:pt x="431800" y="447451"/>
                </a:cubicBezTo>
                <a:cubicBezTo>
                  <a:pt x="456353" y="422051"/>
                  <a:pt x="371687" y="495711"/>
                  <a:pt x="381000" y="467771"/>
                </a:cubicBezTo>
                <a:cubicBezTo>
                  <a:pt x="390313" y="439831"/>
                  <a:pt x="471593" y="305211"/>
                  <a:pt x="487680" y="279811"/>
                </a:cubicBezTo>
                <a:cubicBezTo>
                  <a:pt x="503767" y="254411"/>
                  <a:pt x="455507" y="357704"/>
                  <a:pt x="477520" y="315371"/>
                </a:cubicBezTo>
                <a:cubicBezTo>
                  <a:pt x="499533" y="273038"/>
                  <a:pt x="613833" y="-12289"/>
                  <a:pt x="609600" y="4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 1303">
            <a:extLst>
              <a:ext uri="{FF2B5EF4-FFF2-40B4-BE49-F238E27FC236}">
                <a16:creationId xmlns:a16="http://schemas.microsoft.com/office/drawing/2014/main" id="{430B2BA9-81B6-3EFD-E257-C5FB1398A0AA}"/>
              </a:ext>
            </a:extLst>
          </p:cNvPr>
          <p:cNvSpPr/>
          <p:nvPr/>
        </p:nvSpPr>
        <p:spPr>
          <a:xfrm>
            <a:off x="2539754" y="6925824"/>
            <a:ext cx="810363" cy="460586"/>
          </a:xfrm>
          <a:custGeom>
            <a:avLst/>
            <a:gdLst>
              <a:gd name="connsiteX0" fmla="*/ 807966 w 810363"/>
              <a:gd name="connsiteY0" fmla="*/ 3296 h 460586"/>
              <a:gd name="connsiteX1" fmla="*/ 366006 w 810363"/>
              <a:gd name="connsiteY1" fmla="*/ 394456 h 460586"/>
              <a:gd name="connsiteX2" fmla="*/ 264406 w 810363"/>
              <a:gd name="connsiteY2" fmla="*/ 445256 h 460586"/>
              <a:gd name="connsiteX3" fmla="*/ 246 w 810363"/>
              <a:gd name="connsiteY3" fmla="*/ 460496 h 460586"/>
              <a:gd name="connsiteX4" fmla="*/ 315206 w 810363"/>
              <a:gd name="connsiteY4" fmla="*/ 440176 h 460586"/>
              <a:gd name="connsiteX5" fmla="*/ 208526 w 810363"/>
              <a:gd name="connsiteY5" fmla="*/ 435096 h 460586"/>
              <a:gd name="connsiteX6" fmla="*/ 421886 w 810363"/>
              <a:gd name="connsiteY6" fmla="*/ 333496 h 460586"/>
              <a:gd name="connsiteX7" fmla="*/ 360926 w 810363"/>
              <a:gd name="connsiteY7" fmla="*/ 374136 h 460586"/>
              <a:gd name="connsiteX8" fmla="*/ 462526 w 810363"/>
              <a:gd name="connsiteY8" fmla="*/ 313176 h 460586"/>
              <a:gd name="connsiteX9" fmla="*/ 538726 w 810363"/>
              <a:gd name="connsiteY9" fmla="*/ 211576 h 460586"/>
              <a:gd name="connsiteX10" fmla="*/ 807966 w 810363"/>
              <a:gd name="connsiteY10" fmla="*/ 3296 h 460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10363" h="460586">
                <a:moveTo>
                  <a:pt x="807966" y="3296"/>
                </a:moveTo>
                <a:cubicBezTo>
                  <a:pt x="779179" y="33776"/>
                  <a:pt x="456599" y="320796"/>
                  <a:pt x="366006" y="394456"/>
                </a:cubicBezTo>
                <a:cubicBezTo>
                  <a:pt x="275413" y="468116"/>
                  <a:pt x="325366" y="434249"/>
                  <a:pt x="264406" y="445256"/>
                </a:cubicBezTo>
                <a:cubicBezTo>
                  <a:pt x="203446" y="456263"/>
                  <a:pt x="-8221" y="461343"/>
                  <a:pt x="246" y="460496"/>
                </a:cubicBezTo>
                <a:cubicBezTo>
                  <a:pt x="8713" y="459649"/>
                  <a:pt x="280493" y="444409"/>
                  <a:pt x="315206" y="440176"/>
                </a:cubicBezTo>
                <a:cubicBezTo>
                  <a:pt x="349919" y="435943"/>
                  <a:pt x="190746" y="452876"/>
                  <a:pt x="208526" y="435096"/>
                </a:cubicBezTo>
                <a:cubicBezTo>
                  <a:pt x="226306" y="417316"/>
                  <a:pt x="396486" y="343656"/>
                  <a:pt x="421886" y="333496"/>
                </a:cubicBezTo>
                <a:cubicBezTo>
                  <a:pt x="447286" y="323336"/>
                  <a:pt x="354153" y="377523"/>
                  <a:pt x="360926" y="374136"/>
                </a:cubicBezTo>
                <a:cubicBezTo>
                  <a:pt x="367699" y="370749"/>
                  <a:pt x="432893" y="340269"/>
                  <a:pt x="462526" y="313176"/>
                </a:cubicBezTo>
                <a:cubicBezTo>
                  <a:pt x="492159" y="286083"/>
                  <a:pt x="479459" y="260683"/>
                  <a:pt x="538726" y="211576"/>
                </a:cubicBezTo>
                <a:cubicBezTo>
                  <a:pt x="597993" y="162469"/>
                  <a:pt x="836753" y="-27184"/>
                  <a:pt x="807966" y="32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 1304">
            <a:extLst>
              <a:ext uri="{FF2B5EF4-FFF2-40B4-BE49-F238E27FC236}">
                <a16:creationId xmlns:a16="http://schemas.microsoft.com/office/drawing/2014/main" id="{98240CD6-FBAF-4AE6-E37E-C017D7BE5780}"/>
              </a:ext>
            </a:extLst>
          </p:cNvPr>
          <p:cNvSpPr/>
          <p:nvPr/>
        </p:nvSpPr>
        <p:spPr>
          <a:xfrm>
            <a:off x="3019541" y="5525812"/>
            <a:ext cx="354864" cy="430464"/>
          </a:xfrm>
          <a:custGeom>
            <a:avLst/>
            <a:gdLst>
              <a:gd name="connsiteX0" fmla="*/ 38969 w 354864"/>
              <a:gd name="connsiteY0" fmla="*/ 2 h 430464"/>
              <a:gd name="connsiteX1" fmla="*/ 11380 w 354864"/>
              <a:gd name="connsiteY1" fmla="*/ 189188 h 430464"/>
              <a:gd name="connsiteX2" fmla="*/ 31087 w 354864"/>
              <a:gd name="connsiteY2" fmla="*/ 177364 h 430464"/>
              <a:gd name="connsiteX3" fmla="*/ 338514 w 354864"/>
              <a:gd name="connsiteY3" fmla="*/ 425671 h 430464"/>
              <a:gd name="connsiteX4" fmla="*/ 314866 w 354864"/>
              <a:gd name="connsiteY4" fmla="*/ 346843 h 430464"/>
              <a:gd name="connsiteX5" fmla="*/ 334573 w 354864"/>
              <a:gd name="connsiteY5" fmla="*/ 417788 h 430464"/>
              <a:gd name="connsiteX6" fmla="*/ 243921 w 354864"/>
              <a:gd name="connsiteY6" fmla="*/ 327136 h 430464"/>
              <a:gd name="connsiteX7" fmla="*/ 54735 w 354864"/>
              <a:gd name="connsiteY7" fmla="*/ 185247 h 430464"/>
              <a:gd name="connsiteX8" fmla="*/ 46852 w 354864"/>
              <a:gd name="connsiteY8" fmla="*/ 185247 h 430464"/>
              <a:gd name="connsiteX9" fmla="*/ 38969 w 354864"/>
              <a:gd name="connsiteY9" fmla="*/ 2 h 430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4864" h="430464">
                <a:moveTo>
                  <a:pt x="38969" y="2"/>
                </a:moveTo>
                <a:cubicBezTo>
                  <a:pt x="33057" y="659"/>
                  <a:pt x="12694" y="159628"/>
                  <a:pt x="11380" y="189188"/>
                </a:cubicBezTo>
                <a:cubicBezTo>
                  <a:pt x="10066" y="218748"/>
                  <a:pt x="-23435" y="137950"/>
                  <a:pt x="31087" y="177364"/>
                </a:cubicBezTo>
                <a:cubicBezTo>
                  <a:pt x="85609" y="216778"/>
                  <a:pt x="291218" y="397425"/>
                  <a:pt x="338514" y="425671"/>
                </a:cubicBezTo>
                <a:cubicBezTo>
                  <a:pt x="385810" y="453917"/>
                  <a:pt x="315523" y="348157"/>
                  <a:pt x="314866" y="346843"/>
                </a:cubicBezTo>
                <a:cubicBezTo>
                  <a:pt x="314209" y="345529"/>
                  <a:pt x="346397" y="421072"/>
                  <a:pt x="334573" y="417788"/>
                </a:cubicBezTo>
                <a:cubicBezTo>
                  <a:pt x="322749" y="414504"/>
                  <a:pt x="290561" y="365893"/>
                  <a:pt x="243921" y="327136"/>
                </a:cubicBezTo>
                <a:cubicBezTo>
                  <a:pt x="197281" y="288379"/>
                  <a:pt x="54735" y="185247"/>
                  <a:pt x="54735" y="185247"/>
                </a:cubicBezTo>
                <a:cubicBezTo>
                  <a:pt x="21890" y="161599"/>
                  <a:pt x="48166" y="215464"/>
                  <a:pt x="46852" y="185247"/>
                </a:cubicBezTo>
                <a:cubicBezTo>
                  <a:pt x="45538" y="155030"/>
                  <a:pt x="44881" y="-655"/>
                  <a:pt x="38969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 1305">
            <a:extLst>
              <a:ext uri="{FF2B5EF4-FFF2-40B4-BE49-F238E27FC236}">
                <a16:creationId xmlns:a16="http://schemas.microsoft.com/office/drawing/2014/main" id="{A48DF79F-092E-9885-EBAD-9D1B56AB4437}"/>
              </a:ext>
            </a:extLst>
          </p:cNvPr>
          <p:cNvSpPr/>
          <p:nvPr/>
        </p:nvSpPr>
        <p:spPr>
          <a:xfrm>
            <a:off x="1888208" y="5383164"/>
            <a:ext cx="432812" cy="264444"/>
          </a:xfrm>
          <a:custGeom>
            <a:avLst/>
            <a:gdLst>
              <a:gd name="connsiteX0" fmla="*/ 430710 w 432812"/>
              <a:gd name="connsiteY0" fmla="*/ 823 h 264444"/>
              <a:gd name="connsiteX1" fmla="*/ 258803 w 432812"/>
              <a:gd name="connsiteY1" fmla="*/ 66660 h 264444"/>
              <a:gd name="connsiteX2" fmla="*/ 156390 w 432812"/>
              <a:gd name="connsiteY2" fmla="*/ 121524 h 264444"/>
              <a:gd name="connsiteX3" fmla="*/ 247830 w 432812"/>
              <a:gd name="connsiteY3" fmla="*/ 103236 h 264444"/>
              <a:gd name="connsiteX4" fmla="*/ 2771 w 432812"/>
              <a:gd name="connsiteY4" fmla="*/ 260513 h 264444"/>
              <a:gd name="connsiteX5" fmla="*/ 119814 w 432812"/>
              <a:gd name="connsiteY5" fmla="*/ 212964 h 264444"/>
              <a:gd name="connsiteX6" fmla="*/ 185651 w 432812"/>
              <a:gd name="connsiteY6" fmla="*/ 169073 h 264444"/>
              <a:gd name="connsiteX7" fmla="*/ 116157 w 432812"/>
              <a:gd name="connsiteY7" fmla="*/ 169073 h 264444"/>
              <a:gd name="connsiteX8" fmla="*/ 214912 w 432812"/>
              <a:gd name="connsiteY8" fmla="*/ 125182 h 264444"/>
              <a:gd name="connsiteX9" fmla="*/ 171021 w 432812"/>
              <a:gd name="connsiteY9" fmla="*/ 117866 h 264444"/>
              <a:gd name="connsiteX10" fmla="*/ 342928 w 432812"/>
              <a:gd name="connsiteY10" fmla="*/ 33742 h 264444"/>
              <a:gd name="connsiteX11" fmla="*/ 430710 w 432812"/>
              <a:gd name="connsiteY11" fmla="*/ 823 h 264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2812" h="264444">
                <a:moveTo>
                  <a:pt x="430710" y="823"/>
                </a:moveTo>
                <a:cubicBezTo>
                  <a:pt x="416689" y="6309"/>
                  <a:pt x="304523" y="46543"/>
                  <a:pt x="258803" y="66660"/>
                </a:cubicBezTo>
                <a:cubicBezTo>
                  <a:pt x="213083" y="86777"/>
                  <a:pt x="158219" y="115428"/>
                  <a:pt x="156390" y="121524"/>
                </a:cubicBezTo>
                <a:cubicBezTo>
                  <a:pt x="154561" y="127620"/>
                  <a:pt x="273433" y="80071"/>
                  <a:pt x="247830" y="103236"/>
                </a:cubicBezTo>
                <a:cubicBezTo>
                  <a:pt x="222227" y="126401"/>
                  <a:pt x="24107" y="242225"/>
                  <a:pt x="2771" y="260513"/>
                </a:cubicBezTo>
                <a:cubicBezTo>
                  <a:pt x="-18565" y="278801"/>
                  <a:pt x="89334" y="228204"/>
                  <a:pt x="119814" y="212964"/>
                </a:cubicBezTo>
                <a:cubicBezTo>
                  <a:pt x="150294" y="197724"/>
                  <a:pt x="186261" y="176388"/>
                  <a:pt x="185651" y="169073"/>
                </a:cubicBezTo>
                <a:cubicBezTo>
                  <a:pt x="185041" y="161758"/>
                  <a:pt x="111280" y="176388"/>
                  <a:pt x="116157" y="169073"/>
                </a:cubicBezTo>
                <a:cubicBezTo>
                  <a:pt x="121034" y="161758"/>
                  <a:pt x="205768" y="133717"/>
                  <a:pt x="214912" y="125182"/>
                </a:cubicBezTo>
                <a:cubicBezTo>
                  <a:pt x="224056" y="116648"/>
                  <a:pt x="149685" y="133106"/>
                  <a:pt x="171021" y="117866"/>
                </a:cubicBezTo>
                <a:cubicBezTo>
                  <a:pt x="192357" y="102626"/>
                  <a:pt x="300256" y="48982"/>
                  <a:pt x="342928" y="33742"/>
                </a:cubicBezTo>
                <a:cubicBezTo>
                  <a:pt x="385600" y="18502"/>
                  <a:pt x="444731" y="-4663"/>
                  <a:pt x="430710" y="8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 1306">
            <a:extLst>
              <a:ext uri="{FF2B5EF4-FFF2-40B4-BE49-F238E27FC236}">
                <a16:creationId xmlns:a16="http://schemas.microsoft.com/office/drawing/2014/main" id="{A089E5C4-043A-E55D-075B-9371FBFF4FB1}"/>
              </a:ext>
            </a:extLst>
          </p:cNvPr>
          <p:cNvSpPr/>
          <p:nvPr/>
        </p:nvSpPr>
        <p:spPr>
          <a:xfrm>
            <a:off x="1978652" y="5285146"/>
            <a:ext cx="414092" cy="121214"/>
          </a:xfrm>
          <a:custGeom>
            <a:avLst/>
            <a:gdLst>
              <a:gd name="connsiteX0" fmla="*/ 413418 w 414092"/>
              <a:gd name="connsiteY0" fmla="*/ 86 h 121214"/>
              <a:gd name="connsiteX1" fmla="*/ 226881 w 414092"/>
              <a:gd name="connsiteY1" fmla="*/ 95184 h 121214"/>
              <a:gd name="connsiteX2" fmla="*/ 161044 w 414092"/>
              <a:gd name="connsiteY2" fmla="*/ 120787 h 121214"/>
              <a:gd name="connsiteX3" fmla="*/ 110 w 414092"/>
              <a:gd name="connsiteY3" fmla="*/ 80553 h 121214"/>
              <a:gd name="connsiteX4" fmla="*/ 135441 w 414092"/>
              <a:gd name="connsiteY4" fmla="*/ 120787 h 121214"/>
              <a:gd name="connsiteX5" fmla="*/ 113495 w 414092"/>
              <a:gd name="connsiteY5" fmla="*/ 84211 h 121214"/>
              <a:gd name="connsiteX6" fmla="*/ 153729 w 414092"/>
              <a:gd name="connsiteY6" fmla="*/ 113472 h 121214"/>
              <a:gd name="connsiteX7" fmla="*/ 413418 w 414092"/>
              <a:gd name="connsiteY7" fmla="*/ 86 h 121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4092" h="121214">
                <a:moveTo>
                  <a:pt x="413418" y="86"/>
                </a:moveTo>
                <a:cubicBezTo>
                  <a:pt x="425610" y="-2962"/>
                  <a:pt x="268943" y="75067"/>
                  <a:pt x="226881" y="95184"/>
                </a:cubicBezTo>
                <a:cubicBezTo>
                  <a:pt x="184819" y="115301"/>
                  <a:pt x="198839" y="123225"/>
                  <a:pt x="161044" y="120787"/>
                </a:cubicBezTo>
                <a:cubicBezTo>
                  <a:pt x="123249" y="118349"/>
                  <a:pt x="4377" y="80553"/>
                  <a:pt x="110" y="80553"/>
                </a:cubicBezTo>
                <a:cubicBezTo>
                  <a:pt x="-4157" y="80553"/>
                  <a:pt x="116544" y="120177"/>
                  <a:pt x="135441" y="120787"/>
                </a:cubicBezTo>
                <a:cubicBezTo>
                  <a:pt x="154338" y="121397"/>
                  <a:pt x="110447" y="85430"/>
                  <a:pt x="113495" y="84211"/>
                </a:cubicBezTo>
                <a:cubicBezTo>
                  <a:pt x="116543" y="82992"/>
                  <a:pt x="109228" y="122616"/>
                  <a:pt x="153729" y="113472"/>
                </a:cubicBezTo>
                <a:cubicBezTo>
                  <a:pt x="198230" y="104328"/>
                  <a:pt x="401226" y="3134"/>
                  <a:pt x="413418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 1307">
            <a:extLst>
              <a:ext uri="{FF2B5EF4-FFF2-40B4-BE49-F238E27FC236}">
                <a16:creationId xmlns:a16="http://schemas.microsoft.com/office/drawing/2014/main" id="{671C867C-AD45-D155-6891-D621D21F04D4}"/>
              </a:ext>
            </a:extLst>
          </p:cNvPr>
          <p:cNvSpPr/>
          <p:nvPr/>
        </p:nvSpPr>
        <p:spPr>
          <a:xfrm>
            <a:off x="3021625" y="5354159"/>
            <a:ext cx="275407" cy="290459"/>
          </a:xfrm>
          <a:custGeom>
            <a:avLst/>
            <a:gdLst>
              <a:gd name="connsiteX0" fmla="*/ 34 w 275407"/>
              <a:gd name="connsiteY0" fmla="*/ 537 h 290459"/>
              <a:gd name="connsiteX1" fmla="*/ 176894 w 275407"/>
              <a:gd name="connsiteY1" fmla="*/ 113426 h 290459"/>
              <a:gd name="connsiteX2" fmla="*/ 274731 w 275407"/>
              <a:gd name="connsiteY2" fmla="*/ 290285 h 290459"/>
              <a:gd name="connsiteX3" fmla="*/ 222049 w 275407"/>
              <a:gd name="connsiteY3" fmla="*/ 147293 h 290459"/>
              <a:gd name="connsiteX4" fmla="*/ 259679 w 275407"/>
              <a:gd name="connsiteY4" fmla="*/ 196211 h 290459"/>
              <a:gd name="connsiteX5" fmla="*/ 199471 w 275407"/>
              <a:gd name="connsiteY5" fmla="*/ 117189 h 290459"/>
              <a:gd name="connsiteX6" fmla="*/ 161842 w 275407"/>
              <a:gd name="connsiteY6" fmla="*/ 72034 h 290459"/>
              <a:gd name="connsiteX7" fmla="*/ 34 w 275407"/>
              <a:gd name="connsiteY7" fmla="*/ 537 h 290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5407" h="290459">
                <a:moveTo>
                  <a:pt x="34" y="537"/>
                </a:moveTo>
                <a:cubicBezTo>
                  <a:pt x="2543" y="7436"/>
                  <a:pt x="131111" y="65135"/>
                  <a:pt x="176894" y="113426"/>
                </a:cubicBezTo>
                <a:cubicBezTo>
                  <a:pt x="222677" y="161717"/>
                  <a:pt x="267205" y="284641"/>
                  <a:pt x="274731" y="290285"/>
                </a:cubicBezTo>
                <a:cubicBezTo>
                  <a:pt x="282257" y="295929"/>
                  <a:pt x="224558" y="162972"/>
                  <a:pt x="222049" y="147293"/>
                </a:cubicBezTo>
                <a:cubicBezTo>
                  <a:pt x="219540" y="131614"/>
                  <a:pt x="263442" y="201228"/>
                  <a:pt x="259679" y="196211"/>
                </a:cubicBezTo>
                <a:cubicBezTo>
                  <a:pt x="255916" y="191194"/>
                  <a:pt x="215777" y="137885"/>
                  <a:pt x="199471" y="117189"/>
                </a:cubicBezTo>
                <a:cubicBezTo>
                  <a:pt x="183165" y="96493"/>
                  <a:pt x="191319" y="88967"/>
                  <a:pt x="161842" y="72034"/>
                </a:cubicBezTo>
                <a:cubicBezTo>
                  <a:pt x="132366" y="55101"/>
                  <a:pt x="-2475" y="-6362"/>
                  <a:pt x="34" y="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 1308">
            <a:extLst>
              <a:ext uri="{FF2B5EF4-FFF2-40B4-BE49-F238E27FC236}">
                <a16:creationId xmlns:a16="http://schemas.microsoft.com/office/drawing/2014/main" id="{A92BFE41-5F6D-9E55-2F2F-1A18CBCE948B}"/>
              </a:ext>
            </a:extLst>
          </p:cNvPr>
          <p:cNvSpPr/>
          <p:nvPr/>
        </p:nvSpPr>
        <p:spPr>
          <a:xfrm>
            <a:off x="3952995" y="4981940"/>
            <a:ext cx="239363" cy="356403"/>
          </a:xfrm>
          <a:custGeom>
            <a:avLst/>
            <a:gdLst>
              <a:gd name="connsiteX0" fmla="*/ 126057 w 239363"/>
              <a:gd name="connsiteY0" fmla="*/ 223 h 356403"/>
              <a:gd name="connsiteX1" fmla="*/ 208842 w 239363"/>
              <a:gd name="connsiteY1" fmla="*/ 139453 h 356403"/>
              <a:gd name="connsiteX2" fmla="*/ 137346 w 239363"/>
              <a:gd name="connsiteY2" fmla="*/ 252341 h 356403"/>
              <a:gd name="connsiteX3" fmla="*/ 201316 w 239363"/>
              <a:gd name="connsiteY3" fmla="*/ 214712 h 356403"/>
              <a:gd name="connsiteX4" fmla="*/ 1879 w 239363"/>
              <a:gd name="connsiteY4" fmla="*/ 353941 h 356403"/>
              <a:gd name="connsiteX5" fmla="*/ 107242 w 239363"/>
              <a:gd name="connsiteY5" fmla="*/ 297497 h 356403"/>
              <a:gd name="connsiteX6" fmla="*/ 208842 w 239363"/>
              <a:gd name="connsiteY6" fmla="*/ 218475 h 356403"/>
              <a:gd name="connsiteX7" fmla="*/ 186264 w 239363"/>
              <a:gd name="connsiteY7" fmla="*/ 218475 h 356403"/>
              <a:gd name="connsiteX8" fmla="*/ 238946 w 239363"/>
              <a:gd name="connsiteY8" fmla="*/ 173319 h 356403"/>
              <a:gd name="connsiteX9" fmla="*/ 126057 w 239363"/>
              <a:gd name="connsiteY9" fmla="*/ 223 h 356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9363" h="356403">
                <a:moveTo>
                  <a:pt x="126057" y="223"/>
                </a:moveTo>
                <a:cubicBezTo>
                  <a:pt x="121040" y="-5421"/>
                  <a:pt x="206961" y="97433"/>
                  <a:pt x="208842" y="139453"/>
                </a:cubicBezTo>
                <a:cubicBezTo>
                  <a:pt x="210723" y="181473"/>
                  <a:pt x="138600" y="239798"/>
                  <a:pt x="137346" y="252341"/>
                </a:cubicBezTo>
                <a:cubicBezTo>
                  <a:pt x="136092" y="264884"/>
                  <a:pt x="223894" y="197779"/>
                  <a:pt x="201316" y="214712"/>
                </a:cubicBezTo>
                <a:cubicBezTo>
                  <a:pt x="178738" y="231645"/>
                  <a:pt x="17558" y="340144"/>
                  <a:pt x="1879" y="353941"/>
                </a:cubicBezTo>
                <a:cubicBezTo>
                  <a:pt x="-13800" y="367738"/>
                  <a:pt x="72748" y="320075"/>
                  <a:pt x="107242" y="297497"/>
                </a:cubicBezTo>
                <a:cubicBezTo>
                  <a:pt x="141736" y="274919"/>
                  <a:pt x="208842" y="218475"/>
                  <a:pt x="208842" y="218475"/>
                </a:cubicBezTo>
                <a:cubicBezTo>
                  <a:pt x="222012" y="205305"/>
                  <a:pt x="181247" y="226001"/>
                  <a:pt x="186264" y="218475"/>
                </a:cubicBezTo>
                <a:cubicBezTo>
                  <a:pt x="191281" y="210949"/>
                  <a:pt x="244590" y="204050"/>
                  <a:pt x="238946" y="173319"/>
                </a:cubicBezTo>
                <a:cubicBezTo>
                  <a:pt x="233302" y="142588"/>
                  <a:pt x="131074" y="5867"/>
                  <a:pt x="126057" y="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 1309">
            <a:extLst>
              <a:ext uri="{FF2B5EF4-FFF2-40B4-BE49-F238E27FC236}">
                <a16:creationId xmlns:a16="http://schemas.microsoft.com/office/drawing/2014/main" id="{9534434E-EC99-A747-7BA2-7AFA53A20AED}"/>
              </a:ext>
            </a:extLst>
          </p:cNvPr>
          <p:cNvSpPr/>
          <p:nvPr/>
        </p:nvSpPr>
        <p:spPr>
          <a:xfrm>
            <a:off x="2944283" y="6651481"/>
            <a:ext cx="530490" cy="446084"/>
          </a:xfrm>
          <a:custGeom>
            <a:avLst/>
            <a:gdLst>
              <a:gd name="connsiteX0" fmla="*/ 530437 w 530490"/>
              <a:gd name="connsiteY0" fmla="*/ 126 h 446084"/>
              <a:gd name="connsiteX1" fmla="*/ 75850 w 530490"/>
              <a:gd name="connsiteY1" fmla="*/ 365886 h 446084"/>
              <a:gd name="connsiteX2" fmla="*/ 49724 w 530490"/>
              <a:gd name="connsiteY2" fmla="*/ 439038 h 446084"/>
              <a:gd name="connsiteX3" fmla="*/ 65399 w 530490"/>
              <a:gd name="connsiteY3" fmla="*/ 386786 h 446084"/>
              <a:gd name="connsiteX4" fmla="*/ 2698 w 530490"/>
              <a:gd name="connsiteY4" fmla="*/ 444263 h 446084"/>
              <a:gd name="connsiteX5" fmla="*/ 169902 w 530490"/>
              <a:gd name="connsiteY5" fmla="*/ 303184 h 446084"/>
              <a:gd name="connsiteX6" fmla="*/ 107200 w 530490"/>
              <a:gd name="connsiteY6" fmla="*/ 324085 h 446084"/>
              <a:gd name="connsiteX7" fmla="*/ 530437 w 530490"/>
              <a:gd name="connsiteY7" fmla="*/ 126 h 446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0490" h="446084">
                <a:moveTo>
                  <a:pt x="530437" y="126"/>
                </a:moveTo>
                <a:cubicBezTo>
                  <a:pt x="525212" y="7093"/>
                  <a:pt x="155969" y="292734"/>
                  <a:pt x="75850" y="365886"/>
                </a:cubicBezTo>
                <a:cubicBezTo>
                  <a:pt x="-4269" y="439038"/>
                  <a:pt x="51466" y="435555"/>
                  <a:pt x="49724" y="439038"/>
                </a:cubicBezTo>
                <a:cubicBezTo>
                  <a:pt x="47982" y="442521"/>
                  <a:pt x="73237" y="385915"/>
                  <a:pt x="65399" y="386786"/>
                </a:cubicBezTo>
                <a:cubicBezTo>
                  <a:pt x="57561" y="387657"/>
                  <a:pt x="-14719" y="458197"/>
                  <a:pt x="2698" y="444263"/>
                </a:cubicBezTo>
                <a:cubicBezTo>
                  <a:pt x="20115" y="430329"/>
                  <a:pt x="152485" y="323214"/>
                  <a:pt x="169902" y="303184"/>
                </a:cubicBezTo>
                <a:cubicBezTo>
                  <a:pt x="187319" y="283154"/>
                  <a:pt x="54949" y="371982"/>
                  <a:pt x="107200" y="324085"/>
                </a:cubicBezTo>
                <a:cubicBezTo>
                  <a:pt x="159451" y="276188"/>
                  <a:pt x="535662" y="-6841"/>
                  <a:pt x="530437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 1310">
            <a:extLst>
              <a:ext uri="{FF2B5EF4-FFF2-40B4-BE49-F238E27FC236}">
                <a16:creationId xmlns:a16="http://schemas.microsoft.com/office/drawing/2014/main" id="{E585911A-95A4-719C-502F-6B00009A6117}"/>
              </a:ext>
            </a:extLst>
          </p:cNvPr>
          <p:cNvSpPr/>
          <p:nvPr/>
        </p:nvSpPr>
        <p:spPr>
          <a:xfrm>
            <a:off x="2395521" y="7048402"/>
            <a:ext cx="478263" cy="80332"/>
          </a:xfrm>
          <a:custGeom>
            <a:avLst/>
            <a:gdLst>
              <a:gd name="connsiteX0" fmla="*/ 13270 w 478263"/>
              <a:gd name="connsiteY0" fmla="*/ 316 h 80332"/>
              <a:gd name="connsiteX1" fmla="*/ 81197 w 478263"/>
              <a:gd name="connsiteY1" fmla="*/ 47342 h 80332"/>
              <a:gd name="connsiteX2" fmla="*/ 473082 w 478263"/>
              <a:gd name="connsiteY2" fmla="*/ 57792 h 80332"/>
              <a:gd name="connsiteX3" fmla="*/ 316328 w 478263"/>
              <a:gd name="connsiteY3" fmla="*/ 68243 h 80332"/>
              <a:gd name="connsiteX4" fmla="*/ 175249 w 478263"/>
              <a:gd name="connsiteY4" fmla="*/ 78693 h 80332"/>
              <a:gd name="connsiteX5" fmla="*/ 264077 w 478263"/>
              <a:gd name="connsiteY5" fmla="*/ 73468 h 80332"/>
              <a:gd name="connsiteX6" fmla="*/ 13270 w 478263"/>
              <a:gd name="connsiteY6" fmla="*/ 316 h 80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263" h="80332">
                <a:moveTo>
                  <a:pt x="13270" y="316"/>
                </a:moveTo>
                <a:cubicBezTo>
                  <a:pt x="-17210" y="-4038"/>
                  <a:pt x="4562" y="37763"/>
                  <a:pt x="81197" y="47342"/>
                </a:cubicBezTo>
                <a:cubicBezTo>
                  <a:pt x="157832" y="56921"/>
                  <a:pt x="433894" y="54309"/>
                  <a:pt x="473082" y="57792"/>
                </a:cubicBezTo>
                <a:cubicBezTo>
                  <a:pt x="512270" y="61275"/>
                  <a:pt x="316328" y="68243"/>
                  <a:pt x="316328" y="68243"/>
                </a:cubicBezTo>
                <a:lnTo>
                  <a:pt x="175249" y="78693"/>
                </a:lnTo>
                <a:cubicBezTo>
                  <a:pt x="166541" y="79564"/>
                  <a:pt x="290203" y="83918"/>
                  <a:pt x="264077" y="73468"/>
                </a:cubicBezTo>
                <a:cubicBezTo>
                  <a:pt x="237951" y="63018"/>
                  <a:pt x="43750" y="4670"/>
                  <a:pt x="13270" y="3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 1311">
            <a:extLst>
              <a:ext uri="{FF2B5EF4-FFF2-40B4-BE49-F238E27FC236}">
                <a16:creationId xmlns:a16="http://schemas.microsoft.com/office/drawing/2014/main" id="{08BCD44F-9578-6A26-52A8-99A1E230D416}"/>
              </a:ext>
            </a:extLst>
          </p:cNvPr>
          <p:cNvSpPr/>
          <p:nvPr/>
        </p:nvSpPr>
        <p:spPr>
          <a:xfrm>
            <a:off x="3093984" y="3079071"/>
            <a:ext cx="644379" cy="432088"/>
          </a:xfrm>
          <a:custGeom>
            <a:avLst/>
            <a:gdLst>
              <a:gd name="connsiteX0" fmla="*/ 1313 w 644379"/>
              <a:gd name="connsiteY0" fmla="*/ 460 h 432088"/>
              <a:gd name="connsiteX1" fmla="*/ 595147 w 644379"/>
              <a:gd name="connsiteY1" fmla="*/ 310515 h 432088"/>
              <a:gd name="connsiteX2" fmla="*/ 574126 w 644379"/>
              <a:gd name="connsiteY2" fmla="*/ 431384 h 432088"/>
              <a:gd name="connsiteX3" fmla="*/ 642444 w 644379"/>
              <a:gd name="connsiteY3" fmla="*/ 357812 h 432088"/>
              <a:gd name="connsiteX4" fmla="*/ 610913 w 644379"/>
              <a:gd name="connsiteY4" fmla="*/ 305260 h 432088"/>
              <a:gd name="connsiteX5" fmla="*/ 463768 w 644379"/>
              <a:gd name="connsiteY5" fmla="*/ 294750 h 432088"/>
              <a:gd name="connsiteX6" fmla="*/ 542595 w 644379"/>
              <a:gd name="connsiteY6" fmla="*/ 294750 h 432088"/>
              <a:gd name="connsiteX7" fmla="*/ 437492 w 644379"/>
              <a:gd name="connsiteY7" fmla="*/ 242198 h 432088"/>
              <a:gd name="connsiteX8" fmla="*/ 1313 w 644379"/>
              <a:gd name="connsiteY8" fmla="*/ 460 h 43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4379" h="432088">
                <a:moveTo>
                  <a:pt x="1313" y="460"/>
                </a:moveTo>
                <a:cubicBezTo>
                  <a:pt x="27589" y="11846"/>
                  <a:pt x="499678" y="238694"/>
                  <a:pt x="595147" y="310515"/>
                </a:cubicBezTo>
                <a:cubicBezTo>
                  <a:pt x="690616" y="382336"/>
                  <a:pt x="566243" y="423501"/>
                  <a:pt x="574126" y="431384"/>
                </a:cubicBezTo>
                <a:cubicBezTo>
                  <a:pt x="582009" y="439267"/>
                  <a:pt x="636313" y="378833"/>
                  <a:pt x="642444" y="357812"/>
                </a:cubicBezTo>
                <a:cubicBezTo>
                  <a:pt x="648575" y="336791"/>
                  <a:pt x="640692" y="315770"/>
                  <a:pt x="610913" y="305260"/>
                </a:cubicBezTo>
                <a:cubicBezTo>
                  <a:pt x="581134" y="294750"/>
                  <a:pt x="475154" y="296502"/>
                  <a:pt x="463768" y="294750"/>
                </a:cubicBezTo>
                <a:cubicBezTo>
                  <a:pt x="452382" y="292998"/>
                  <a:pt x="546974" y="303509"/>
                  <a:pt x="542595" y="294750"/>
                </a:cubicBezTo>
                <a:cubicBezTo>
                  <a:pt x="538216" y="285991"/>
                  <a:pt x="524202" y="292122"/>
                  <a:pt x="437492" y="242198"/>
                </a:cubicBezTo>
                <a:cubicBezTo>
                  <a:pt x="350782" y="192274"/>
                  <a:pt x="-24963" y="-10926"/>
                  <a:pt x="1313" y="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35E1DAF0-0EA6-4CCA-BEAA-9AB3282CD875}"/>
              </a:ext>
            </a:extLst>
          </p:cNvPr>
          <p:cNvSpPr/>
          <p:nvPr/>
        </p:nvSpPr>
        <p:spPr>
          <a:xfrm>
            <a:off x="2478032" y="6695703"/>
            <a:ext cx="507003" cy="68496"/>
          </a:xfrm>
          <a:custGeom>
            <a:avLst/>
            <a:gdLst>
              <a:gd name="connsiteX0" fmla="*/ 22998 w 507003"/>
              <a:gd name="connsiteY0" fmla="*/ 26598 h 68496"/>
              <a:gd name="connsiteX1" fmla="*/ 494812 w 507003"/>
              <a:gd name="connsiteY1" fmla="*/ 1546 h 68496"/>
              <a:gd name="connsiteX2" fmla="*/ 344500 w 507003"/>
              <a:gd name="connsiteY2" fmla="*/ 9897 h 68496"/>
              <a:gd name="connsiteX3" fmla="*/ 89804 w 507003"/>
              <a:gd name="connsiteY3" fmla="*/ 68352 h 68496"/>
              <a:gd name="connsiteX4" fmla="*/ 277694 w 507003"/>
              <a:gd name="connsiteY4" fmla="*/ 26598 h 68496"/>
              <a:gd name="connsiteX5" fmla="*/ 169135 w 507003"/>
              <a:gd name="connsiteY5" fmla="*/ 30774 h 68496"/>
              <a:gd name="connsiteX6" fmla="*/ 81453 w 507003"/>
              <a:gd name="connsiteY6" fmla="*/ 22423 h 68496"/>
              <a:gd name="connsiteX7" fmla="*/ 22998 w 507003"/>
              <a:gd name="connsiteY7" fmla="*/ 26598 h 68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7003" h="68496">
                <a:moveTo>
                  <a:pt x="22998" y="26598"/>
                </a:moveTo>
                <a:lnTo>
                  <a:pt x="494812" y="1546"/>
                </a:lnTo>
                <a:cubicBezTo>
                  <a:pt x="548396" y="-1238"/>
                  <a:pt x="412001" y="-1237"/>
                  <a:pt x="344500" y="9897"/>
                </a:cubicBezTo>
                <a:cubicBezTo>
                  <a:pt x="276999" y="21031"/>
                  <a:pt x="100938" y="65569"/>
                  <a:pt x="89804" y="68352"/>
                </a:cubicBezTo>
                <a:cubicBezTo>
                  <a:pt x="78670" y="71135"/>
                  <a:pt x="264472" y="32861"/>
                  <a:pt x="277694" y="26598"/>
                </a:cubicBezTo>
                <a:cubicBezTo>
                  <a:pt x="290916" y="20335"/>
                  <a:pt x="201842" y="31470"/>
                  <a:pt x="169135" y="30774"/>
                </a:cubicBezTo>
                <a:cubicBezTo>
                  <a:pt x="136428" y="30078"/>
                  <a:pt x="103026" y="23815"/>
                  <a:pt x="81453" y="22423"/>
                </a:cubicBezTo>
                <a:cubicBezTo>
                  <a:pt x="59880" y="21031"/>
                  <a:pt x="-45895" y="30077"/>
                  <a:pt x="22998" y="265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6281B99B-EEF1-62C2-AB3D-54FBE5468EAC}"/>
              </a:ext>
            </a:extLst>
          </p:cNvPr>
          <p:cNvSpPr/>
          <p:nvPr/>
        </p:nvSpPr>
        <p:spPr>
          <a:xfrm>
            <a:off x="2292205" y="6697198"/>
            <a:ext cx="221575" cy="108610"/>
          </a:xfrm>
          <a:custGeom>
            <a:avLst/>
            <a:gdLst>
              <a:gd name="connsiteX0" fmla="*/ 58 w 221575"/>
              <a:gd name="connsiteY0" fmla="*/ 51 h 108610"/>
              <a:gd name="connsiteX1" fmla="*/ 121143 w 221575"/>
              <a:gd name="connsiteY1" fmla="*/ 71032 h 108610"/>
              <a:gd name="connsiteX2" fmla="*/ 221351 w 221575"/>
              <a:gd name="connsiteY2" fmla="*/ 62681 h 108610"/>
              <a:gd name="connsiteX3" fmla="*/ 150370 w 221575"/>
              <a:gd name="connsiteY3" fmla="*/ 87734 h 108610"/>
              <a:gd name="connsiteX4" fmla="*/ 91916 w 221575"/>
              <a:gd name="connsiteY4" fmla="*/ 108610 h 108610"/>
              <a:gd name="connsiteX5" fmla="*/ 104442 w 221575"/>
              <a:gd name="connsiteY5" fmla="*/ 83558 h 108610"/>
              <a:gd name="connsiteX6" fmla="*/ 58 w 221575"/>
              <a:gd name="connsiteY6" fmla="*/ 51 h 108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575" h="108610">
                <a:moveTo>
                  <a:pt x="58" y="51"/>
                </a:moveTo>
                <a:cubicBezTo>
                  <a:pt x="2841" y="-2037"/>
                  <a:pt x="84261" y="60594"/>
                  <a:pt x="121143" y="71032"/>
                </a:cubicBezTo>
                <a:cubicBezTo>
                  <a:pt x="158025" y="81470"/>
                  <a:pt x="216480" y="59897"/>
                  <a:pt x="221351" y="62681"/>
                </a:cubicBezTo>
                <a:cubicBezTo>
                  <a:pt x="226222" y="65465"/>
                  <a:pt x="150370" y="87734"/>
                  <a:pt x="150370" y="87734"/>
                </a:cubicBezTo>
                <a:lnTo>
                  <a:pt x="91916" y="108610"/>
                </a:lnTo>
                <a:cubicBezTo>
                  <a:pt x="84261" y="107914"/>
                  <a:pt x="114881" y="98868"/>
                  <a:pt x="104442" y="83558"/>
                </a:cubicBezTo>
                <a:cubicBezTo>
                  <a:pt x="94004" y="68249"/>
                  <a:pt x="-2725" y="2139"/>
                  <a:pt x="58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FFE18CFF-4DE4-9A9F-A761-F30E961F61EA}"/>
              </a:ext>
            </a:extLst>
          </p:cNvPr>
          <p:cNvSpPr/>
          <p:nvPr/>
        </p:nvSpPr>
        <p:spPr>
          <a:xfrm>
            <a:off x="2546659" y="6543531"/>
            <a:ext cx="526394" cy="57822"/>
          </a:xfrm>
          <a:custGeom>
            <a:avLst/>
            <a:gdLst>
              <a:gd name="connsiteX0" fmla="*/ 300 w 526394"/>
              <a:gd name="connsiteY0" fmla="*/ 57685 h 57822"/>
              <a:gd name="connsiteX1" fmla="*/ 288399 w 526394"/>
              <a:gd name="connsiteY1" fmla="*/ 20107 h 57822"/>
              <a:gd name="connsiteX2" fmla="*/ 518042 w 526394"/>
              <a:gd name="connsiteY2" fmla="*/ 57685 h 57822"/>
              <a:gd name="connsiteX3" fmla="*/ 467938 w 526394"/>
              <a:gd name="connsiteY3" fmla="*/ 24283 h 57822"/>
              <a:gd name="connsiteX4" fmla="*/ 388607 w 526394"/>
              <a:gd name="connsiteY4" fmla="*/ 32633 h 57822"/>
              <a:gd name="connsiteX5" fmla="*/ 296749 w 526394"/>
              <a:gd name="connsiteY5" fmla="*/ 7581 h 57822"/>
              <a:gd name="connsiteX6" fmla="*/ 234119 w 526394"/>
              <a:gd name="connsiteY6" fmla="*/ 3406 h 57822"/>
              <a:gd name="connsiteX7" fmla="*/ 300 w 526394"/>
              <a:gd name="connsiteY7" fmla="*/ 57685 h 57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6394" h="57822">
                <a:moveTo>
                  <a:pt x="300" y="57685"/>
                </a:moveTo>
                <a:cubicBezTo>
                  <a:pt x="9347" y="60468"/>
                  <a:pt x="202109" y="20107"/>
                  <a:pt x="288399" y="20107"/>
                </a:cubicBezTo>
                <a:cubicBezTo>
                  <a:pt x="374689" y="20107"/>
                  <a:pt x="488119" y="56989"/>
                  <a:pt x="518042" y="57685"/>
                </a:cubicBezTo>
                <a:cubicBezTo>
                  <a:pt x="547965" y="58381"/>
                  <a:pt x="489511" y="28458"/>
                  <a:pt x="467938" y="24283"/>
                </a:cubicBezTo>
                <a:cubicBezTo>
                  <a:pt x="446365" y="20108"/>
                  <a:pt x="417138" y="35417"/>
                  <a:pt x="388607" y="32633"/>
                </a:cubicBezTo>
                <a:cubicBezTo>
                  <a:pt x="360076" y="29849"/>
                  <a:pt x="322497" y="12452"/>
                  <a:pt x="296749" y="7581"/>
                </a:cubicBezTo>
                <a:cubicBezTo>
                  <a:pt x="271001" y="2710"/>
                  <a:pt x="279352" y="-4249"/>
                  <a:pt x="234119" y="3406"/>
                </a:cubicBezTo>
                <a:cubicBezTo>
                  <a:pt x="188886" y="11061"/>
                  <a:pt x="-8747" y="54902"/>
                  <a:pt x="300" y="57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6C01AFA6-6ECC-6667-BE34-3E8CC4FC9D1A}"/>
              </a:ext>
            </a:extLst>
          </p:cNvPr>
          <p:cNvSpPr/>
          <p:nvPr/>
        </p:nvSpPr>
        <p:spPr>
          <a:xfrm>
            <a:off x="1953277" y="5603222"/>
            <a:ext cx="251304" cy="401036"/>
          </a:xfrm>
          <a:custGeom>
            <a:avLst/>
            <a:gdLst>
              <a:gd name="connsiteX0" fmla="*/ 251304 w 251304"/>
              <a:gd name="connsiteY0" fmla="*/ 88 h 401036"/>
              <a:gd name="connsiteX1" fmla="*/ 25835 w 251304"/>
              <a:gd name="connsiteY1" fmla="*/ 229731 h 401036"/>
              <a:gd name="connsiteX2" fmla="*/ 4959 w 251304"/>
              <a:gd name="connsiteY2" fmla="*/ 400920 h 401036"/>
              <a:gd name="connsiteX3" fmla="*/ 25835 w 251304"/>
              <a:gd name="connsiteY3" fmla="*/ 204679 h 401036"/>
              <a:gd name="connsiteX4" fmla="*/ 251304 w 251304"/>
              <a:gd name="connsiteY4" fmla="*/ 88 h 401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304" h="401036">
                <a:moveTo>
                  <a:pt x="251304" y="88"/>
                </a:moveTo>
                <a:cubicBezTo>
                  <a:pt x="251304" y="4263"/>
                  <a:pt x="66892" y="162926"/>
                  <a:pt x="25835" y="229731"/>
                </a:cubicBezTo>
                <a:cubicBezTo>
                  <a:pt x="-15222" y="296536"/>
                  <a:pt x="4959" y="405095"/>
                  <a:pt x="4959" y="400920"/>
                </a:cubicBezTo>
                <a:cubicBezTo>
                  <a:pt x="4959" y="396745"/>
                  <a:pt x="-12439" y="268005"/>
                  <a:pt x="25835" y="204679"/>
                </a:cubicBezTo>
                <a:cubicBezTo>
                  <a:pt x="64109" y="141353"/>
                  <a:pt x="251304" y="-4087"/>
                  <a:pt x="251304" y="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F75EF912-ECB2-405A-1656-55CB59803A5A}"/>
              </a:ext>
            </a:extLst>
          </p:cNvPr>
          <p:cNvSpPr/>
          <p:nvPr/>
        </p:nvSpPr>
        <p:spPr>
          <a:xfrm>
            <a:off x="2862862" y="5774080"/>
            <a:ext cx="164267" cy="391589"/>
          </a:xfrm>
          <a:custGeom>
            <a:avLst/>
            <a:gdLst>
              <a:gd name="connsiteX0" fmla="*/ 105806 w 164267"/>
              <a:gd name="connsiteY0" fmla="*/ 419 h 391589"/>
              <a:gd name="connsiteX1" fmla="*/ 155911 w 164267"/>
              <a:gd name="connsiteY1" fmla="*/ 167432 h 391589"/>
              <a:gd name="connsiteX2" fmla="*/ 139209 w 164267"/>
              <a:gd name="connsiteY2" fmla="*/ 217536 h 391589"/>
              <a:gd name="connsiteX3" fmla="*/ 1423 w 164267"/>
              <a:gd name="connsiteY3" fmla="*/ 388725 h 391589"/>
              <a:gd name="connsiteX4" fmla="*/ 72404 w 164267"/>
              <a:gd name="connsiteY4" fmla="*/ 321920 h 391589"/>
              <a:gd name="connsiteX5" fmla="*/ 151735 w 164267"/>
              <a:gd name="connsiteY5" fmla="*/ 284342 h 391589"/>
              <a:gd name="connsiteX6" fmla="*/ 109982 w 164267"/>
              <a:gd name="connsiteY6" fmla="*/ 288517 h 391589"/>
              <a:gd name="connsiteX7" fmla="*/ 164261 w 164267"/>
              <a:gd name="connsiteY7" fmla="*/ 221712 h 391589"/>
              <a:gd name="connsiteX8" fmla="*/ 105806 w 164267"/>
              <a:gd name="connsiteY8" fmla="*/ 419 h 391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267" h="391589">
                <a:moveTo>
                  <a:pt x="105806" y="419"/>
                </a:moveTo>
                <a:cubicBezTo>
                  <a:pt x="104414" y="-8628"/>
                  <a:pt x="150344" y="131246"/>
                  <a:pt x="155911" y="167432"/>
                </a:cubicBezTo>
                <a:cubicBezTo>
                  <a:pt x="161478" y="203618"/>
                  <a:pt x="164957" y="180654"/>
                  <a:pt x="139209" y="217536"/>
                </a:cubicBezTo>
                <a:cubicBezTo>
                  <a:pt x="113461" y="254418"/>
                  <a:pt x="12557" y="371328"/>
                  <a:pt x="1423" y="388725"/>
                </a:cubicBezTo>
                <a:cubicBezTo>
                  <a:pt x="-9711" y="406122"/>
                  <a:pt x="47352" y="339317"/>
                  <a:pt x="72404" y="321920"/>
                </a:cubicBezTo>
                <a:cubicBezTo>
                  <a:pt x="97456" y="304523"/>
                  <a:pt x="145472" y="289909"/>
                  <a:pt x="151735" y="284342"/>
                </a:cubicBezTo>
                <a:cubicBezTo>
                  <a:pt x="157998" y="278775"/>
                  <a:pt x="107894" y="298955"/>
                  <a:pt x="109982" y="288517"/>
                </a:cubicBezTo>
                <a:cubicBezTo>
                  <a:pt x="112070" y="278079"/>
                  <a:pt x="163565" y="264161"/>
                  <a:pt x="164261" y="221712"/>
                </a:cubicBezTo>
                <a:cubicBezTo>
                  <a:pt x="164957" y="179263"/>
                  <a:pt x="107198" y="9466"/>
                  <a:pt x="105806" y="4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63512AFE-8FDA-5922-3D52-57E8E5128746}"/>
              </a:ext>
            </a:extLst>
          </p:cNvPr>
          <p:cNvSpPr/>
          <p:nvPr/>
        </p:nvSpPr>
        <p:spPr>
          <a:xfrm>
            <a:off x="2214705" y="6189210"/>
            <a:ext cx="81760" cy="191961"/>
          </a:xfrm>
          <a:custGeom>
            <a:avLst/>
            <a:gdLst>
              <a:gd name="connsiteX0" fmla="*/ 81531 w 81760"/>
              <a:gd name="connsiteY0" fmla="*/ 50 h 191961"/>
              <a:gd name="connsiteX1" fmla="*/ 26940 w 81760"/>
              <a:gd name="connsiteY1" fmla="*/ 71700 h 191961"/>
              <a:gd name="connsiteX2" fmla="*/ 23528 w 81760"/>
              <a:gd name="connsiteY2" fmla="*/ 191118 h 191961"/>
              <a:gd name="connsiteX3" fmla="*/ 16704 w 81760"/>
              <a:gd name="connsiteY3" fmla="*/ 122880 h 191961"/>
              <a:gd name="connsiteX4" fmla="*/ 3056 w 81760"/>
              <a:gd name="connsiteY4" fmla="*/ 81936 h 191961"/>
              <a:gd name="connsiteX5" fmla="*/ 81531 w 81760"/>
              <a:gd name="connsiteY5" fmla="*/ 50 h 19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760" h="191961">
                <a:moveTo>
                  <a:pt x="81531" y="50"/>
                </a:moveTo>
                <a:cubicBezTo>
                  <a:pt x="85512" y="-1656"/>
                  <a:pt x="36607" y="39855"/>
                  <a:pt x="26940" y="71700"/>
                </a:cubicBezTo>
                <a:cubicBezTo>
                  <a:pt x="17273" y="103545"/>
                  <a:pt x="25234" y="182588"/>
                  <a:pt x="23528" y="191118"/>
                </a:cubicBezTo>
                <a:cubicBezTo>
                  <a:pt x="21822" y="199648"/>
                  <a:pt x="20116" y="141077"/>
                  <a:pt x="16704" y="122880"/>
                </a:cubicBezTo>
                <a:cubicBezTo>
                  <a:pt x="13292" y="104683"/>
                  <a:pt x="-7748" y="99564"/>
                  <a:pt x="3056" y="81936"/>
                </a:cubicBezTo>
                <a:cubicBezTo>
                  <a:pt x="13860" y="64308"/>
                  <a:pt x="77550" y="1756"/>
                  <a:pt x="81531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D1CA46BB-96B7-11FD-327E-811369222597}"/>
              </a:ext>
            </a:extLst>
          </p:cNvPr>
          <p:cNvSpPr/>
          <p:nvPr/>
        </p:nvSpPr>
        <p:spPr>
          <a:xfrm>
            <a:off x="3087143" y="6195990"/>
            <a:ext cx="444401" cy="412985"/>
          </a:xfrm>
          <a:custGeom>
            <a:avLst/>
            <a:gdLst>
              <a:gd name="connsiteX0" fmla="*/ 663 w 444401"/>
              <a:gd name="connsiteY0" fmla="*/ 94 h 412985"/>
              <a:gd name="connsiteX1" fmla="*/ 150788 w 444401"/>
              <a:gd name="connsiteY1" fmla="*/ 129747 h 412985"/>
              <a:gd name="connsiteX2" fmla="*/ 393036 w 444401"/>
              <a:gd name="connsiteY2" fmla="*/ 228694 h 412985"/>
              <a:gd name="connsiteX3" fmla="*/ 440803 w 444401"/>
              <a:gd name="connsiteY3" fmla="*/ 412938 h 412985"/>
              <a:gd name="connsiteX4" fmla="*/ 423744 w 444401"/>
              <a:gd name="connsiteY4" fmla="*/ 245753 h 412985"/>
              <a:gd name="connsiteX5" fmla="*/ 287266 w 444401"/>
              <a:gd name="connsiteY5" fmla="*/ 153631 h 412985"/>
              <a:gd name="connsiteX6" fmla="*/ 103021 w 444401"/>
              <a:gd name="connsiteY6" fmla="*/ 109276 h 412985"/>
              <a:gd name="connsiteX7" fmla="*/ 663 w 444401"/>
              <a:gd name="connsiteY7" fmla="*/ 94 h 412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4401" h="412985">
                <a:moveTo>
                  <a:pt x="663" y="94"/>
                </a:moveTo>
                <a:cubicBezTo>
                  <a:pt x="8624" y="3506"/>
                  <a:pt x="85393" y="91647"/>
                  <a:pt x="150788" y="129747"/>
                </a:cubicBezTo>
                <a:cubicBezTo>
                  <a:pt x="216184" y="167847"/>
                  <a:pt x="344700" y="181496"/>
                  <a:pt x="393036" y="228694"/>
                </a:cubicBezTo>
                <a:cubicBezTo>
                  <a:pt x="441372" y="275893"/>
                  <a:pt x="435685" y="410095"/>
                  <a:pt x="440803" y="412938"/>
                </a:cubicBezTo>
                <a:cubicBezTo>
                  <a:pt x="445921" y="415781"/>
                  <a:pt x="449333" y="288971"/>
                  <a:pt x="423744" y="245753"/>
                </a:cubicBezTo>
                <a:cubicBezTo>
                  <a:pt x="398155" y="202535"/>
                  <a:pt x="340720" y="176377"/>
                  <a:pt x="287266" y="153631"/>
                </a:cubicBezTo>
                <a:cubicBezTo>
                  <a:pt x="233812" y="130885"/>
                  <a:pt x="147945" y="131454"/>
                  <a:pt x="103021" y="109276"/>
                </a:cubicBezTo>
                <a:cubicBezTo>
                  <a:pt x="58097" y="87098"/>
                  <a:pt x="-7298" y="-3318"/>
                  <a:pt x="663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1051F56D-DD55-A1B9-2A94-8DEEAEE330A2}"/>
              </a:ext>
            </a:extLst>
          </p:cNvPr>
          <p:cNvSpPr/>
          <p:nvPr/>
        </p:nvSpPr>
        <p:spPr>
          <a:xfrm>
            <a:off x="4099326" y="6020877"/>
            <a:ext cx="782257" cy="985135"/>
          </a:xfrm>
          <a:custGeom>
            <a:avLst/>
            <a:gdLst>
              <a:gd name="connsiteX0" fmla="*/ 781891 w 782257"/>
              <a:gd name="connsiteY0" fmla="*/ 27 h 985135"/>
              <a:gd name="connsiteX1" fmla="*/ 534517 w 782257"/>
              <a:gd name="connsiteY1" fmla="*/ 251819 h 985135"/>
              <a:gd name="connsiteX2" fmla="*/ 322483 w 782257"/>
              <a:gd name="connsiteY2" fmla="*/ 728897 h 985135"/>
              <a:gd name="connsiteX3" fmla="*/ 348987 w 782257"/>
              <a:gd name="connsiteY3" fmla="*/ 609627 h 985135"/>
              <a:gd name="connsiteX4" fmla="*/ 331317 w 782257"/>
              <a:gd name="connsiteY4" fmla="*/ 910010 h 985135"/>
              <a:gd name="connsiteX5" fmla="*/ 13 w 782257"/>
              <a:gd name="connsiteY5" fmla="*/ 985106 h 985135"/>
              <a:gd name="connsiteX6" fmla="*/ 344570 w 782257"/>
              <a:gd name="connsiteY6" fmla="*/ 914427 h 985135"/>
              <a:gd name="connsiteX7" fmla="*/ 353404 w 782257"/>
              <a:gd name="connsiteY7" fmla="*/ 631714 h 985135"/>
              <a:gd name="connsiteX8" fmla="*/ 424083 w 782257"/>
              <a:gd name="connsiteY8" fmla="*/ 384340 h 985135"/>
              <a:gd name="connsiteX9" fmla="*/ 538935 w 782257"/>
              <a:gd name="connsiteY9" fmla="*/ 238566 h 985135"/>
              <a:gd name="connsiteX10" fmla="*/ 477091 w 782257"/>
              <a:gd name="connsiteY10" fmla="*/ 265071 h 985135"/>
              <a:gd name="connsiteX11" fmla="*/ 781891 w 782257"/>
              <a:gd name="connsiteY11" fmla="*/ 27 h 985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82257" h="985135">
                <a:moveTo>
                  <a:pt x="781891" y="27"/>
                </a:moveTo>
                <a:cubicBezTo>
                  <a:pt x="791462" y="-2182"/>
                  <a:pt x="611085" y="130341"/>
                  <a:pt x="534517" y="251819"/>
                </a:cubicBezTo>
                <a:cubicBezTo>
                  <a:pt x="457949" y="373297"/>
                  <a:pt x="353405" y="669262"/>
                  <a:pt x="322483" y="728897"/>
                </a:cubicBezTo>
                <a:cubicBezTo>
                  <a:pt x="291561" y="788532"/>
                  <a:pt x="347515" y="579442"/>
                  <a:pt x="348987" y="609627"/>
                </a:cubicBezTo>
                <a:cubicBezTo>
                  <a:pt x="350459" y="639812"/>
                  <a:pt x="389479" y="847430"/>
                  <a:pt x="331317" y="910010"/>
                </a:cubicBezTo>
                <a:cubicBezTo>
                  <a:pt x="273155" y="972590"/>
                  <a:pt x="-2196" y="984370"/>
                  <a:pt x="13" y="985106"/>
                </a:cubicBezTo>
                <a:cubicBezTo>
                  <a:pt x="2222" y="985842"/>
                  <a:pt x="285672" y="973326"/>
                  <a:pt x="344570" y="914427"/>
                </a:cubicBezTo>
                <a:cubicBezTo>
                  <a:pt x="403468" y="855528"/>
                  <a:pt x="340152" y="720062"/>
                  <a:pt x="353404" y="631714"/>
                </a:cubicBezTo>
                <a:cubicBezTo>
                  <a:pt x="366656" y="543366"/>
                  <a:pt x="393161" y="449865"/>
                  <a:pt x="424083" y="384340"/>
                </a:cubicBezTo>
                <a:cubicBezTo>
                  <a:pt x="455005" y="318815"/>
                  <a:pt x="530100" y="258444"/>
                  <a:pt x="538935" y="238566"/>
                </a:cubicBezTo>
                <a:cubicBezTo>
                  <a:pt x="547770" y="218688"/>
                  <a:pt x="438071" y="298201"/>
                  <a:pt x="477091" y="265071"/>
                </a:cubicBezTo>
                <a:cubicBezTo>
                  <a:pt x="516111" y="231941"/>
                  <a:pt x="772320" y="2236"/>
                  <a:pt x="781891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E54B32E9-FA5D-558C-B026-7D7D540429A0}"/>
              </a:ext>
            </a:extLst>
          </p:cNvPr>
          <p:cNvSpPr/>
          <p:nvPr/>
        </p:nvSpPr>
        <p:spPr>
          <a:xfrm>
            <a:off x="3405661" y="5463879"/>
            <a:ext cx="561226" cy="159897"/>
          </a:xfrm>
          <a:custGeom>
            <a:avLst/>
            <a:gdLst>
              <a:gd name="connsiteX0" fmla="*/ 561221 w 561226"/>
              <a:gd name="connsiteY0" fmla="*/ 109 h 159897"/>
              <a:gd name="connsiteX1" fmla="*/ 234010 w 561226"/>
              <a:gd name="connsiteY1" fmla="*/ 125615 h 159897"/>
              <a:gd name="connsiteX2" fmla="*/ 927 w 561226"/>
              <a:gd name="connsiteY2" fmla="*/ 156992 h 159897"/>
              <a:gd name="connsiteX3" fmla="*/ 157810 w 561226"/>
              <a:gd name="connsiteY3" fmla="*/ 156992 h 159897"/>
              <a:gd name="connsiteX4" fmla="*/ 292280 w 561226"/>
              <a:gd name="connsiteY4" fmla="*/ 143545 h 159897"/>
              <a:gd name="connsiteX5" fmla="*/ 216080 w 561226"/>
              <a:gd name="connsiteY5" fmla="*/ 139062 h 159897"/>
              <a:gd name="connsiteX6" fmla="*/ 350551 w 561226"/>
              <a:gd name="connsiteY6" fmla="*/ 103203 h 159897"/>
              <a:gd name="connsiteX7" fmla="*/ 242974 w 561226"/>
              <a:gd name="connsiteY7" fmla="*/ 103203 h 159897"/>
              <a:gd name="connsiteX8" fmla="*/ 561221 w 561226"/>
              <a:gd name="connsiteY8" fmla="*/ 109 h 159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1226" h="159897">
                <a:moveTo>
                  <a:pt x="561221" y="109"/>
                </a:moveTo>
                <a:cubicBezTo>
                  <a:pt x="559727" y="3844"/>
                  <a:pt x="327392" y="99468"/>
                  <a:pt x="234010" y="125615"/>
                </a:cubicBezTo>
                <a:cubicBezTo>
                  <a:pt x="140628" y="151762"/>
                  <a:pt x="13627" y="151763"/>
                  <a:pt x="927" y="156992"/>
                </a:cubicBezTo>
                <a:cubicBezTo>
                  <a:pt x="-11773" y="162221"/>
                  <a:pt x="109251" y="159233"/>
                  <a:pt x="157810" y="156992"/>
                </a:cubicBezTo>
                <a:cubicBezTo>
                  <a:pt x="206369" y="154751"/>
                  <a:pt x="282568" y="146533"/>
                  <a:pt x="292280" y="143545"/>
                </a:cubicBezTo>
                <a:cubicBezTo>
                  <a:pt x="301992" y="140557"/>
                  <a:pt x="206368" y="145786"/>
                  <a:pt x="216080" y="139062"/>
                </a:cubicBezTo>
                <a:cubicBezTo>
                  <a:pt x="225792" y="132338"/>
                  <a:pt x="346069" y="109179"/>
                  <a:pt x="350551" y="103203"/>
                </a:cubicBezTo>
                <a:cubicBezTo>
                  <a:pt x="355033" y="97227"/>
                  <a:pt x="211598" y="116650"/>
                  <a:pt x="242974" y="103203"/>
                </a:cubicBezTo>
                <a:cubicBezTo>
                  <a:pt x="274350" y="89756"/>
                  <a:pt x="562715" y="-3626"/>
                  <a:pt x="561221" y="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41C3FF50-801D-3314-5AF5-E506EF14B99F}"/>
              </a:ext>
            </a:extLst>
          </p:cNvPr>
          <p:cNvSpPr/>
          <p:nvPr/>
        </p:nvSpPr>
        <p:spPr>
          <a:xfrm>
            <a:off x="2371709" y="7175493"/>
            <a:ext cx="206593" cy="414291"/>
          </a:xfrm>
          <a:custGeom>
            <a:avLst/>
            <a:gdLst>
              <a:gd name="connsiteX0" fmla="*/ 47641 w 206593"/>
              <a:gd name="connsiteY0" fmla="*/ 7 h 414291"/>
              <a:gd name="connsiteX1" fmla="*/ 19066 w 206593"/>
              <a:gd name="connsiteY1" fmla="*/ 152407 h 414291"/>
              <a:gd name="connsiteX2" fmla="*/ 88916 w 206593"/>
              <a:gd name="connsiteY2" fmla="*/ 285757 h 414291"/>
              <a:gd name="connsiteX3" fmla="*/ 79391 w 206593"/>
              <a:gd name="connsiteY3" fmla="*/ 288932 h 414291"/>
              <a:gd name="connsiteX4" fmla="*/ 92091 w 206593"/>
              <a:gd name="connsiteY4" fmla="*/ 409582 h 414291"/>
              <a:gd name="connsiteX5" fmla="*/ 142891 w 206593"/>
              <a:gd name="connsiteY5" fmla="*/ 374657 h 414291"/>
              <a:gd name="connsiteX6" fmla="*/ 206391 w 206593"/>
              <a:gd name="connsiteY6" fmla="*/ 234957 h 414291"/>
              <a:gd name="connsiteX7" fmla="*/ 120666 w 206593"/>
              <a:gd name="connsiteY7" fmla="*/ 400057 h 414291"/>
              <a:gd name="connsiteX8" fmla="*/ 95266 w 206593"/>
              <a:gd name="connsiteY8" fmla="*/ 390532 h 414291"/>
              <a:gd name="connsiteX9" fmla="*/ 82566 w 206593"/>
              <a:gd name="connsiteY9" fmla="*/ 279407 h 414291"/>
              <a:gd name="connsiteX10" fmla="*/ 25416 w 206593"/>
              <a:gd name="connsiteY10" fmla="*/ 206382 h 414291"/>
              <a:gd name="connsiteX11" fmla="*/ 16 w 206593"/>
              <a:gd name="connsiteY11" fmla="*/ 190507 h 414291"/>
              <a:gd name="connsiteX12" fmla="*/ 28591 w 206593"/>
              <a:gd name="connsiteY12" fmla="*/ 158757 h 414291"/>
              <a:gd name="connsiteX13" fmla="*/ 47641 w 206593"/>
              <a:gd name="connsiteY13" fmla="*/ 7 h 414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6593" h="414291">
                <a:moveTo>
                  <a:pt x="47641" y="7"/>
                </a:moveTo>
                <a:cubicBezTo>
                  <a:pt x="46053" y="-1051"/>
                  <a:pt x="12187" y="104782"/>
                  <a:pt x="19066" y="152407"/>
                </a:cubicBezTo>
                <a:cubicBezTo>
                  <a:pt x="25945" y="200032"/>
                  <a:pt x="88916" y="285757"/>
                  <a:pt x="88916" y="285757"/>
                </a:cubicBezTo>
                <a:cubicBezTo>
                  <a:pt x="98970" y="308511"/>
                  <a:pt x="78862" y="268295"/>
                  <a:pt x="79391" y="288932"/>
                </a:cubicBezTo>
                <a:cubicBezTo>
                  <a:pt x="79920" y="309569"/>
                  <a:pt x="81508" y="395295"/>
                  <a:pt x="92091" y="409582"/>
                </a:cubicBezTo>
                <a:cubicBezTo>
                  <a:pt x="102674" y="423870"/>
                  <a:pt x="123841" y="403761"/>
                  <a:pt x="142891" y="374657"/>
                </a:cubicBezTo>
                <a:cubicBezTo>
                  <a:pt x="161941" y="345553"/>
                  <a:pt x="210095" y="230724"/>
                  <a:pt x="206391" y="234957"/>
                </a:cubicBezTo>
                <a:cubicBezTo>
                  <a:pt x="202687" y="239190"/>
                  <a:pt x="139187" y="374128"/>
                  <a:pt x="120666" y="400057"/>
                </a:cubicBezTo>
                <a:cubicBezTo>
                  <a:pt x="102145" y="425986"/>
                  <a:pt x="101616" y="410640"/>
                  <a:pt x="95266" y="390532"/>
                </a:cubicBezTo>
                <a:cubicBezTo>
                  <a:pt x="88916" y="370424"/>
                  <a:pt x="94208" y="310099"/>
                  <a:pt x="82566" y="279407"/>
                </a:cubicBezTo>
                <a:cubicBezTo>
                  <a:pt x="70924" y="248715"/>
                  <a:pt x="39174" y="221199"/>
                  <a:pt x="25416" y="206382"/>
                </a:cubicBezTo>
                <a:cubicBezTo>
                  <a:pt x="11658" y="191565"/>
                  <a:pt x="-513" y="198445"/>
                  <a:pt x="16" y="190507"/>
                </a:cubicBezTo>
                <a:cubicBezTo>
                  <a:pt x="545" y="182570"/>
                  <a:pt x="22770" y="185745"/>
                  <a:pt x="28591" y="158757"/>
                </a:cubicBezTo>
                <a:cubicBezTo>
                  <a:pt x="34412" y="131769"/>
                  <a:pt x="49229" y="1065"/>
                  <a:pt x="47641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92A864A1-4153-3CE3-5D63-1990FFA4D3BD}"/>
              </a:ext>
            </a:extLst>
          </p:cNvPr>
          <p:cNvSpPr/>
          <p:nvPr/>
        </p:nvSpPr>
        <p:spPr>
          <a:xfrm>
            <a:off x="1516185" y="2863549"/>
            <a:ext cx="956677" cy="1540411"/>
          </a:xfrm>
          <a:custGeom>
            <a:avLst/>
            <a:gdLst>
              <a:gd name="connsiteX0" fmla="*/ 954962 w 956677"/>
              <a:gd name="connsiteY0" fmla="*/ 113919 h 1540411"/>
              <a:gd name="connsiteX1" fmla="*/ 493984 w 956677"/>
              <a:gd name="connsiteY1" fmla="*/ 38349 h 1540411"/>
              <a:gd name="connsiteX2" fmla="*/ 274830 w 956677"/>
              <a:gd name="connsiteY2" fmla="*/ 8120 h 1540411"/>
              <a:gd name="connsiteX3" fmla="*/ 350400 w 956677"/>
              <a:gd name="connsiteY3" fmla="*/ 61020 h 1540411"/>
              <a:gd name="connsiteX4" fmla="*/ 244602 w 956677"/>
              <a:gd name="connsiteY4" fmla="*/ 181932 h 1540411"/>
              <a:gd name="connsiteX5" fmla="*/ 2777 w 956677"/>
              <a:gd name="connsiteY5" fmla="*/ 960306 h 1540411"/>
              <a:gd name="connsiteX6" fmla="*/ 108575 w 956677"/>
              <a:gd name="connsiteY6" fmla="*/ 635353 h 1540411"/>
              <a:gd name="connsiteX7" fmla="*/ 33005 w 956677"/>
              <a:gd name="connsiteY7" fmla="*/ 1519525 h 1540411"/>
              <a:gd name="connsiteX8" fmla="*/ 101018 w 956677"/>
              <a:gd name="connsiteY8" fmla="*/ 1247472 h 1540411"/>
              <a:gd name="connsiteX9" fmla="*/ 101018 w 956677"/>
              <a:gd name="connsiteY9" fmla="*/ 1081218 h 1540411"/>
              <a:gd name="connsiteX10" fmla="*/ 70790 w 956677"/>
              <a:gd name="connsiteY10" fmla="*/ 658025 h 1540411"/>
              <a:gd name="connsiteX11" fmla="*/ 153917 w 956677"/>
              <a:gd name="connsiteY11" fmla="*/ 257502 h 1540411"/>
              <a:gd name="connsiteX12" fmla="*/ 146360 w 956677"/>
              <a:gd name="connsiteY12" fmla="*/ 363301 h 1540411"/>
              <a:gd name="connsiteX13" fmla="*/ 305058 w 956677"/>
              <a:gd name="connsiteY13" fmla="*/ 30791 h 1540411"/>
              <a:gd name="connsiteX14" fmla="*/ 380628 w 956677"/>
              <a:gd name="connsiteY14" fmla="*/ 121476 h 1540411"/>
              <a:gd name="connsiteX15" fmla="*/ 274830 w 956677"/>
              <a:gd name="connsiteY15" fmla="*/ 83691 h 1540411"/>
              <a:gd name="connsiteX16" fmla="*/ 312615 w 956677"/>
              <a:gd name="connsiteY16" fmla="*/ 563 h 1540411"/>
              <a:gd name="connsiteX17" fmla="*/ 954962 w 956677"/>
              <a:gd name="connsiteY17" fmla="*/ 113919 h 1540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56677" h="1540411">
                <a:moveTo>
                  <a:pt x="954962" y="113919"/>
                </a:moveTo>
                <a:cubicBezTo>
                  <a:pt x="985190" y="120217"/>
                  <a:pt x="607339" y="55982"/>
                  <a:pt x="493984" y="38349"/>
                </a:cubicBezTo>
                <a:cubicBezTo>
                  <a:pt x="380629" y="20716"/>
                  <a:pt x="298761" y="4341"/>
                  <a:pt x="274830" y="8120"/>
                </a:cubicBezTo>
                <a:cubicBezTo>
                  <a:pt x="250899" y="11899"/>
                  <a:pt x="355438" y="32051"/>
                  <a:pt x="350400" y="61020"/>
                </a:cubicBezTo>
                <a:cubicBezTo>
                  <a:pt x="345362" y="89989"/>
                  <a:pt x="302539" y="32051"/>
                  <a:pt x="244602" y="181932"/>
                </a:cubicBezTo>
                <a:cubicBezTo>
                  <a:pt x="186665" y="331813"/>
                  <a:pt x="25448" y="884736"/>
                  <a:pt x="2777" y="960306"/>
                </a:cubicBezTo>
                <a:cubicBezTo>
                  <a:pt x="-19894" y="1035876"/>
                  <a:pt x="103537" y="542150"/>
                  <a:pt x="108575" y="635353"/>
                </a:cubicBezTo>
                <a:cubicBezTo>
                  <a:pt x="113613" y="728556"/>
                  <a:pt x="34264" y="1417505"/>
                  <a:pt x="33005" y="1519525"/>
                </a:cubicBezTo>
                <a:cubicBezTo>
                  <a:pt x="31746" y="1621545"/>
                  <a:pt x="89682" y="1320523"/>
                  <a:pt x="101018" y="1247472"/>
                </a:cubicBezTo>
                <a:cubicBezTo>
                  <a:pt x="112353" y="1174421"/>
                  <a:pt x="106056" y="1179459"/>
                  <a:pt x="101018" y="1081218"/>
                </a:cubicBezTo>
                <a:cubicBezTo>
                  <a:pt x="95980" y="982977"/>
                  <a:pt x="61974" y="795311"/>
                  <a:pt x="70790" y="658025"/>
                </a:cubicBezTo>
                <a:cubicBezTo>
                  <a:pt x="79606" y="520739"/>
                  <a:pt x="141322" y="306623"/>
                  <a:pt x="153917" y="257502"/>
                </a:cubicBezTo>
                <a:cubicBezTo>
                  <a:pt x="166512" y="208381"/>
                  <a:pt x="121170" y="401086"/>
                  <a:pt x="146360" y="363301"/>
                </a:cubicBezTo>
                <a:cubicBezTo>
                  <a:pt x="171550" y="325516"/>
                  <a:pt x="266013" y="71095"/>
                  <a:pt x="305058" y="30791"/>
                </a:cubicBezTo>
                <a:cubicBezTo>
                  <a:pt x="344103" y="-9513"/>
                  <a:pt x="385666" y="112659"/>
                  <a:pt x="380628" y="121476"/>
                </a:cubicBezTo>
                <a:cubicBezTo>
                  <a:pt x="375590" y="130293"/>
                  <a:pt x="286166" y="103843"/>
                  <a:pt x="274830" y="83691"/>
                </a:cubicBezTo>
                <a:cubicBezTo>
                  <a:pt x="263494" y="63539"/>
                  <a:pt x="194222" y="-6994"/>
                  <a:pt x="312615" y="563"/>
                </a:cubicBezTo>
                <a:cubicBezTo>
                  <a:pt x="431008" y="8120"/>
                  <a:pt x="924734" y="107621"/>
                  <a:pt x="954962" y="1139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EAA3C36F-A89E-445E-B143-87A2AAE5A519}"/>
              </a:ext>
            </a:extLst>
          </p:cNvPr>
          <p:cNvSpPr/>
          <p:nvPr/>
        </p:nvSpPr>
        <p:spPr>
          <a:xfrm>
            <a:off x="1741164" y="2327437"/>
            <a:ext cx="931313" cy="585554"/>
          </a:xfrm>
          <a:custGeom>
            <a:avLst/>
            <a:gdLst>
              <a:gd name="connsiteX0" fmla="*/ 926466 w 931313"/>
              <a:gd name="connsiteY0" fmla="*/ 582018 h 585554"/>
              <a:gd name="connsiteX1" fmla="*/ 775325 w 931313"/>
              <a:gd name="connsiteY1" fmla="*/ 75697 h 585554"/>
              <a:gd name="connsiteX2" fmla="*/ 352132 w 931313"/>
              <a:gd name="connsiteY2" fmla="*/ 68140 h 585554"/>
              <a:gd name="connsiteX3" fmla="*/ 420145 w 931313"/>
              <a:gd name="connsiteY3" fmla="*/ 45469 h 585554"/>
              <a:gd name="connsiteX4" fmla="*/ 4509 w 931313"/>
              <a:gd name="connsiteY4" fmla="*/ 536675 h 585554"/>
              <a:gd name="connsiteX5" fmla="*/ 208548 w 931313"/>
              <a:gd name="connsiteY5" fmla="*/ 332636 h 585554"/>
              <a:gd name="connsiteX6" fmla="*/ 352132 w 931313"/>
              <a:gd name="connsiteY6" fmla="*/ 166381 h 585554"/>
              <a:gd name="connsiteX7" fmla="*/ 102750 w 931313"/>
              <a:gd name="connsiteY7" fmla="*/ 173938 h 585554"/>
              <a:gd name="connsiteX8" fmla="*/ 548615 w 931313"/>
              <a:gd name="connsiteY8" fmla="*/ 15241 h 585554"/>
              <a:gd name="connsiteX9" fmla="*/ 571286 w 931313"/>
              <a:gd name="connsiteY9" fmla="*/ 143710 h 585554"/>
              <a:gd name="connsiteX10" fmla="*/ 593957 w 931313"/>
              <a:gd name="connsiteY10" fmla="*/ 127 h 585554"/>
              <a:gd name="connsiteX11" fmla="*/ 737540 w 931313"/>
              <a:gd name="connsiteY11" fmla="*/ 173938 h 585554"/>
              <a:gd name="connsiteX12" fmla="*/ 881124 w 931313"/>
              <a:gd name="connsiteY12" fmla="*/ 294851 h 585554"/>
              <a:gd name="connsiteX13" fmla="*/ 926466 w 931313"/>
              <a:gd name="connsiteY13" fmla="*/ 582018 h 585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31313" h="585554">
                <a:moveTo>
                  <a:pt x="926466" y="582018"/>
                </a:moveTo>
                <a:cubicBezTo>
                  <a:pt x="908833" y="545492"/>
                  <a:pt x="871047" y="161343"/>
                  <a:pt x="775325" y="75697"/>
                </a:cubicBezTo>
                <a:cubicBezTo>
                  <a:pt x="679603" y="-9949"/>
                  <a:pt x="411329" y="73178"/>
                  <a:pt x="352132" y="68140"/>
                </a:cubicBezTo>
                <a:cubicBezTo>
                  <a:pt x="292935" y="63102"/>
                  <a:pt x="478082" y="-32620"/>
                  <a:pt x="420145" y="45469"/>
                </a:cubicBezTo>
                <a:cubicBezTo>
                  <a:pt x="362208" y="123558"/>
                  <a:pt x="39775" y="488814"/>
                  <a:pt x="4509" y="536675"/>
                </a:cubicBezTo>
                <a:cubicBezTo>
                  <a:pt x="-30757" y="584536"/>
                  <a:pt x="150611" y="394352"/>
                  <a:pt x="208548" y="332636"/>
                </a:cubicBezTo>
                <a:cubicBezTo>
                  <a:pt x="266485" y="270920"/>
                  <a:pt x="369765" y="192831"/>
                  <a:pt x="352132" y="166381"/>
                </a:cubicBezTo>
                <a:cubicBezTo>
                  <a:pt x="334499" y="139931"/>
                  <a:pt x="70003" y="199128"/>
                  <a:pt x="102750" y="173938"/>
                </a:cubicBezTo>
                <a:cubicBezTo>
                  <a:pt x="135497" y="148748"/>
                  <a:pt x="470526" y="20279"/>
                  <a:pt x="548615" y="15241"/>
                </a:cubicBezTo>
                <a:cubicBezTo>
                  <a:pt x="626704" y="10203"/>
                  <a:pt x="563729" y="146229"/>
                  <a:pt x="571286" y="143710"/>
                </a:cubicBezTo>
                <a:cubicBezTo>
                  <a:pt x="578843" y="141191"/>
                  <a:pt x="566248" y="-4911"/>
                  <a:pt x="593957" y="127"/>
                </a:cubicBezTo>
                <a:cubicBezTo>
                  <a:pt x="621666" y="5165"/>
                  <a:pt x="689679" y="124817"/>
                  <a:pt x="737540" y="173938"/>
                </a:cubicBezTo>
                <a:cubicBezTo>
                  <a:pt x="785401" y="223059"/>
                  <a:pt x="852155" y="228097"/>
                  <a:pt x="881124" y="294851"/>
                </a:cubicBezTo>
                <a:cubicBezTo>
                  <a:pt x="910093" y="361605"/>
                  <a:pt x="944099" y="618544"/>
                  <a:pt x="926466" y="5820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5D728415-3924-83B6-778E-6591C177214E}"/>
              </a:ext>
            </a:extLst>
          </p:cNvPr>
          <p:cNvSpPr/>
          <p:nvPr/>
        </p:nvSpPr>
        <p:spPr>
          <a:xfrm>
            <a:off x="1466053" y="2937195"/>
            <a:ext cx="1073995" cy="2413211"/>
          </a:xfrm>
          <a:custGeom>
            <a:avLst/>
            <a:gdLst>
              <a:gd name="connsiteX0" fmla="*/ 1073107 w 1073995"/>
              <a:gd name="connsiteY0" fmla="*/ 2488 h 2413211"/>
              <a:gd name="connsiteX1" fmla="*/ 249392 w 1073995"/>
              <a:gd name="connsiteY1" fmla="*/ 629721 h 2413211"/>
              <a:gd name="connsiteX2" fmla="*/ 392975 w 1073995"/>
              <a:gd name="connsiteY2" fmla="*/ 539036 h 2413211"/>
              <a:gd name="connsiteX3" fmla="*/ 188935 w 1073995"/>
              <a:gd name="connsiteY3" fmla="*/ 833760 h 2413211"/>
              <a:gd name="connsiteX4" fmla="*/ 332519 w 1073995"/>
              <a:gd name="connsiteY4" fmla="*/ 795975 h 2413211"/>
              <a:gd name="connsiteX5" fmla="*/ 30238 w 1073995"/>
              <a:gd name="connsiteY5" fmla="*/ 1529007 h 2413211"/>
              <a:gd name="connsiteX6" fmla="*/ 98251 w 1073995"/>
              <a:gd name="connsiteY6" fmla="*/ 1438322 h 2413211"/>
              <a:gd name="connsiteX7" fmla="*/ 60466 w 1073995"/>
              <a:gd name="connsiteY7" fmla="*/ 1680147 h 2413211"/>
              <a:gd name="connsiteX8" fmla="*/ 90694 w 1073995"/>
              <a:gd name="connsiteY8" fmla="*/ 1974871 h 2413211"/>
              <a:gd name="connsiteX9" fmla="*/ 68023 w 1073995"/>
              <a:gd name="connsiteY9" fmla="*/ 1989985 h 2413211"/>
              <a:gd name="connsiteX10" fmla="*/ 120922 w 1073995"/>
              <a:gd name="connsiteY10" fmla="*/ 2095784 h 2413211"/>
              <a:gd name="connsiteX11" fmla="*/ 10 w 1073995"/>
              <a:gd name="connsiteY11" fmla="*/ 2413179 h 2413211"/>
              <a:gd name="connsiteX12" fmla="*/ 128479 w 1073995"/>
              <a:gd name="connsiteY12" fmla="*/ 2110898 h 2413211"/>
              <a:gd name="connsiteX13" fmla="*/ 143593 w 1073995"/>
              <a:gd name="connsiteY13" fmla="*/ 1460993 h 2413211"/>
              <a:gd name="connsiteX14" fmla="*/ 113365 w 1073995"/>
              <a:gd name="connsiteY14" fmla="*/ 1665033 h 2413211"/>
              <a:gd name="connsiteX15" fmla="*/ 226721 w 1073995"/>
              <a:gd name="connsiteY15" fmla="*/ 1015129 h 2413211"/>
              <a:gd name="connsiteX16" fmla="*/ 332519 w 1073995"/>
              <a:gd name="connsiteY16" fmla="*/ 425681 h 2413211"/>
              <a:gd name="connsiteX17" fmla="*/ 408089 w 1073995"/>
              <a:gd name="connsiteY17" fmla="*/ 410567 h 2413211"/>
              <a:gd name="connsiteX18" fmla="*/ 1073107 w 1073995"/>
              <a:gd name="connsiteY18" fmla="*/ 2488 h 2413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73995" h="2413211">
                <a:moveTo>
                  <a:pt x="1073107" y="2488"/>
                </a:moveTo>
                <a:cubicBezTo>
                  <a:pt x="1046658" y="39014"/>
                  <a:pt x="362747" y="540296"/>
                  <a:pt x="249392" y="629721"/>
                </a:cubicBezTo>
                <a:cubicBezTo>
                  <a:pt x="136037" y="719146"/>
                  <a:pt x="403051" y="505030"/>
                  <a:pt x="392975" y="539036"/>
                </a:cubicBezTo>
                <a:cubicBezTo>
                  <a:pt x="382899" y="573043"/>
                  <a:pt x="199011" y="790937"/>
                  <a:pt x="188935" y="833760"/>
                </a:cubicBezTo>
                <a:cubicBezTo>
                  <a:pt x="178859" y="876583"/>
                  <a:pt x="358968" y="680101"/>
                  <a:pt x="332519" y="795975"/>
                </a:cubicBezTo>
                <a:cubicBezTo>
                  <a:pt x="306069" y="911850"/>
                  <a:pt x="69283" y="1421949"/>
                  <a:pt x="30238" y="1529007"/>
                </a:cubicBezTo>
                <a:cubicBezTo>
                  <a:pt x="-8807" y="1636065"/>
                  <a:pt x="93213" y="1413132"/>
                  <a:pt x="98251" y="1438322"/>
                </a:cubicBezTo>
                <a:cubicBezTo>
                  <a:pt x="103289" y="1463512"/>
                  <a:pt x="61725" y="1590722"/>
                  <a:pt x="60466" y="1680147"/>
                </a:cubicBezTo>
                <a:cubicBezTo>
                  <a:pt x="59207" y="1769572"/>
                  <a:pt x="89434" y="1923231"/>
                  <a:pt x="90694" y="1974871"/>
                </a:cubicBezTo>
                <a:cubicBezTo>
                  <a:pt x="91953" y="2026511"/>
                  <a:pt x="62985" y="1969833"/>
                  <a:pt x="68023" y="1989985"/>
                </a:cubicBezTo>
                <a:cubicBezTo>
                  <a:pt x="73061" y="2010137"/>
                  <a:pt x="132257" y="2025252"/>
                  <a:pt x="120922" y="2095784"/>
                </a:cubicBezTo>
                <a:cubicBezTo>
                  <a:pt x="109587" y="2166316"/>
                  <a:pt x="-1249" y="2410660"/>
                  <a:pt x="10" y="2413179"/>
                </a:cubicBezTo>
                <a:cubicBezTo>
                  <a:pt x="1269" y="2415698"/>
                  <a:pt x="104549" y="2269596"/>
                  <a:pt x="128479" y="2110898"/>
                </a:cubicBezTo>
                <a:cubicBezTo>
                  <a:pt x="152409" y="1952200"/>
                  <a:pt x="146112" y="1535304"/>
                  <a:pt x="143593" y="1460993"/>
                </a:cubicBezTo>
                <a:cubicBezTo>
                  <a:pt x="141074" y="1386682"/>
                  <a:pt x="99510" y="1739344"/>
                  <a:pt x="113365" y="1665033"/>
                </a:cubicBezTo>
                <a:cubicBezTo>
                  <a:pt x="127220" y="1590722"/>
                  <a:pt x="190195" y="1221688"/>
                  <a:pt x="226721" y="1015129"/>
                </a:cubicBezTo>
                <a:cubicBezTo>
                  <a:pt x="263247" y="808570"/>
                  <a:pt x="302291" y="526441"/>
                  <a:pt x="332519" y="425681"/>
                </a:cubicBezTo>
                <a:cubicBezTo>
                  <a:pt x="362747" y="324921"/>
                  <a:pt x="288436" y="478580"/>
                  <a:pt x="408089" y="410567"/>
                </a:cubicBezTo>
                <a:cubicBezTo>
                  <a:pt x="527742" y="342554"/>
                  <a:pt x="1099556" y="-34038"/>
                  <a:pt x="1073107" y="24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B2E82679-2BA8-3B68-D2E4-935E56AD7029}"/>
              </a:ext>
            </a:extLst>
          </p:cNvPr>
          <p:cNvSpPr/>
          <p:nvPr/>
        </p:nvSpPr>
        <p:spPr>
          <a:xfrm>
            <a:off x="2149604" y="1972754"/>
            <a:ext cx="1266186" cy="877146"/>
          </a:xfrm>
          <a:custGeom>
            <a:avLst/>
            <a:gdLst>
              <a:gd name="connsiteX0" fmla="*/ 1266171 w 1266186"/>
              <a:gd name="connsiteY0" fmla="*/ 876244 h 877146"/>
              <a:gd name="connsiteX1" fmla="*/ 858092 w 1266186"/>
              <a:gd name="connsiteY1" fmla="*/ 52529 h 877146"/>
              <a:gd name="connsiteX2" fmla="*/ 941219 w 1266186"/>
              <a:gd name="connsiteY2" fmla="*/ 82757 h 877146"/>
              <a:gd name="connsiteX3" fmla="*/ 684280 w 1266186"/>
              <a:gd name="connsiteY3" fmla="*/ 75200 h 877146"/>
              <a:gd name="connsiteX4" fmla="*/ 4148 w 1266186"/>
              <a:gd name="connsiteY4" fmla="*/ 67643 h 877146"/>
              <a:gd name="connsiteX5" fmla="*/ 419784 w 1266186"/>
              <a:gd name="connsiteY5" fmla="*/ 105428 h 877146"/>
              <a:gd name="connsiteX6" fmla="*/ 850535 w 1266186"/>
              <a:gd name="connsiteY6" fmla="*/ 67643 h 877146"/>
              <a:gd name="connsiteX7" fmla="*/ 744736 w 1266186"/>
              <a:gd name="connsiteY7" fmla="*/ 105428 h 877146"/>
              <a:gd name="connsiteX8" fmla="*/ 873206 w 1266186"/>
              <a:gd name="connsiteY8" fmla="*/ 211226 h 877146"/>
              <a:gd name="connsiteX9" fmla="*/ 1266171 w 1266186"/>
              <a:gd name="connsiteY9" fmla="*/ 876244 h 877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6186" h="877146">
                <a:moveTo>
                  <a:pt x="1266171" y="876244"/>
                </a:moveTo>
                <a:cubicBezTo>
                  <a:pt x="1263652" y="849795"/>
                  <a:pt x="912251" y="184777"/>
                  <a:pt x="858092" y="52529"/>
                </a:cubicBezTo>
                <a:cubicBezTo>
                  <a:pt x="803933" y="-79719"/>
                  <a:pt x="970188" y="78978"/>
                  <a:pt x="941219" y="82757"/>
                </a:cubicBezTo>
                <a:cubicBezTo>
                  <a:pt x="912250" y="86535"/>
                  <a:pt x="684280" y="75200"/>
                  <a:pt x="684280" y="75200"/>
                </a:cubicBezTo>
                <a:lnTo>
                  <a:pt x="4148" y="67643"/>
                </a:lnTo>
                <a:cubicBezTo>
                  <a:pt x="-39935" y="72681"/>
                  <a:pt x="278720" y="105428"/>
                  <a:pt x="419784" y="105428"/>
                </a:cubicBezTo>
                <a:cubicBezTo>
                  <a:pt x="560848" y="105428"/>
                  <a:pt x="796376" y="67643"/>
                  <a:pt x="850535" y="67643"/>
                </a:cubicBezTo>
                <a:cubicBezTo>
                  <a:pt x="904694" y="67643"/>
                  <a:pt x="740957" y="81497"/>
                  <a:pt x="744736" y="105428"/>
                </a:cubicBezTo>
                <a:cubicBezTo>
                  <a:pt x="748515" y="129359"/>
                  <a:pt x="790079" y="82757"/>
                  <a:pt x="873206" y="211226"/>
                </a:cubicBezTo>
                <a:cubicBezTo>
                  <a:pt x="956333" y="339695"/>
                  <a:pt x="1268690" y="902693"/>
                  <a:pt x="1266171" y="8762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96743EEC-5FE0-6B1F-C50A-7EEA23EF2690}"/>
              </a:ext>
            </a:extLst>
          </p:cNvPr>
          <p:cNvSpPr/>
          <p:nvPr/>
        </p:nvSpPr>
        <p:spPr>
          <a:xfrm>
            <a:off x="3100557" y="2041004"/>
            <a:ext cx="3677817" cy="1592372"/>
          </a:xfrm>
          <a:custGeom>
            <a:avLst/>
            <a:gdLst>
              <a:gd name="connsiteX0" fmla="*/ 126293 w 3677817"/>
              <a:gd name="connsiteY0" fmla="*/ 823108 h 1592372"/>
              <a:gd name="connsiteX1" fmla="*/ 481473 w 3677817"/>
              <a:gd name="connsiteY1" fmla="*/ 596398 h 1592372"/>
              <a:gd name="connsiteX2" fmla="*/ 1554570 w 3677817"/>
              <a:gd name="connsiteY2" fmla="*/ 6950 h 1592372"/>
              <a:gd name="connsiteX3" fmla="*/ 995350 w 3677817"/>
              <a:gd name="connsiteY3" fmla="*/ 279003 h 1592372"/>
              <a:gd name="connsiteX4" fmla="*/ 549486 w 3677817"/>
              <a:gd name="connsiteY4" fmla="*/ 369687 h 1592372"/>
              <a:gd name="connsiteX5" fmla="*/ 1373202 w 3677817"/>
              <a:gd name="connsiteY5" fmla="*/ 203432 h 1592372"/>
              <a:gd name="connsiteX6" fmla="*/ 2657896 w 3677817"/>
              <a:gd name="connsiteY6" fmla="*/ 407472 h 1592372"/>
              <a:gd name="connsiteX7" fmla="*/ 3632752 w 3677817"/>
              <a:gd name="connsiteY7" fmla="*/ 1541026 h 1592372"/>
              <a:gd name="connsiteX8" fmla="*/ 3526954 w 3677817"/>
              <a:gd name="connsiteY8" fmla="*/ 1412556 h 1592372"/>
              <a:gd name="connsiteX9" fmla="*/ 2499198 w 3677817"/>
              <a:gd name="connsiteY9" fmla="*/ 256332 h 1592372"/>
              <a:gd name="connsiteX10" fmla="*/ 2030663 w 3677817"/>
              <a:gd name="connsiteY10" fmla="*/ 271446 h 1592372"/>
              <a:gd name="connsiteX11" fmla="*/ 866881 w 3677817"/>
              <a:gd name="connsiteY11" fmla="*/ 331902 h 1592372"/>
              <a:gd name="connsiteX12" fmla="*/ 1063364 w 3677817"/>
              <a:gd name="connsiteY12" fmla="*/ 286560 h 1592372"/>
              <a:gd name="connsiteX13" fmla="*/ 65836 w 3677817"/>
              <a:gd name="connsiteY13" fmla="*/ 853336 h 1592372"/>
              <a:gd name="connsiteX14" fmla="*/ 126293 w 3677817"/>
              <a:gd name="connsiteY14" fmla="*/ 823108 h 1592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77817" h="1592372">
                <a:moveTo>
                  <a:pt x="126293" y="823108"/>
                </a:moveTo>
                <a:cubicBezTo>
                  <a:pt x="195566" y="780285"/>
                  <a:pt x="243427" y="732424"/>
                  <a:pt x="481473" y="596398"/>
                </a:cubicBezTo>
                <a:cubicBezTo>
                  <a:pt x="719519" y="460372"/>
                  <a:pt x="1468924" y="59849"/>
                  <a:pt x="1554570" y="6950"/>
                </a:cubicBezTo>
                <a:cubicBezTo>
                  <a:pt x="1640216" y="-45949"/>
                  <a:pt x="1162864" y="218547"/>
                  <a:pt x="995350" y="279003"/>
                </a:cubicBezTo>
                <a:cubicBezTo>
                  <a:pt x="827836" y="339459"/>
                  <a:pt x="549486" y="369687"/>
                  <a:pt x="549486" y="369687"/>
                </a:cubicBezTo>
                <a:cubicBezTo>
                  <a:pt x="612461" y="357092"/>
                  <a:pt x="1021800" y="197134"/>
                  <a:pt x="1373202" y="203432"/>
                </a:cubicBezTo>
                <a:cubicBezTo>
                  <a:pt x="1724604" y="209729"/>
                  <a:pt x="2281304" y="184540"/>
                  <a:pt x="2657896" y="407472"/>
                </a:cubicBezTo>
                <a:cubicBezTo>
                  <a:pt x="3034488" y="630404"/>
                  <a:pt x="3487909" y="1373512"/>
                  <a:pt x="3632752" y="1541026"/>
                </a:cubicBezTo>
                <a:cubicBezTo>
                  <a:pt x="3777595" y="1708540"/>
                  <a:pt x="3526954" y="1412556"/>
                  <a:pt x="3526954" y="1412556"/>
                </a:cubicBezTo>
                <a:cubicBezTo>
                  <a:pt x="3338028" y="1198440"/>
                  <a:pt x="2748580" y="446517"/>
                  <a:pt x="2499198" y="256332"/>
                </a:cubicBezTo>
                <a:cubicBezTo>
                  <a:pt x="2249816" y="66147"/>
                  <a:pt x="2030663" y="271446"/>
                  <a:pt x="2030663" y="271446"/>
                </a:cubicBezTo>
                <a:lnTo>
                  <a:pt x="866881" y="331902"/>
                </a:lnTo>
                <a:cubicBezTo>
                  <a:pt x="705665" y="334421"/>
                  <a:pt x="1196871" y="199654"/>
                  <a:pt x="1063364" y="286560"/>
                </a:cubicBezTo>
                <a:cubicBezTo>
                  <a:pt x="929857" y="373466"/>
                  <a:pt x="214457" y="766430"/>
                  <a:pt x="65836" y="853336"/>
                </a:cubicBezTo>
                <a:cubicBezTo>
                  <a:pt x="-82785" y="940242"/>
                  <a:pt x="57020" y="865931"/>
                  <a:pt x="126293" y="823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CACE1636-12D2-05CD-60B8-44FD20687E60}"/>
              </a:ext>
            </a:extLst>
          </p:cNvPr>
          <p:cNvSpPr/>
          <p:nvPr/>
        </p:nvSpPr>
        <p:spPr>
          <a:xfrm>
            <a:off x="2954797" y="1890179"/>
            <a:ext cx="1870352" cy="936148"/>
          </a:xfrm>
          <a:custGeom>
            <a:avLst/>
            <a:gdLst>
              <a:gd name="connsiteX0" fmla="*/ 0 w 1870352"/>
              <a:gd name="connsiteY0" fmla="*/ 936148 h 936148"/>
              <a:gd name="connsiteX1" fmla="*/ 589448 w 1870352"/>
              <a:gd name="connsiteY1" fmla="*/ 565854 h 936148"/>
              <a:gd name="connsiteX2" fmla="*/ 1821243 w 1870352"/>
              <a:gd name="connsiteY2" fmla="*/ 51976 h 936148"/>
              <a:gd name="connsiteX3" fmla="*/ 1556747 w 1870352"/>
              <a:gd name="connsiteY3" fmla="*/ 59533 h 936148"/>
              <a:gd name="connsiteX4" fmla="*/ 914400 w 1870352"/>
              <a:gd name="connsiteY4" fmla="*/ 6634 h 936148"/>
              <a:gd name="connsiteX5" fmla="*/ 1730558 w 1870352"/>
              <a:gd name="connsiteY5" fmla="*/ 14191 h 936148"/>
              <a:gd name="connsiteX6" fmla="*/ 1496291 w 1870352"/>
              <a:gd name="connsiteY6" fmla="*/ 127547 h 936148"/>
              <a:gd name="connsiteX7" fmla="*/ 256939 w 1870352"/>
              <a:gd name="connsiteY7" fmla="*/ 800122 h 936148"/>
              <a:gd name="connsiteX8" fmla="*/ 385408 w 1870352"/>
              <a:gd name="connsiteY8" fmla="*/ 732109 h 936148"/>
              <a:gd name="connsiteX9" fmla="*/ 0 w 1870352"/>
              <a:gd name="connsiteY9" fmla="*/ 936148 h 936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70352" h="936148">
                <a:moveTo>
                  <a:pt x="0" y="936148"/>
                </a:moveTo>
                <a:cubicBezTo>
                  <a:pt x="142954" y="824682"/>
                  <a:pt x="285908" y="713216"/>
                  <a:pt x="589448" y="565854"/>
                </a:cubicBezTo>
                <a:cubicBezTo>
                  <a:pt x="892988" y="418492"/>
                  <a:pt x="1660027" y="136363"/>
                  <a:pt x="1821243" y="51976"/>
                </a:cubicBezTo>
                <a:cubicBezTo>
                  <a:pt x="1982460" y="-32411"/>
                  <a:pt x="1707887" y="67090"/>
                  <a:pt x="1556747" y="59533"/>
                </a:cubicBezTo>
                <a:cubicBezTo>
                  <a:pt x="1405607" y="51976"/>
                  <a:pt x="885432" y="14191"/>
                  <a:pt x="914400" y="6634"/>
                </a:cubicBezTo>
                <a:cubicBezTo>
                  <a:pt x="943368" y="-923"/>
                  <a:pt x="1633576" y="-5961"/>
                  <a:pt x="1730558" y="14191"/>
                </a:cubicBezTo>
                <a:cubicBezTo>
                  <a:pt x="1827540" y="34343"/>
                  <a:pt x="1496291" y="127547"/>
                  <a:pt x="1496291" y="127547"/>
                </a:cubicBezTo>
                <a:lnTo>
                  <a:pt x="256939" y="800122"/>
                </a:lnTo>
                <a:cubicBezTo>
                  <a:pt x="71792" y="900882"/>
                  <a:pt x="385408" y="732109"/>
                  <a:pt x="385408" y="732109"/>
                </a:cubicBezTo>
                <a:lnTo>
                  <a:pt x="0" y="93614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C54AA27D-80B3-4673-CE30-0FD563582940}"/>
              </a:ext>
            </a:extLst>
          </p:cNvPr>
          <p:cNvSpPr/>
          <p:nvPr/>
        </p:nvSpPr>
        <p:spPr>
          <a:xfrm>
            <a:off x="2958467" y="1884186"/>
            <a:ext cx="846849" cy="970971"/>
          </a:xfrm>
          <a:custGeom>
            <a:avLst/>
            <a:gdLst>
              <a:gd name="connsiteX0" fmla="*/ 56786 w 846849"/>
              <a:gd name="connsiteY0" fmla="*/ 866571 h 970971"/>
              <a:gd name="connsiteX1" fmla="*/ 381738 w 846849"/>
              <a:gd name="connsiteY1" fmla="*/ 398035 h 970971"/>
              <a:gd name="connsiteX2" fmla="*/ 812488 w 846849"/>
              <a:gd name="connsiteY2" fmla="*/ 27741 h 970971"/>
              <a:gd name="connsiteX3" fmla="*/ 789817 w 846849"/>
              <a:gd name="connsiteY3" fmla="*/ 50412 h 970971"/>
              <a:gd name="connsiteX4" fmla="*/ 547993 w 846849"/>
              <a:gd name="connsiteY4" fmla="*/ 239338 h 970971"/>
              <a:gd name="connsiteX5" fmla="*/ 359067 w 846849"/>
              <a:gd name="connsiteY5" fmla="*/ 337579 h 970971"/>
              <a:gd name="connsiteX6" fmla="*/ 351510 w 846849"/>
              <a:gd name="connsiteY6" fmla="*/ 398035 h 970971"/>
              <a:gd name="connsiteX7" fmla="*/ 26558 w 846849"/>
              <a:gd name="connsiteY7" fmla="*/ 934584 h 970971"/>
              <a:gd name="connsiteX8" fmla="*/ 56786 w 846849"/>
              <a:gd name="connsiteY8" fmla="*/ 866571 h 970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6849" h="970971">
                <a:moveTo>
                  <a:pt x="56786" y="866571"/>
                </a:moveTo>
                <a:cubicBezTo>
                  <a:pt x="115983" y="777146"/>
                  <a:pt x="255788" y="537840"/>
                  <a:pt x="381738" y="398035"/>
                </a:cubicBezTo>
                <a:cubicBezTo>
                  <a:pt x="507688" y="258230"/>
                  <a:pt x="812488" y="27741"/>
                  <a:pt x="812488" y="27741"/>
                </a:cubicBezTo>
                <a:cubicBezTo>
                  <a:pt x="880501" y="-30196"/>
                  <a:pt x="833899" y="15146"/>
                  <a:pt x="789817" y="50412"/>
                </a:cubicBezTo>
                <a:cubicBezTo>
                  <a:pt x="745735" y="85678"/>
                  <a:pt x="619785" y="191477"/>
                  <a:pt x="547993" y="239338"/>
                </a:cubicBezTo>
                <a:cubicBezTo>
                  <a:pt x="476201" y="287199"/>
                  <a:pt x="359067" y="337579"/>
                  <a:pt x="359067" y="337579"/>
                </a:cubicBezTo>
                <a:cubicBezTo>
                  <a:pt x="326320" y="364028"/>
                  <a:pt x="406928" y="298534"/>
                  <a:pt x="351510" y="398035"/>
                </a:cubicBezTo>
                <a:cubicBezTo>
                  <a:pt x="296092" y="497536"/>
                  <a:pt x="73160" y="857754"/>
                  <a:pt x="26558" y="934584"/>
                </a:cubicBezTo>
                <a:cubicBezTo>
                  <a:pt x="-20044" y="1011414"/>
                  <a:pt x="-2411" y="955996"/>
                  <a:pt x="56786" y="866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781A17B0-1C0A-5457-8982-F769F8FAADF8}"/>
              </a:ext>
            </a:extLst>
          </p:cNvPr>
          <p:cNvSpPr/>
          <p:nvPr/>
        </p:nvSpPr>
        <p:spPr>
          <a:xfrm>
            <a:off x="3027714" y="1880755"/>
            <a:ext cx="605811" cy="848121"/>
          </a:xfrm>
          <a:custGeom>
            <a:avLst/>
            <a:gdLst>
              <a:gd name="connsiteX0" fmla="*/ 312491 w 605811"/>
              <a:gd name="connsiteY0" fmla="*/ 847331 h 848121"/>
              <a:gd name="connsiteX1" fmla="*/ 221807 w 605811"/>
              <a:gd name="connsiteY1" fmla="*/ 416581 h 848121"/>
              <a:gd name="connsiteX2" fmla="*/ 2653 w 605811"/>
              <a:gd name="connsiteY2" fmla="*/ 99185 h 848121"/>
              <a:gd name="connsiteX3" fmla="*/ 108451 w 605811"/>
              <a:gd name="connsiteY3" fmla="*/ 91628 h 848121"/>
              <a:gd name="connsiteX4" fmla="*/ 229364 w 605811"/>
              <a:gd name="connsiteY4" fmla="*/ 38729 h 848121"/>
              <a:gd name="connsiteX5" fmla="*/ 100894 w 605811"/>
              <a:gd name="connsiteY5" fmla="*/ 23615 h 848121"/>
              <a:gd name="connsiteX6" fmla="*/ 599658 w 605811"/>
              <a:gd name="connsiteY6" fmla="*/ 944 h 848121"/>
              <a:gd name="connsiteX7" fmla="*/ 357833 w 605811"/>
              <a:gd name="connsiteY7" fmla="*/ 8501 h 848121"/>
              <a:gd name="connsiteX8" fmla="*/ 40438 w 605811"/>
              <a:gd name="connsiteY8" fmla="*/ 46286 h 848121"/>
              <a:gd name="connsiteX9" fmla="*/ 168907 w 605811"/>
              <a:gd name="connsiteY9" fmla="*/ 197427 h 848121"/>
              <a:gd name="connsiteX10" fmla="*/ 146236 w 605811"/>
              <a:gd name="connsiteY10" fmla="*/ 303225 h 848121"/>
              <a:gd name="connsiteX11" fmla="*/ 312491 w 605811"/>
              <a:gd name="connsiteY11" fmla="*/ 847331 h 848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5811" h="848121">
                <a:moveTo>
                  <a:pt x="312491" y="847331"/>
                </a:moveTo>
                <a:cubicBezTo>
                  <a:pt x="325086" y="866224"/>
                  <a:pt x="273447" y="541272"/>
                  <a:pt x="221807" y="416581"/>
                </a:cubicBezTo>
                <a:cubicBezTo>
                  <a:pt x="170167" y="291890"/>
                  <a:pt x="21546" y="153344"/>
                  <a:pt x="2653" y="99185"/>
                </a:cubicBezTo>
                <a:cubicBezTo>
                  <a:pt x="-16240" y="45026"/>
                  <a:pt x="70666" y="101704"/>
                  <a:pt x="108451" y="91628"/>
                </a:cubicBezTo>
                <a:cubicBezTo>
                  <a:pt x="146236" y="81552"/>
                  <a:pt x="230623" y="50064"/>
                  <a:pt x="229364" y="38729"/>
                </a:cubicBezTo>
                <a:cubicBezTo>
                  <a:pt x="228104" y="27393"/>
                  <a:pt x="39178" y="29913"/>
                  <a:pt x="100894" y="23615"/>
                </a:cubicBezTo>
                <a:cubicBezTo>
                  <a:pt x="162610" y="17317"/>
                  <a:pt x="556835" y="3463"/>
                  <a:pt x="599658" y="944"/>
                </a:cubicBezTo>
                <a:cubicBezTo>
                  <a:pt x="642481" y="-1575"/>
                  <a:pt x="451036" y="944"/>
                  <a:pt x="357833" y="8501"/>
                </a:cubicBezTo>
                <a:cubicBezTo>
                  <a:pt x="264630" y="16058"/>
                  <a:pt x="71926" y="14798"/>
                  <a:pt x="40438" y="46286"/>
                </a:cubicBezTo>
                <a:cubicBezTo>
                  <a:pt x="8950" y="77774"/>
                  <a:pt x="151274" y="154604"/>
                  <a:pt x="168907" y="197427"/>
                </a:cubicBezTo>
                <a:cubicBezTo>
                  <a:pt x="186540" y="240250"/>
                  <a:pt x="114748" y="196167"/>
                  <a:pt x="146236" y="303225"/>
                </a:cubicBezTo>
                <a:cubicBezTo>
                  <a:pt x="177724" y="410283"/>
                  <a:pt x="299896" y="828438"/>
                  <a:pt x="312491" y="8473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2E533D23-FF60-48E4-4A9F-F8A074542525}"/>
              </a:ext>
            </a:extLst>
          </p:cNvPr>
          <p:cNvSpPr/>
          <p:nvPr/>
        </p:nvSpPr>
        <p:spPr>
          <a:xfrm>
            <a:off x="3241787" y="2567147"/>
            <a:ext cx="3775340" cy="2110865"/>
          </a:xfrm>
          <a:custGeom>
            <a:avLst/>
            <a:gdLst>
              <a:gd name="connsiteX0" fmla="*/ 177 w 3775340"/>
              <a:gd name="connsiteY0" fmla="*/ 395207 h 2110865"/>
              <a:gd name="connsiteX1" fmla="*/ 1292428 w 3775340"/>
              <a:gd name="connsiteY1" fmla="*/ 115597 h 2110865"/>
              <a:gd name="connsiteX2" fmla="*/ 2501552 w 3775340"/>
              <a:gd name="connsiteY2" fmla="*/ 478334 h 2110865"/>
              <a:gd name="connsiteX3" fmla="*/ 2796276 w 3775340"/>
              <a:gd name="connsiteY3" fmla="*/ 705045 h 2110865"/>
              <a:gd name="connsiteX4" fmla="*/ 2675363 w 3775340"/>
              <a:gd name="connsiteY4" fmla="*/ 546347 h 2110865"/>
              <a:gd name="connsiteX5" fmla="*/ 3642663 w 3775340"/>
              <a:gd name="connsiteY5" fmla="*/ 1763028 h 2110865"/>
              <a:gd name="connsiteX6" fmla="*/ 3771132 w 3775340"/>
              <a:gd name="connsiteY6" fmla="*/ 2110651 h 2110865"/>
              <a:gd name="connsiteX7" fmla="*/ 3718233 w 3775340"/>
              <a:gd name="connsiteY7" fmla="*/ 1808370 h 2110865"/>
              <a:gd name="connsiteX8" fmla="*/ 3468851 w 3775340"/>
              <a:gd name="connsiteY8" fmla="*/ 1415405 h 2110865"/>
              <a:gd name="connsiteX9" fmla="*/ 2698034 w 3775340"/>
              <a:gd name="connsiteY9" fmla="*/ 478334 h 2110865"/>
              <a:gd name="connsiteX10" fmla="*/ 2834061 w 3775340"/>
              <a:gd name="connsiteY10" fmla="*/ 757944 h 2110865"/>
              <a:gd name="connsiteX11" fmla="*/ 2131258 w 3775340"/>
              <a:gd name="connsiteY11" fmla="*/ 266737 h 2110865"/>
              <a:gd name="connsiteX12" fmla="*/ 1723178 w 3775340"/>
              <a:gd name="connsiteY12" fmla="*/ 228952 h 2110865"/>
              <a:gd name="connsiteX13" fmla="*/ 1866762 w 3775340"/>
              <a:gd name="connsiteY13" fmla="*/ 251623 h 2110865"/>
              <a:gd name="connsiteX14" fmla="*/ 1307542 w 3775340"/>
              <a:gd name="connsiteY14" fmla="*/ 100483 h 2110865"/>
              <a:gd name="connsiteX15" fmla="*/ 566953 w 3775340"/>
              <a:gd name="connsiteY15" fmla="*/ 228952 h 2110865"/>
              <a:gd name="connsiteX16" fmla="*/ 1194187 w 3775340"/>
              <a:gd name="connsiteY16" fmla="*/ 2241 h 2110865"/>
              <a:gd name="connsiteX17" fmla="*/ 177 w 3775340"/>
              <a:gd name="connsiteY17" fmla="*/ 395207 h 2110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75340" h="2110865">
                <a:moveTo>
                  <a:pt x="177" y="395207"/>
                </a:moveTo>
                <a:cubicBezTo>
                  <a:pt x="16551" y="414100"/>
                  <a:pt x="875532" y="101743"/>
                  <a:pt x="1292428" y="115597"/>
                </a:cubicBezTo>
                <a:cubicBezTo>
                  <a:pt x="1709324" y="129451"/>
                  <a:pt x="2250911" y="380093"/>
                  <a:pt x="2501552" y="478334"/>
                </a:cubicBezTo>
                <a:cubicBezTo>
                  <a:pt x="2752193" y="576575"/>
                  <a:pt x="2767308" y="693710"/>
                  <a:pt x="2796276" y="705045"/>
                </a:cubicBezTo>
                <a:cubicBezTo>
                  <a:pt x="2825244" y="716380"/>
                  <a:pt x="2675363" y="546347"/>
                  <a:pt x="2675363" y="546347"/>
                </a:cubicBezTo>
                <a:cubicBezTo>
                  <a:pt x="2816427" y="722677"/>
                  <a:pt x="3460035" y="1502311"/>
                  <a:pt x="3642663" y="1763028"/>
                </a:cubicBezTo>
                <a:cubicBezTo>
                  <a:pt x="3825291" y="2023745"/>
                  <a:pt x="3758537" y="2103094"/>
                  <a:pt x="3771132" y="2110651"/>
                </a:cubicBezTo>
                <a:cubicBezTo>
                  <a:pt x="3783727" y="2118208"/>
                  <a:pt x="3768613" y="1924244"/>
                  <a:pt x="3718233" y="1808370"/>
                </a:cubicBezTo>
                <a:cubicBezTo>
                  <a:pt x="3667853" y="1692496"/>
                  <a:pt x="3638884" y="1637078"/>
                  <a:pt x="3468851" y="1415405"/>
                </a:cubicBezTo>
                <a:cubicBezTo>
                  <a:pt x="3298818" y="1193732"/>
                  <a:pt x="2803832" y="587911"/>
                  <a:pt x="2698034" y="478334"/>
                </a:cubicBezTo>
                <a:cubicBezTo>
                  <a:pt x="2592236" y="368757"/>
                  <a:pt x="2928524" y="793210"/>
                  <a:pt x="2834061" y="757944"/>
                </a:cubicBezTo>
                <a:cubicBezTo>
                  <a:pt x="2739598" y="722678"/>
                  <a:pt x="2316405" y="354902"/>
                  <a:pt x="2131258" y="266737"/>
                </a:cubicBezTo>
                <a:cubicBezTo>
                  <a:pt x="1946111" y="178572"/>
                  <a:pt x="1767261" y="231471"/>
                  <a:pt x="1723178" y="228952"/>
                </a:cubicBezTo>
                <a:cubicBezTo>
                  <a:pt x="1679095" y="226433"/>
                  <a:pt x="1936035" y="273034"/>
                  <a:pt x="1866762" y="251623"/>
                </a:cubicBezTo>
                <a:cubicBezTo>
                  <a:pt x="1797489" y="230212"/>
                  <a:pt x="1524177" y="104261"/>
                  <a:pt x="1307542" y="100483"/>
                </a:cubicBezTo>
                <a:cubicBezTo>
                  <a:pt x="1090907" y="96705"/>
                  <a:pt x="585846" y="245326"/>
                  <a:pt x="566953" y="228952"/>
                </a:cubicBezTo>
                <a:cubicBezTo>
                  <a:pt x="548061" y="212578"/>
                  <a:pt x="1281093" y="-25468"/>
                  <a:pt x="1194187" y="2241"/>
                </a:cubicBezTo>
                <a:cubicBezTo>
                  <a:pt x="1107281" y="29950"/>
                  <a:pt x="-16197" y="376314"/>
                  <a:pt x="177" y="395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147E7182-13DB-2758-B0F7-9EE179DB0915}"/>
              </a:ext>
            </a:extLst>
          </p:cNvPr>
          <p:cNvSpPr/>
          <p:nvPr/>
        </p:nvSpPr>
        <p:spPr>
          <a:xfrm>
            <a:off x="3687828" y="3053038"/>
            <a:ext cx="3200431" cy="2099089"/>
          </a:xfrm>
          <a:custGeom>
            <a:avLst/>
            <a:gdLst>
              <a:gd name="connsiteX0" fmla="*/ 0 w 3200431"/>
              <a:gd name="connsiteY0" fmla="*/ 0 h 2099089"/>
              <a:gd name="connsiteX1" fmla="*/ 853944 w 3200431"/>
              <a:gd name="connsiteY1" fmla="*/ 559220 h 2099089"/>
              <a:gd name="connsiteX2" fmla="*/ 823716 w 3200431"/>
              <a:gd name="connsiteY2" fmla="*/ 634790 h 2099089"/>
              <a:gd name="connsiteX3" fmla="*/ 1382936 w 3200431"/>
              <a:gd name="connsiteY3" fmla="*/ 1284694 h 2099089"/>
              <a:gd name="connsiteX4" fmla="*/ 1345151 w 3200431"/>
              <a:gd name="connsiteY4" fmla="*/ 1216681 h 2099089"/>
              <a:gd name="connsiteX5" fmla="*/ 3113494 w 3200431"/>
              <a:gd name="connsiteY5" fmla="*/ 2055511 h 2099089"/>
              <a:gd name="connsiteX6" fmla="*/ 2947240 w 3200431"/>
              <a:gd name="connsiteY6" fmla="*/ 1987498 h 2099089"/>
              <a:gd name="connsiteX7" fmla="*/ 1919484 w 3200431"/>
              <a:gd name="connsiteY7" fmla="*/ 1511405 h 2099089"/>
              <a:gd name="connsiteX8" fmla="*/ 1246909 w 3200431"/>
              <a:gd name="connsiteY8" fmla="*/ 1307365 h 2099089"/>
              <a:gd name="connsiteX9" fmla="*/ 1556747 w 3200431"/>
              <a:gd name="connsiteY9" fmla="*/ 1307365 h 2099089"/>
              <a:gd name="connsiteX10" fmla="*/ 914400 w 3200431"/>
              <a:gd name="connsiteY10" fmla="*/ 536549 h 2099089"/>
              <a:gd name="connsiteX11" fmla="*/ 1080655 w 3200431"/>
              <a:gd name="connsiteY11" fmla="*/ 581891 h 2099089"/>
              <a:gd name="connsiteX12" fmla="*/ 710360 w 3200431"/>
              <a:gd name="connsiteY12" fmla="*/ 370294 h 2099089"/>
              <a:gd name="connsiteX13" fmla="*/ 0 w 3200431"/>
              <a:gd name="connsiteY13" fmla="*/ 0 h 2099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00431" h="2099089">
                <a:moveTo>
                  <a:pt x="0" y="0"/>
                </a:moveTo>
                <a:cubicBezTo>
                  <a:pt x="358329" y="226711"/>
                  <a:pt x="716658" y="453422"/>
                  <a:pt x="853944" y="559220"/>
                </a:cubicBezTo>
                <a:cubicBezTo>
                  <a:pt x="991230" y="665018"/>
                  <a:pt x="735551" y="513878"/>
                  <a:pt x="823716" y="634790"/>
                </a:cubicBezTo>
                <a:cubicBezTo>
                  <a:pt x="911881" y="755702"/>
                  <a:pt x="1296030" y="1187712"/>
                  <a:pt x="1382936" y="1284694"/>
                </a:cubicBezTo>
                <a:cubicBezTo>
                  <a:pt x="1469842" y="1381676"/>
                  <a:pt x="1056725" y="1088212"/>
                  <a:pt x="1345151" y="1216681"/>
                </a:cubicBezTo>
                <a:cubicBezTo>
                  <a:pt x="1633577" y="1345150"/>
                  <a:pt x="2846479" y="1927042"/>
                  <a:pt x="3113494" y="2055511"/>
                </a:cubicBezTo>
                <a:cubicBezTo>
                  <a:pt x="3380509" y="2183981"/>
                  <a:pt x="2947240" y="1987498"/>
                  <a:pt x="2947240" y="1987498"/>
                </a:cubicBezTo>
                <a:cubicBezTo>
                  <a:pt x="2748238" y="1896814"/>
                  <a:pt x="2202873" y="1624761"/>
                  <a:pt x="1919484" y="1511405"/>
                </a:cubicBezTo>
                <a:cubicBezTo>
                  <a:pt x="1636095" y="1398049"/>
                  <a:pt x="1307365" y="1341372"/>
                  <a:pt x="1246909" y="1307365"/>
                </a:cubicBezTo>
                <a:cubicBezTo>
                  <a:pt x="1186453" y="1273358"/>
                  <a:pt x="1612165" y="1435834"/>
                  <a:pt x="1556747" y="1307365"/>
                </a:cubicBezTo>
                <a:cubicBezTo>
                  <a:pt x="1501329" y="1178896"/>
                  <a:pt x="993749" y="657461"/>
                  <a:pt x="914400" y="536549"/>
                </a:cubicBezTo>
                <a:cubicBezTo>
                  <a:pt x="835051" y="415637"/>
                  <a:pt x="1114662" y="609600"/>
                  <a:pt x="1080655" y="581891"/>
                </a:cubicBezTo>
                <a:cubicBezTo>
                  <a:pt x="1046648" y="554182"/>
                  <a:pt x="710360" y="370294"/>
                  <a:pt x="710360" y="370294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AD40247B-6530-185C-4F73-090031DFB8F1}"/>
              </a:ext>
            </a:extLst>
          </p:cNvPr>
          <p:cNvSpPr/>
          <p:nvPr/>
        </p:nvSpPr>
        <p:spPr>
          <a:xfrm>
            <a:off x="3527630" y="3011140"/>
            <a:ext cx="3801168" cy="4124711"/>
          </a:xfrm>
          <a:custGeom>
            <a:avLst/>
            <a:gdLst>
              <a:gd name="connsiteX0" fmla="*/ 761 w 3801168"/>
              <a:gd name="connsiteY0" fmla="*/ 417 h 4124711"/>
              <a:gd name="connsiteX1" fmla="*/ 1511509 w 3801168"/>
              <a:gd name="connsiteY1" fmla="*/ 238956 h 4124711"/>
              <a:gd name="connsiteX2" fmla="*/ 1938892 w 3801168"/>
              <a:gd name="connsiteY2" fmla="*/ 646460 h 4124711"/>
              <a:gd name="connsiteX3" fmla="*/ 2843353 w 3801168"/>
              <a:gd name="connsiteY3" fmla="*/ 1401834 h 4124711"/>
              <a:gd name="connsiteX4" fmla="*/ 2694266 w 3801168"/>
              <a:gd name="connsiteY4" fmla="*/ 1242808 h 4124711"/>
              <a:gd name="connsiteX5" fmla="*/ 3698118 w 3801168"/>
              <a:gd name="connsiteY5" fmla="*/ 2097573 h 4124711"/>
              <a:gd name="connsiteX6" fmla="*/ 3439700 w 3801168"/>
              <a:gd name="connsiteY6" fmla="*/ 1988243 h 4124711"/>
              <a:gd name="connsiteX7" fmla="*/ 3757753 w 3801168"/>
              <a:gd name="connsiteY7" fmla="*/ 2534895 h 4124711"/>
              <a:gd name="connsiteX8" fmla="*/ 3777631 w 3801168"/>
              <a:gd name="connsiteY8" fmla="*/ 4015825 h 4124711"/>
              <a:gd name="connsiteX9" fmla="*/ 3797509 w 3801168"/>
              <a:gd name="connsiteY9" fmla="*/ 3797164 h 4124711"/>
              <a:gd name="connsiteX10" fmla="*/ 3698118 w 3801168"/>
              <a:gd name="connsiteY10" fmla="*/ 2077695 h 4124711"/>
              <a:gd name="connsiteX11" fmla="*/ 3121648 w 3801168"/>
              <a:gd name="connsiteY11" fmla="*/ 1540982 h 4124711"/>
              <a:gd name="connsiteX12" fmla="*/ 1938892 w 3801168"/>
              <a:gd name="connsiteY12" fmla="*/ 646460 h 4124711"/>
              <a:gd name="connsiteX13" fmla="*/ 2018405 w 3801168"/>
              <a:gd name="connsiteY13" fmla="*/ 626582 h 4124711"/>
              <a:gd name="connsiteX14" fmla="*/ 1571144 w 3801168"/>
              <a:gd name="connsiteY14" fmla="*/ 139564 h 4124711"/>
              <a:gd name="connsiteX15" fmla="*/ 1034431 w 3801168"/>
              <a:gd name="connsiteY15" fmla="*/ 119686 h 4124711"/>
              <a:gd name="connsiteX16" fmla="*/ 1302787 w 3801168"/>
              <a:gd name="connsiteY16" fmla="*/ 179321 h 4124711"/>
              <a:gd name="connsiteX17" fmla="*/ 761 w 3801168"/>
              <a:gd name="connsiteY17" fmla="*/ 417 h 412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801168" h="4124711">
                <a:moveTo>
                  <a:pt x="761" y="417"/>
                </a:moveTo>
                <a:cubicBezTo>
                  <a:pt x="35548" y="10356"/>
                  <a:pt x="1188487" y="131282"/>
                  <a:pt x="1511509" y="238956"/>
                </a:cubicBezTo>
                <a:cubicBezTo>
                  <a:pt x="1834531" y="346630"/>
                  <a:pt x="1716918" y="452647"/>
                  <a:pt x="1938892" y="646460"/>
                </a:cubicBezTo>
                <a:cubicBezTo>
                  <a:pt x="2160866" y="840273"/>
                  <a:pt x="2717457" y="1302443"/>
                  <a:pt x="2843353" y="1401834"/>
                </a:cubicBezTo>
                <a:cubicBezTo>
                  <a:pt x="2969249" y="1501225"/>
                  <a:pt x="2551805" y="1126852"/>
                  <a:pt x="2694266" y="1242808"/>
                </a:cubicBezTo>
                <a:cubicBezTo>
                  <a:pt x="2836727" y="1358764"/>
                  <a:pt x="3573879" y="1973334"/>
                  <a:pt x="3698118" y="2097573"/>
                </a:cubicBezTo>
                <a:cubicBezTo>
                  <a:pt x="3822357" y="2221812"/>
                  <a:pt x="3429761" y="1915356"/>
                  <a:pt x="3439700" y="1988243"/>
                </a:cubicBezTo>
                <a:cubicBezTo>
                  <a:pt x="3449639" y="2061130"/>
                  <a:pt x="3701431" y="2196965"/>
                  <a:pt x="3757753" y="2534895"/>
                </a:cubicBezTo>
                <a:cubicBezTo>
                  <a:pt x="3814075" y="2872825"/>
                  <a:pt x="3771005" y="3805447"/>
                  <a:pt x="3777631" y="4015825"/>
                </a:cubicBezTo>
                <a:cubicBezTo>
                  <a:pt x="3784257" y="4226203"/>
                  <a:pt x="3810761" y="4120186"/>
                  <a:pt x="3797509" y="3797164"/>
                </a:cubicBezTo>
                <a:cubicBezTo>
                  <a:pt x="3784257" y="3474142"/>
                  <a:pt x="3810761" y="2453725"/>
                  <a:pt x="3698118" y="2077695"/>
                </a:cubicBezTo>
                <a:cubicBezTo>
                  <a:pt x="3585475" y="1701665"/>
                  <a:pt x="3414852" y="1779521"/>
                  <a:pt x="3121648" y="1540982"/>
                </a:cubicBezTo>
                <a:cubicBezTo>
                  <a:pt x="2828444" y="1302443"/>
                  <a:pt x="2122766" y="798860"/>
                  <a:pt x="1938892" y="646460"/>
                </a:cubicBezTo>
                <a:cubicBezTo>
                  <a:pt x="1755018" y="494060"/>
                  <a:pt x="2079696" y="711065"/>
                  <a:pt x="2018405" y="626582"/>
                </a:cubicBezTo>
                <a:cubicBezTo>
                  <a:pt x="1957114" y="542099"/>
                  <a:pt x="1735140" y="224047"/>
                  <a:pt x="1571144" y="139564"/>
                </a:cubicBezTo>
                <a:cubicBezTo>
                  <a:pt x="1407148" y="55081"/>
                  <a:pt x="1079157" y="113060"/>
                  <a:pt x="1034431" y="119686"/>
                </a:cubicBezTo>
                <a:cubicBezTo>
                  <a:pt x="989705" y="126312"/>
                  <a:pt x="1471752" y="197543"/>
                  <a:pt x="1302787" y="179321"/>
                </a:cubicBezTo>
                <a:cubicBezTo>
                  <a:pt x="1133822" y="161099"/>
                  <a:pt x="-34026" y="-9522"/>
                  <a:pt x="761" y="4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B8C6F9B6-0286-CD3D-FCB9-112C642AB77B}"/>
              </a:ext>
            </a:extLst>
          </p:cNvPr>
          <p:cNvSpPr/>
          <p:nvPr/>
        </p:nvSpPr>
        <p:spPr>
          <a:xfrm>
            <a:off x="4003782" y="3034683"/>
            <a:ext cx="1873700" cy="3061823"/>
          </a:xfrm>
          <a:custGeom>
            <a:avLst/>
            <a:gdLst>
              <a:gd name="connsiteX0" fmla="*/ 1688 w 1873700"/>
              <a:gd name="connsiteY0" fmla="*/ 6691 h 3061823"/>
              <a:gd name="connsiteX1" fmla="*/ 508583 w 1873700"/>
              <a:gd name="connsiteY1" fmla="*/ 1348474 h 3061823"/>
              <a:gd name="connsiteX2" fmla="*/ 349557 w 1873700"/>
              <a:gd name="connsiteY2" fmla="*/ 1000604 h 3061823"/>
              <a:gd name="connsiteX3" fmla="*/ 1035357 w 1873700"/>
              <a:gd name="connsiteY3" fmla="*/ 2213178 h 3061823"/>
              <a:gd name="connsiteX4" fmla="*/ 886270 w 1873700"/>
              <a:gd name="connsiteY4" fmla="*/ 2024334 h 3061823"/>
              <a:gd name="connsiteX5" fmla="*/ 1482618 w 1873700"/>
              <a:gd name="connsiteY5" fmla="*/ 2272813 h 3061823"/>
              <a:gd name="connsiteX6" fmla="*/ 1273896 w 1873700"/>
              <a:gd name="connsiteY6" fmla="*/ 2054152 h 3061823"/>
              <a:gd name="connsiteX7" fmla="*/ 1731096 w 1873700"/>
              <a:gd name="connsiteY7" fmla="*/ 2531230 h 3061823"/>
              <a:gd name="connsiteX8" fmla="*/ 1870244 w 1873700"/>
              <a:gd name="connsiteY8" fmla="*/ 3058004 h 3061823"/>
              <a:gd name="connsiteX9" fmla="*/ 1820548 w 1873700"/>
              <a:gd name="connsiteY9" fmla="*/ 2749891 h 3061823"/>
              <a:gd name="connsiteX10" fmla="*/ 1701279 w 1873700"/>
              <a:gd name="connsiteY10" fmla="*/ 2392082 h 3061823"/>
              <a:gd name="connsiteX11" fmla="*/ 1174505 w 1873700"/>
              <a:gd name="connsiteY11" fmla="*/ 2113787 h 3061823"/>
              <a:gd name="connsiteX12" fmla="*/ 1244079 w 1873700"/>
              <a:gd name="connsiteY12" fmla="*/ 2223117 h 3061823"/>
              <a:gd name="connsiteX13" fmla="*/ 826635 w 1873700"/>
              <a:gd name="connsiteY13" fmla="*/ 1895126 h 3061823"/>
              <a:gd name="connsiteX14" fmla="*/ 826635 w 1873700"/>
              <a:gd name="connsiteY14" fmla="*/ 1895126 h 3061823"/>
              <a:gd name="connsiteX15" fmla="*/ 220348 w 1873700"/>
              <a:gd name="connsiteY15" fmla="*/ 632856 h 3061823"/>
              <a:gd name="connsiteX16" fmla="*/ 339618 w 1873700"/>
              <a:gd name="connsiteY16" fmla="*/ 821700 h 3061823"/>
              <a:gd name="connsiteX17" fmla="*/ 1688 w 1873700"/>
              <a:gd name="connsiteY17" fmla="*/ 6691 h 3061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73700" h="3061823">
                <a:moveTo>
                  <a:pt x="1688" y="6691"/>
                </a:moveTo>
                <a:cubicBezTo>
                  <a:pt x="29849" y="94487"/>
                  <a:pt x="450605" y="1182822"/>
                  <a:pt x="508583" y="1348474"/>
                </a:cubicBezTo>
                <a:cubicBezTo>
                  <a:pt x="566561" y="1514126"/>
                  <a:pt x="261761" y="856487"/>
                  <a:pt x="349557" y="1000604"/>
                </a:cubicBezTo>
                <a:cubicBezTo>
                  <a:pt x="437353" y="1144721"/>
                  <a:pt x="945905" y="2042556"/>
                  <a:pt x="1035357" y="2213178"/>
                </a:cubicBezTo>
                <a:cubicBezTo>
                  <a:pt x="1124809" y="2383800"/>
                  <a:pt x="811727" y="2014395"/>
                  <a:pt x="886270" y="2024334"/>
                </a:cubicBezTo>
                <a:cubicBezTo>
                  <a:pt x="960813" y="2034273"/>
                  <a:pt x="1418014" y="2267843"/>
                  <a:pt x="1482618" y="2272813"/>
                </a:cubicBezTo>
                <a:cubicBezTo>
                  <a:pt x="1547222" y="2277783"/>
                  <a:pt x="1273896" y="2054152"/>
                  <a:pt x="1273896" y="2054152"/>
                </a:cubicBezTo>
                <a:cubicBezTo>
                  <a:pt x="1315309" y="2097221"/>
                  <a:pt x="1631705" y="2363921"/>
                  <a:pt x="1731096" y="2531230"/>
                </a:cubicBezTo>
                <a:cubicBezTo>
                  <a:pt x="1830487" y="2698539"/>
                  <a:pt x="1855335" y="3021561"/>
                  <a:pt x="1870244" y="3058004"/>
                </a:cubicBezTo>
                <a:cubicBezTo>
                  <a:pt x="1885153" y="3094447"/>
                  <a:pt x="1848709" y="2860878"/>
                  <a:pt x="1820548" y="2749891"/>
                </a:cubicBezTo>
                <a:cubicBezTo>
                  <a:pt x="1792387" y="2638904"/>
                  <a:pt x="1808953" y="2498099"/>
                  <a:pt x="1701279" y="2392082"/>
                </a:cubicBezTo>
                <a:cubicBezTo>
                  <a:pt x="1593605" y="2286065"/>
                  <a:pt x="1250705" y="2141948"/>
                  <a:pt x="1174505" y="2113787"/>
                </a:cubicBezTo>
                <a:cubicBezTo>
                  <a:pt x="1098305" y="2085626"/>
                  <a:pt x="1302057" y="2259560"/>
                  <a:pt x="1244079" y="2223117"/>
                </a:cubicBezTo>
                <a:cubicBezTo>
                  <a:pt x="1186101" y="2186674"/>
                  <a:pt x="826635" y="1895126"/>
                  <a:pt x="826635" y="1895126"/>
                </a:cubicBezTo>
                <a:lnTo>
                  <a:pt x="826635" y="1895126"/>
                </a:lnTo>
                <a:cubicBezTo>
                  <a:pt x="725587" y="1684748"/>
                  <a:pt x="301518" y="811760"/>
                  <a:pt x="220348" y="632856"/>
                </a:cubicBezTo>
                <a:cubicBezTo>
                  <a:pt x="139178" y="453952"/>
                  <a:pt x="372748" y="921091"/>
                  <a:pt x="339618" y="821700"/>
                </a:cubicBezTo>
                <a:cubicBezTo>
                  <a:pt x="306488" y="722309"/>
                  <a:pt x="-26473" y="-81105"/>
                  <a:pt x="1688" y="66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C7226A76-0C69-398E-C04B-D7E2C7A38355}"/>
              </a:ext>
            </a:extLst>
          </p:cNvPr>
          <p:cNvSpPr/>
          <p:nvPr/>
        </p:nvSpPr>
        <p:spPr>
          <a:xfrm>
            <a:off x="1587863" y="5078065"/>
            <a:ext cx="479258" cy="3159667"/>
          </a:xfrm>
          <a:custGeom>
            <a:avLst/>
            <a:gdLst>
              <a:gd name="connsiteX0" fmla="*/ 201180 w 479258"/>
              <a:gd name="connsiteY0" fmla="*/ 831 h 3159667"/>
              <a:gd name="connsiteX1" fmla="*/ 42154 w 479258"/>
              <a:gd name="connsiteY1" fmla="*/ 597178 h 3159667"/>
              <a:gd name="connsiteX2" fmla="*/ 71972 w 479258"/>
              <a:gd name="connsiteY2" fmla="*/ 487848 h 3159667"/>
              <a:gd name="connsiteX3" fmla="*/ 111728 w 479258"/>
              <a:gd name="connsiteY3" fmla="*/ 1292918 h 3159667"/>
              <a:gd name="connsiteX4" fmla="*/ 12337 w 479258"/>
              <a:gd name="connsiteY4" fmla="*/ 1779935 h 3159667"/>
              <a:gd name="connsiteX5" fmla="*/ 439720 w 479258"/>
              <a:gd name="connsiteY5" fmla="*/ 3072022 h 3159667"/>
              <a:gd name="connsiteX6" fmla="*/ 419841 w 479258"/>
              <a:gd name="connsiteY6" fmla="*/ 2912996 h 3159667"/>
              <a:gd name="connsiteX7" fmla="*/ 81911 w 479258"/>
              <a:gd name="connsiteY7" fmla="*/ 1859448 h 3159667"/>
              <a:gd name="connsiteX8" fmla="*/ 71972 w 479258"/>
              <a:gd name="connsiteY8" fmla="*/ 2008535 h 3159667"/>
              <a:gd name="connsiteX9" fmla="*/ 62033 w 479258"/>
              <a:gd name="connsiteY9" fmla="*/ 1273039 h 3159667"/>
              <a:gd name="connsiteX10" fmla="*/ 81911 w 479258"/>
              <a:gd name="connsiteY10" fmla="*/ 696570 h 3159667"/>
              <a:gd name="connsiteX11" fmla="*/ 12337 w 479258"/>
              <a:gd name="connsiteY11" fmla="*/ 746265 h 3159667"/>
              <a:gd name="connsiteX12" fmla="*/ 201180 w 479258"/>
              <a:gd name="connsiteY12" fmla="*/ 831 h 3159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9258" h="3159667">
                <a:moveTo>
                  <a:pt x="201180" y="831"/>
                </a:moveTo>
                <a:cubicBezTo>
                  <a:pt x="206149" y="-24017"/>
                  <a:pt x="63689" y="516009"/>
                  <a:pt x="42154" y="597178"/>
                </a:cubicBezTo>
                <a:cubicBezTo>
                  <a:pt x="20619" y="678348"/>
                  <a:pt x="60376" y="371891"/>
                  <a:pt x="71972" y="487848"/>
                </a:cubicBezTo>
                <a:cubicBezTo>
                  <a:pt x="83568" y="603805"/>
                  <a:pt x="121667" y="1077570"/>
                  <a:pt x="111728" y="1292918"/>
                </a:cubicBezTo>
                <a:cubicBezTo>
                  <a:pt x="101789" y="1508266"/>
                  <a:pt x="-42328" y="1483418"/>
                  <a:pt x="12337" y="1779935"/>
                </a:cubicBezTo>
                <a:cubicBezTo>
                  <a:pt x="67002" y="2076452"/>
                  <a:pt x="371803" y="2883179"/>
                  <a:pt x="439720" y="3072022"/>
                </a:cubicBezTo>
                <a:cubicBezTo>
                  <a:pt x="507637" y="3260866"/>
                  <a:pt x="479476" y="3115092"/>
                  <a:pt x="419841" y="2912996"/>
                </a:cubicBezTo>
                <a:cubicBezTo>
                  <a:pt x="360206" y="2710900"/>
                  <a:pt x="139889" y="2010191"/>
                  <a:pt x="81911" y="1859448"/>
                </a:cubicBezTo>
                <a:cubicBezTo>
                  <a:pt x="23933" y="1708705"/>
                  <a:pt x="75285" y="2106270"/>
                  <a:pt x="71972" y="2008535"/>
                </a:cubicBezTo>
                <a:cubicBezTo>
                  <a:pt x="68659" y="1910800"/>
                  <a:pt x="60377" y="1491700"/>
                  <a:pt x="62033" y="1273039"/>
                </a:cubicBezTo>
                <a:cubicBezTo>
                  <a:pt x="63689" y="1054378"/>
                  <a:pt x="90194" y="784366"/>
                  <a:pt x="81911" y="696570"/>
                </a:cubicBezTo>
                <a:cubicBezTo>
                  <a:pt x="73628" y="608774"/>
                  <a:pt x="-7541" y="858908"/>
                  <a:pt x="12337" y="746265"/>
                </a:cubicBezTo>
                <a:cubicBezTo>
                  <a:pt x="32215" y="633622"/>
                  <a:pt x="196211" y="25679"/>
                  <a:pt x="201180" y="8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8A88C5A9-C660-0420-17AA-2AC144647551}"/>
              </a:ext>
            </a:extLst>
          </p:cNvPr>
          <p:cNvSpPr/>
          <p:nvPr/>
        </p:nvSpPr>
        <p:spPr>
          <a:xfrm>
            <a:off x="4483952" y="3903081"/>
            <a:ext cx="1759509" cy="4466924"/>
          </a:xfrm>
          <a:custGeom>
            <a:avLst/>
            <a:gdLst>
              <a:gd name="connsiteX0" fmla="*/ 97987 w 1759509"/>
              <a:gd name="connsiteY0" fmla="*/ 112328 h 4466924"/>
              <a:gd name="connsiteX1" fmla="*/ 1111778 w 1759509"/>
              <a:gd name="connsiteY1" fmla="*/ 1235449 h 4466924"/>
              <a:gd name="connsiteX2" fmla="*/ 982570 w 1759509"/>
              <a:gd name="connsiteY2" fmla="*/ 1126119 h 4466924"/>
              <a:gd name="connsiteX3" fmla="*/ 1310561 w 1759509"/>
              <a:gd name="connsiteY3" fmla="*/ 1662832 h 4466924"/>
              <a:gd name="connsiteX4" fmla="*/ 1658431 w 1759509"/>
              <a:gd name="connsiteY4" fmla="*/ 2716380 h 4466924"/>
              <a:gd name="connsiteX5" fmla="*/ 1668370 w 1759509"/>
              <a:gd name="connsiteY5" fmla="*/ 2577232 h 4466924"/>
              <a:gd name="connsiteX6" fmla="*/ 1688248 w 1759509"/>
              <a:gd name="connsiteY6" fmla="*/ 2865467 h 4466924"/>
              <a:gd name="connsiteX7" fmla="*/ 654578 w 1759509"/>
              <a:gd name="connsiteY7" fmla="*/ 4406032 h 4466924"/>
              <a:gd name="connsiteX8" fmla="*/ 833483 w 1759509"/>
              <a:gd name="connsiteY8" fmla="*/ 4087980 h 4466924"/>
              <a:gd name="connsiteX9" fmla="*/ 1489465 w 1759509"/>
              <a:gd name="connsiteY9" fmla="*/ 3431997 h 4466924"/>
              <a:gd name="connsiteX10" fmla="*/ 1290683 w 1759509"/>
              <a:gd name="connsiteY10" fmla="*/ 3531389 h 4466924"/>
              <a:gd name="connsiteX11" fmla="*/ 1708126 w 1759509"/>
              <a:gd name="connsiteY11" fmla="*/ 2815771 h 4466924"/>
              <a:gd name="connsiteX12" fmla="*/ 1638552 w 1759509"/>
              <a:gd name="connsiteY12" fmla="*/ 2746197 h 4466924"/>
              <a:gd name="connsiteX13" fmla="*/ 1539161 w 1759509"/>
              <a:gd name="connsiteY13" fmla="*/ 1980884 h 4466924"/>
              <a:gd name="connsiteX14" fmla="*/ 972631 w 1759509"/>
              <a:gd name="connsiteY14" fmla="*/ 1026728 h 4466924"/>
              <a:gd name="connsiteX15" fmla="*/ 1032265 w 1759509"/>
              <a:gd name="connsiteY15" fmla="*/ 1145997 h 4466924"/>
              <a:gd name="connsiteX16" fmla="*/ 147683 w 1759509"/>
              <a:gd name="connsiteY16" fmla="*/ 152084 h 4466924"/>
              <a:gd name="connsiteX17" fmla="*/ 97987 w 1759509"/>
              <a:gd name="connsiteY17" fmla="*/ 112328 h 4466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59509" h="4466924">
                <a:moveTo>
                  <a:pt x="97987" y="112328"/>
                </a:moveTo>
                <a:cubicBezTo>
                  <a:pt x="258670" y="292889"/>
                  <a:pt x="964348" y="1066484"/>
                  <a:pt x="1111778" y="1235449"/>
                </a:cubicBezTo>
                <a:cubicBezTo>
                  <a:pt x="1259208" y="1404414"/>
                  <a:pt x="949440" y="1054889"/>
                  <a:pt x="982570" y="1126119"/>
                </a:cubicBezTo>
                <a:cubicBezTo>
                  <a:pt x="1015701" y="1197350"/>
                  <a:pt x="1197918" y="1397789"/>
                  <a:pt x="1310561" y="1662832"/>
                </a:cubicBezTo>
                <a:cubicBezTo>
                  <a:pt x="1423205" y="1927876"/>
                  <a:pt x="1598796" y="2563980"/>
                  <a:pt x="1658431" y="2716380"/>
                </a:cubicBezTo>
                <a:cubicBezTo>
                  <a:pt x="1718066" y="2868780"/>
                  <a:pt x="1663401" y="2552384"/>
                  <a:pt x="1668370" y="2577232"/>
                </a:cubicBezTo>
                <a:cubicBezTo>
                  <a:pt x="1673339" y="2602080"/>
                  <a:pt x="1857213" y="2560667"/>
                  <a:pt x="1688248" y="2865467"/>
                </a:cubicBezTo>
                <a:cubicBezTo>
                  <a:pt x="1519283" y="3170267"/>
                  <a:pt x="797039" y="4202280"/>
                  <a:pt x="654578" y="4406032"/>
                </a:cubicBezTo>
                <a:cubicBezTo>
                  <a:pt x="512117" y="4609784"/>
                  <a:pt x="694335" y="4250319"/>
                  <a:pt x="833483" y="4087980"/>
                </a:cubicBezTo>
                <a:cubicBezTo>
                  <a:pt x="972631" y="3925641"/>
                  <a:pt x="1413265" y="3524762"/>
                  <a:pt x="1489465" y="3431997"/>
                </a:cubicBezTo>
                <a:cubicBezTo>
                  <a:pt x="1565665" y="3339232"/>
                  <a:pt x="1254239" y="3634093"/>
                  <a:pt x="1290683" y="3531389"/>
                </a:cubicBezTo>
                <a:cubicBezTo>
                  <a:pt x="1327127" y="3428685"/>
                  <a:pt x="1650148" y="2946636"/>
                  <a:pt x="1708126" y="2815771"/>
                </a:cubicBezTo>
                <a:cubicBezTo>
                  <a:pt x="1766104" y="2684906"/>
                  <a:pt x="1666713" y="2885345"/>
                  <a:pt x="1638552" y="2746197"/>
                </a:cubicBezTo>
                <a:cubicBezTo>
                  <a:pt x="1610391" y="2607049"/>
                  <a:pt x="1650148" y="2267462"/>
                  <a:pt x="1539161" y="1980884"/>
                </a:cubicBezTo>
                <a:cubicBezTo>
                  <a:pt x="1428174" y="1694306"/>
                  <a:pt x="1057114" y="1165876"/>
                  <a:pt x="972631" y="1026728"/>
                </a:cubicBezTo>
                <a:cubicBezTo>
                  <a:pt x="888148" y="887580"/>
                  <a:pt x="1169756" y="1291771"/>
                  <a:pt x="1032265" y="1145997"/>
                </a:cubicBezTo>
                <a:cubicBezTo>
                  <a:pt x="894774" y="1000223"/>
                  <a:pt x="306709" y="317736"/>
                  <a:pt x="147683" y="152084"/>
                </a:cubicBezTo>
                <a:cubicBezTo>
                  <a:pt x="-11343" y="-13568"/>
                  <a:pt x="-62696" y="-68233"/>
                  <a:pt x="97987" y="112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C2CEE31D-2B59-74BB-F459-1A5E2E9BD626}"/>
              </a:ext>
            </a:extLst>
          </p:cNvPr>
          <p:cNvSpPr/>
          <p:nvPr/>
        </p:nvSpPr>
        <p:spPr>
          <a:xfrm>
            <a:off x="2985972" y="4877614"/>
            <a:ext cx="3046500" cy="2922527"/>
          </a:xfrm>
          <a:custGeom>
            <a:avLst/>
            <a:gdLst>
              <a:gd name="connsiteX0" fmla="*/ 2699211 w 3046500"/>
              <a:gd name="connsiteY0" fmla="*/ 2499 h 2922527"/>
              <a:gd name="connsiteX1" fmla="*/ 3007324 w 3046500"/>
              <a:gd name="connsiteY1" fmla="*/ 817508 h 2922527"/>
              <a:gd name="connsiteX2" fmla="*/ 2043228 w 3046500"/>
              <a:gd name="connsiteY2" fmla="*/ 1880995 h 2922527"/>
              <a:gd name="connsiteX3" fmla="*/ 2301645 w 3046500"/>
              <a:gd name="connsiteY3" fmla="*/ 1672273 h 2922527"/>
              <a:gd name="connsiteX4" fmla="*/ 1516454 w 3046500"/>
              <a:gd name="connsiteY4" fmla="*/ 2288499 h 2922527"/>
              <a:gd name="connsiteX5" fmla="*/ 413211 w 3046500"/>
              <a:gd name="connsiteY5" fmla="*/ 2686064 h 2922527"/>
              <a:gd name="connsiteX6" fmla="*/ 1198402 w 3046500"/>
              <a:gd name="connsiteY6" fmla="*/ 2457464 h 2922527"/>
              <a:gd name="connsiteX7" fmla="*/ 1725176 w 3046500"/>
              <a:gd name="connsiteY7" fmla="*/ 2318316 h 2922527"/>
              <a:gd name="connsiteX8" fmla="*/ 15645 w 3046500"/>
              <a:gd name="connsiteY8" fmla="*/ 2914664 h 2922527"/>
              <a:gd name="connsiteX9" fmla="*/ 920106 w 3046500"/>
              <a:gd name="connsiteY9" fmla="*/ 2636369 h 2922527"/>
              <a:gd name="connsiteX10" fmla="*/ 1655602 w 3046500"/>
              <a:gd name="connsiteY10" fmla="*/ 2298438 h 2922527"/>
              <a:gd name="connsiteX11" fmla="*/ 1546271 w 3046500"/>
              <a:gd name="connsiteY11" fmla="*/ 2218925 h 2922527"/>
              <a:gd name="connsiteX12" fmla="*/ 2371219 w 3046500"/>
              <a:gd name="connsiteY12" fmla="*/ 1612638 h 2922527"/>
              <a:gd name="connsiteX13" fmla="*/ 2251950 w 3046500"/>
              <a:gd name="connsiteY13" fmla="*/ 1503308 h 2922527"/>
              <a:gd name="connsiteX14" fmla="*/ 2888054 w 3046500"/>
              <a:gd name="connsiteY14" fmla="*/ 1026229 h 2922527"/>
              <a:gd name="connsiteX15" fmla="*/ 3027202 w 3046500"/>
              <a:gd name="connsiteY15" fmla="*/ 817508 h 2922527"/>
              <a:gd name="connsiteX16" fmla="*/ 2967567 w 3046500"/>
              <a:gd name="connsiteY16" fmla="*/ 479577 h 2922527"/>
              <a:gd name="connsiteX17" fmla="*/ 3037141 w 3046500"/>
              <a:gd name="connsiteY17" fmla="*/ 559090 h 2922527"/>
              <a:gd name="connsiteX18" fmla="*/ 2699211 w 3046500"/>
              <a:gd name="connsiteY18" fmla="*/ 2499 h 292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046500" h="2922527">
                <a:moveTo>
                  <a:pt x="2699211" y="2499"/>
                </a:moveTo>
                <a:cubicBezTo>
                  <a:pt x="2694241" y="45569"/>
                  <a:pt x="3116654" y="504425"/>
                  <a:pt x="3007324" y="817508"/>
                </a:cubicBezTo>
                <a:cubicBezTo>
                  <a:pt x="2897994" y="1130591"/>
                  <a:pt x="2160841" y="1738534"/>
                  <a:pt x="2043228" y="1880995"/>
                </a:cubicBezTo>
                <a:cubicBezTo>
                  <a:pt x="1925615" y="2023456"/>
                  <a:pt x="2389441" y="1604356"/>
                  <a:pt x="2301645" y="1672273"/>
                </a:cubicBezTo>
                <a:cubicBezTo>
                  <a:pt x="2213849" y="1740190"/>
                  <a:pt x="1831193" y="2119534"/>
                  <a:pt x="1516454" y="2288499"/>
                </a:cubicBezTo>
                <a:cubicBezTo>
                  <a:pt x="1201715" y="2457464"/>
                  <a:pt x="466220" y="2657903"/>
                  <a:pt x="413211" y="2686064"/>
                </a:cubicBezTo>
                <a:cubicBezTo>
                  <a:pt x="360202" y="2714225"/>
                  <a:pt x="979741" y="2518755"/>
                  <a:pt x="1198402" y="2457464"/>
                </a:cubicBezTo>
                <a:cubicBezTo>
                  <a:pt x="1417063" y="2396173"/>
                  <a:pt x="1922302" y="2242116"/>
                  <a:pt x="1725176" y="2318316"/>
                </a:cubicBezTo>
                <a:cubicBezTo>
                  <a:pt x="1528050" y="2394516"/>
                  <a:pt x="149823" y="2861655"/>
                  <a:pt x="15645" y="2914664"/>
                </a:cubicBezTo>
                <a:cubicBezTo>
                  <a:pt x="-118533" y="2967673"/>
                  <a:pt x="646780" y="2739073"/>
                  <a:pt x="920106" y="2636369"/>
                </a:cubicBezTo>
                <a:cubicBezTo>
                  <a:pt x="1193432" y="2533665"/>
                  <a:pt x="1551241" y="2368012"/>
                  <a:pt x="1655602" y="2298438"/>
                </a:cubicBezTo>
                <a:cubicBezTo>
                  <a:pt x="1759963" y="2228864"/>
                  <a:pt x="1427001" y="2333225"/>
                  <a:pt x="1546271" y="2218925"/>
                </a:cubicBezTo>
                <a:cubicBezTo>
                  <a:pt x="1665540" y="2104625"/>
                  <a:pt x="2253606" y="1731907"/>
                  <a:pt x="2371219" y="1612638"/>
                </a:cubicBezTo>
                <a:cubicBezTo>
                  <a:pt x="2488832" y="1493369"/>
                  <a:pt x="2165811" y="1601043"/>
                  <a:pt x="2251950" y="1503308"/>
                </a:cubicBezTo>
                <a:cubicBezTo>
                  <a:pt x="2338089" y="1405573"/>
                  <a:pt x="2758845" y="1140529"/>
                  <a:pt x="2888054" y="1026229"/>
                </a:cubicBezTo>
                <a:cubicBezTo>
                  <a:pt x="3017263" y="911929"/>
                  <a:pt x="3013950" y="908617"/>
                  <a:pt x="3027202" y="817508"/>
                </a:cubicBezTo>
                <a:cubicBezTo>
                  <a:pt x="3040454" y="726399"/>
                  <a:pt x="2965911" y="522647"/>
                  <a:pt x="2967567" y="479577"/>
                </a:cubicBezTo>
                <a:cubicBezTo>
                  <a:pt x="2969223" y="436507"/>
                  <a:pt x="3078554" y="631977"/>
                  <a:pt x="3037141" y="559090"/>
                </a:cubicBezTo>
                <a:cubicBezTo>
                  <a:pt x="2995728" y="486203"/>
                  <a:pt x="2704181" y="-40571"/>
                  <a:pt x="2699211" y="24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B67A9539-1FA5-5749-13CD-C118A34A0A82}"/>
              </a:ext>
            </a:extLst>
          </p:cNvPr>
          <p:cNvSpPr/>
          <p:nvPr/>
        </p:nvSpPr>
        <p:spPr>
          <a:xfrm>
            <a:off x="4010872" y="2504264"/>
            <a:ext cx="3227385" cy="1982013"/>
          </a:xfrm>
          <a:custGeom>
            <a:avLst/>
            <a:gdLst>
              <a:gd name="connsiteX0" fmla="*/ 4537 w 3227385"/>
              <a:gd name="connsiteY0" fmla="*/ 69971 h 1982013"/>
              <a:gd name="connsiteX1" fmla="*/ 1386076 w 3227385"/>
              <a:gd name="connsiteY1" fmla="*/ 89849 h 1982013"/>
              <a:gd name="connsiteX2" fmla="*/ 1177354 w 3227385"/>
              <a:gd name="connsiteY2" fmla="*/ 50093 h 1982013"/>
              <a:gd name="connsiteX3" fmla="*/ 2230902 w 3227385"/>
              <a:gd name="connsiteY3" fmla="*/ 547049 h 1982013"/>
              <a:gd name="connsiteX4" fmla="*/ 2161328 w 3227385"/>
              <a:gd name="connsiteY4" fmla="*/ 497353 h 1982013"/>
              <a:gd name="connsiteX5" fmla="*/ 3175119 w 3227385"/>
              <a:gd name="connsiteY5" fmla="*/ 1928588 h 1982013"/>
              <a:gd name="connsiteX6" fmla="*/ 2946519 w 3227385"/>
              <a:gd name="connsiteY6" fmla="*/ 1550901 h 1982013"/>
              <a:gd name="connsiteX7" fmla="*/ 1793580 w 3227385"/>
              <a:gd name="connsiteY7" fmla="*/ 358206 h 1982013"/>
              <a:gd name="connsiteX8" fmla="*/ 1833337 w 3227385"/>
              <a:gd name="connsiteY8" fmla="*/ 358206 h 1982013"/>
              <a:gd name="connsiteX9" fmla="*/ 1018328 w 3227385"/>
              <a:gd name="connsiteY9" fmla="*/ 10336 h 1982013"/>
              <a:gd name="connsiteX10" fmla="*/ 262954 w 3227385"/>
              <a:gd name="connsiteY10" fmla="*/ 89849 h 1982013"/>
              <a:gd name="connsiteX11" fmla="*/ 918937 w 3227385"/>
              <a:gd name="connsiteY11" fmla="*/ 69971 h 1982013"/>
              <a:gd name="connsiteX12" fmla="*/ 4537 w 3227385"/>
              <a:gd name="connsiteY12" fmla="*/ 69971 h 1982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27385" h="1982013">
                <a:moveTo>
                  <a:pt x="4537" y="69971"/>
                </a:moveTo>
                <a:cubicBezTo>
                  <a:pt x="82393" y="73284"/>
                  <a:pt x="1190607" y="93162"/>
                  <a:pt x="1386076" y="89849"/>
                </a:cubicBezTo>
                <a:cubicBezTo>
                  <a:pt x="1581545" y="86536"/>
                  <a:pt x="1036550" y="-26107"/>
                  <a:pt x="1177354" y="50093"/>
                </a:cubicBezTo>
                <a:cubicBezTo>
                  <a:pt x="1318158" y="126293"/>
                  <a:pt x="2066906" y="472506"/>
                  <a:pt x="2230902" y="547049"/>
                </a:cubicBezTo>
                <a:cubicBezTo>
                  <a:pt x="2394898" y="621592"/>
                  <a:pt x="2003959" y="267097"/>
                  <a:pt x="2161328" y="497353"/>
                </a:cubicBezTo>
                <a:cubicBezTo>
                  <a:pt x="2318698" y="727610"/>
                  <a:pt x="3044254" y="1752997"/>
                  <a:pt x="3175119" y="1928588"/>
                </a:cubicBezTo>
                <a:cubicBezTo>
                  <a:pt x="3305984" y="2104179"/>
                  <a:pt x="3176776" y="1812631"/>
                  <a:pt x="2946519" y="1550901"/>
                </a:cubicBezTo>
                <a:cubicBezTo>
                  <a:pt x="2716263" y="1289171"/>
                  <a:pt x="1979110" y="556988"/>
                  <a:pt x="1793580" y="358206"/>
                </a:cubicBezTo>
                <a:cubicBezTo>
                  <a:pt x="1608050" y="159424"/>
                  <a:pt x="1962546" y="416184"/>
                  <a:pt x="1833337" y="358206"/>
                </a:cubicBezTo>
                <a:cubicBezTo>
                  <a:pt x="1704128" y="300228"/>
                  <a:pt x="1280058" y="55062"/>
                  <a:pt x="1018328" y="10336"/>
                </a:cubicBezTo>
                <a:cubicBezTo>
                  <a:pt x="756598" y="-34390"/>
                  <a:pt x="279519" y="79910"/>
                  <a:pt x="262954" y="89849"/>
                </a:cubicBezTo>
                <a:cubicBezTo>
                  <a:pt x="246389" y="99788"/>
                  <a:pt x="962007" y="74941"/>
                  <a:pt x="918937" y="69971"/>
                </a:cubicBezTo>
                <a:cubicBezTo>
                  <a:pt x="875868" y="65001"/>
                  <a:pt x="-73319" y="66658"/>
                  <a:pt x="4537" y="699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7D211301-E4A6-21A4-F41B-E29E0F6458FA}"/>
              </a:ext>
            </a:extLst>
          </p:cNvPr>
          <p:cNvSpPr/>
          <p:nvPr/>
        </p:nvSpPr>
        <p:spPr>
          <a:xfrm>
            <a:off x="4273607" y="2683441"/>
            <a:ext cx="2802330" cy="4184392"/>
          </a:xfrm>
          <a:custGeom>
            <a:avLst/>
            <a:gdLst>
              <a:gd name="connsiteX0" fmla="*/ 219 w 2802330"/>
              <a:gd name="connsiteY0" fmla="*/ 124 h 4184392"/>
              <a:gd name="connsiteX1" fmla="*/ 1163097 w 2802330"/>
              <a:gd name="connsiteY1" fmla="*/ 1282272 h 4184392"/>
              <a:gd name="connsiteX2" fmla="*/ 894741 w 2802330"/>
              <a:gd name="connsiteY2" fmla="*/ 1083489 h 4184392"/>
              <a:gd name="connsiteX3" fmla="*/ 1878715 w 2802330"/>
              <a:gd name="connsiteY3" fmla="*/ 1838863 h 4184392"/>
              <a:gd name="connsiteX4" fmla="*/ 1699810 w 2802330"/>
              <a:gd name="connsiteY4" fmla="*/ 1729533 h 4184392"/>
              <a:gd name="connsiteX5" fmla="*/ 2465123 w 2802330"/>
              <a:gd name="connsiteY5" fmla="*/ 2286124 h 4184392"/>
              <a:gd name="connsiteX6" fmla="*/ 2783176 w 2802330"/>
              <a:gd name="connsiteY6" fmla="*/ 4095046 h 4184392"/>
              <a:gd name="connsiteX7" fmla="*/ 2753358 w 2802330"/>
              <a:gd name="connsiteY7" fmla="*/ 3757116 h 4184392"/>
              <a:gd name="connsiteX8" fmla="*/ 2644028 w 2802330"/>
              <a:gd name="connsiteY8" fmla="*/ 2445150 h 4184392"/>
              <a:gd name="connsiteX9" fmla="*/ 2475063 w 2802330"/>
              <a:gd name="connsiteY9" fmla="*/ 2484907 h 4184392"/>
              <a:gd name="connsiteX10" fmla="*/ 2077497 w 2802330"/>
              <a:gd name="connsiteY10" fmla="*/ 1948194 h 4184392"/>
              <a:gd name="connsiteX11" fmla="*/ 934497 w 2802330"/>
              <a:gd name="connsiteY11" fmla="*/ 1043733 h 4184392"/>
              <a:gd name="connsiteX12" fmla="*/ 1063706 w 2802330"/>
              <a:gd name="connsiteY12" fmla="*/ 1202759 h 4184392"/>
              <a:gd name="connsiteX13" fmla="*/ 219 w 2802330"/>
              <a:gd name="connsiteY13" fmla="*/ 124 h 418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02330" h="4184392">
                <a:moveTo>
                  <a:pt x="219" y="124"/>
                </a:moveTo>
                <a:cubicBezTo>
                  <a:pt x="16784" y="13376"/>
                  <a:pt x="1014010" y="1101711"/>
                  <a:pt x="1163097" y="1282272"/>
                </a:cubicBezTo>
                <a:cubicBezTo>
                  <a:pt x="1312184" y="1462833"/>
                  <a:pt x="775471" y="990724"/>
                  <a:pt x="894741" y="1083489"/>
                </a:cubicBezTo>
                <a:cubicBezTo>
                  <a:pt x="1014011" y="1176254"/>
                  <a:pt x="1744537" y="1731189"/>
                  <a:pt x="1878715" y="1838863"/>
                </a:cubicBezTo>
                <a:cubicBezTo>
                  <a:pt x="2012893" y="1946537"/>
                  <a:pt x="1602075" y="1654990"/>
                  <a:pt x="1699810" y="1729533"/>
                </a:cubicBezTo>
                <a:cubicBezTo>
                  <a:pt x="1797545" y="1804076"/>
                  <a:pt x="2284562" y="1891872"/>
                  <a:pt x="2465123" y="2286124"/>
                </a:cubicBezTo>
                <a:cubicBezTo>
                  <a:pt x="2645684" y="2680376"/>
                  <a:pt x="2735137" y="3849881"/>
                  <a:pt x="2783176" y="4095046"/>
                </a:cubicBezTo>
                <a:cubicBezTo>
                  <a:pt x="2831215" y="4340211"/>
                  <a:pt x="2776549" y="4032099"/>
                  <a:pt x="2753358" y="3757116"/>
                </a:cubicBezTo>
                <a:cubicBezTo>
                  <a:pt x="2730167" y="3482133"/>
                  <a:pt x="2690411" y="2657185"/>
                  <a:pt x="2644028" y="2445150"/>
                </a:cubicBezTo>
                <a:cubicBezTo>
                  <a:pt x="2597646" y="2233115"/>
                  <a:pt x="2569485" y="2567733"/>
                  <a:pt x="2475063" y="2484907"/>
                </a:cubicBezTo>
                <a:cubicBezTo>
                  <a:pt x="2380641" y="2402081"/>
                  <a:pt x="2334258" y="2188390"/>
                  <a:pt x="2077497" y="1948194"/>
                </a:cubicBezTo>
                <a:cubicBezTo>
                  <a:pt x="1820736" y="1707998"/>
                  <a:pt x="1103462" y="1167972"/>
                  <a:pt x="934497" y="1043733"/>
                </a:cubicBezTo>
                <a:cubicBezTo>
                  <a:pt x="765532" y="919494"/>
                  <a:pt x="1219419" y="1373381"/>
                  <a:pt x="1063706" y="1202759"/>
                </a:cubicBezTo>
                <a:cubicBezTo>
                  <a:pt x="907993" y="1032137"/>
                  <a:pt x="-16346" y="-13128"/>
                  <a:pt x="219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9B27FBB9-7975-2B13-6AF5-9D236A11CE1F}"/>
              </a:ext>
            </a:extLst>
          </p:cNvPr>
          <p:cNvSpPr/>
          <p:nvPr/>
        </p:nvSpPr>
        <p:spPr>
          <a:xfrm>
            <a:off x="5890566" y="4921076"/>
            <a:ext cx="858181" cy="2345335"/>
          </a:xfrm>
          <a:custGeom>
            <a:avLst/>
            <a:gdLst>
              <a:gd name="connsiteX0" fmla="*/ 3338 w 858181"/>
              <a:gd name="connsiteY0" fmla="*/ 8733 h 2345335"/>
              <a:gd name="connsiteX1" fmla="*/ 758712 w 858181"/>
              <a:gd name="connsiteY1" fmla="*/ 1052341 h 2345335"/>
              <a:gd name="connsiteX2" fmla="*/ 629504 w 858181"/>
              <a:gd name="connsiteY2" fmla="*/ 2314611 h 2345335"/>
              <a:gd name="connsiteX3" fmla="*/ 718956 w 858181"/>
              <a:gd name="connsiteY3" fmla="*/ 1867350 h 2345335"/>
              <a:gd name="connsiteX4" fmla="*/ 858104 w 858181"/>
              <a:gd name="connsiteY4" fmla="*/ 883376 h 2345335"/>
              <a:gd name="connsiteX5" fmla="*/ 699077 w 858181"/>
              <a:gd name="connsiteY5" fmla="*/ 982767 h 2345335"/>
              <a:gd name="connsiteX6" fmla="*/ 490356 w 858181"/>
              <a:gd name="connsiteY6" fmla="*/ 575263 h 2345335"/>
              <a:gd name="connsiteX7" fmla="*/ 3338 w 858181"/>
              <a:gd name="connsiteY7" fmla="*/ 8733 h 2345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8181" h="2345335">
                <a:moveTo>
                  <a:pt x="3338" y="8733"/>
                </a:moveTo>
                <a:cubicBezTo>
                  <a:pt x="48064" y="88246"/>
                  <a:pt x="654351" y="668028"/>
                  <a:pt x="758712" y="1052341"/>
                </a:cubicBezTo>
                <a:cubicBezTo>
                  <a:pt x="863073" y="1436654"/>
                  <a:pt x="636130" y="2178776"/>
                  <a:pt x="629504" y="2314611"/>
                </a:cubicBezTo>
                <a:cubicBezTo>
                  <a:pt x="622878" y="2450446"/>
                  <a:pt x="680856" y="2105889"/>
                  <a:pt x="718956" y="1867350"/>
                </a:cubicBezTo>
                <a:cubicBezTo>
                  <a:pt x="757056" y="1628811"/>
                  <a:pt x="861417" y="1030806"/>
                  <a:pt x="858104" y="883376"/>
                </a:cubicBezTo>
                <a:cubicBezTo>
                  <a:pt x="854791" y="735946"/>
                  <a:pt x="760368" y="1034119"/>
                  <a:pt x="699077" y="982767"/>
                </a:cubicBezTo>
                <a:cubicBezTo>
                  <a:pt x="637786" y="931415"/>
                  <a:pt x="604656" y="735945"/>
                  <a:pt x="490356" y="575263"/>
                </a:cubicBezTo>
                <a:cubicBezTo>
                  <a:pt x="376056" y="414581"/>
                  <a:pt x="-41388" y="-70780"/>
                  <a:pt x="3338" y="87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36A2BB1D-E2E9-BA91-6966-2476ECDF79C2}"/>
              </a:ext>
            </a:extLst>
          </p:cNvPr>
          <p:cNvSpPr/>
          <p:nvPr/>
        </p:nvSpPr>
        <p:spPr>
          <a:xfrm>
            <a:off x="2019348" y="2048611"/>
            <a:ext cx="1272944" cy="852572"/>
          </a:xfrm>
          <a:custGeom>
            <a:avLst/>
            <a:gdLst>
              <a:gd name="connsiteX0" fmla="*/ 1026459 w 1272944"/>
              <a:gd name="connsiteY0" fmla="*/ 852471 h 852572"/>
              <a:gd name="connsiteX1" fmla="*/ 1019881 w 1272944"/>
              <a:gd name="connsiteY1" fmla="*/ 444609 h 852572"/>
              <a:gd name="connsiteX2" fmla="*/ 572548 w 1272944"/>
              <a:gd name="connsiteY2" fmla="*/ 260413 h 852572"/>
              <a:gd name="connsiteX3" fmla="*/ 226 w 1272944"/>
              <a:gd name="connsiteY3" fmla="*/ 142002 h 852572"/>
              <a:gd name="connsiteX4" fmla="*/ 506764 w 1272944"/>
              <a:gd name="connsiteY4" fmla="*/ 240678 h 852572"/>
              <a:gd name="connsiteX5" fmla="*/ 763323 w 1272944"/>
              <a:gd name="connsiteY5" fmla="*/ 234100 h 852572"/>
              <a:gd name="connsiteX6" fmla="*/ 434402 w 1272944"/>
              <a:gd name="connsiteY6" fmla="*/ 174894 h 852572"/>
              <a:gd name="connsiteX7" fmla="*/ 1263282 w 1272944"/>
              <a:gd name="connsiteY7" fmla="*/ 3855 h 852572"/>
              <a:gd name="connsiteX8" fmla="*/ 868577 w 1272944"/>
              <a:gd name="connsiteY8" fmla="*/ 63061 h 852572"/>
              <a:gd name="connsiteX9" fmla="*/ 585705 w 1272944"/>
              <a:gd name="connsiteY9" fmla="*/ 148580 h 852572"/>
              <a:gd name="connsiteX10" fmla="*/ 901469 w 1272944"/>
              <a:gd name="connsiteY10" fmla="*/ 299884 h 852572"/>
              <a:gd name="connsiteX11" fmla="*/ 789636 w 1272944"/>
              <a:gd name="connsiteY11" fmla="*/ 253835 h 852572"/>
              <a:gd name="connsiteX12" fmla="*/ 980410 w 1272944"/>
              <a:gd name="connsiteY12" fmla="*/ 405139 h 852572"/>
              <a:gd name="connsiteX13" fmla="*/ 1026459 w 1272944"/>
              <a:gd name="connsiteY13" fmla="*/ 852471 h 852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72944" h="852572">
                <a:moveTo>
                  <a:pt x="1026459" y="852471"/>
                </a:moveTo>
                <a:cubicBezTo>
                  <a:pt x="1033038" y="859049"/>
                  <a:pt x="1095533" y="543285"/>
                  <a:pt x="1019881" y="444609"/>
                </a:cubicBezTo>
                <a:cubicBezTo>
                  <a:pt x="944229" y="345933"/>
                  <a:pt x="742490" y="310847"/>
                  <a:pt x="572548" y="260413"/>
                </a:cubicBezTo>
                <a:cubicBezTo>
                  <a:pt x="402606" y="209979"/>
                  <a:pt x="11190" y="145291"/>
                  <a:pt x="226" y="142002"/>
                </a:cubicBezTo>
                <a:cubicBezTo>
                  <a:pt x="-10738" y="138713"/>
                  <a:pt x="379581" y="225328"/>
                  <a:pt x="506764" y="240678"/>
                </a:cubicBezTo>
                <a:cubicBezTo>
                  <a:pt x="633947" y="256028"/>
                  <a:pt x="775383" y="245064"/>
                  <a:pt x="763323" y="234100"/>
                </a:cubicBezTo>
                <a:cubicBezTo>
                  <a:pt x="751263" y="223136"/>
                  <a:pt x="351076" y="213268"/>
                  <a:pt x="434402" y="174894"/>
                </a:cubicBezTo>
                <a:cubicBezTo>
                  <a:pt x="517728" y="136520"/>
                  <a:pt x="1190920" y="22494"/>
                  <a:pt x="1263282" y="3855"/>
                </a:cubicBezTo>
                <a:cubicBezTo>
                  <a:pt x="1335645" y="-14784"/>
                  <a:pt x="981506" y="38940"/>
                  <a:pt x="868577" y="63061"/>
                </a:cubicBezTo>
                <a:cubicBezTo>
                  <a:pt x="755647" y="87182"/>
                  <a:pt x="580223" y="109109"/>
                  <a:pt x="585705" y="148580"/>
                </a:cubicBezTo>
                <a:cubicBezTo>
                  <a:pt x="591187" y="188050"/>
                  <a:pt x="867480" y="282341"/>
                  <a:pt x="901469" y="299884"/>
                </a:cubicBezTo>
                <a:cubicBezTo>
                  <a:pt x="935457" y="317426"/>
                  <a:pt x="776479" y="236292"/>
                  <a:pt x="789636" y="253835"/>
                </a:cubicBezTo>
                <a:cubicBezTo>
                  <a:pt x="802793" y="271377"/>
                  <a:pt x="937650" y="306463"/>
                  <a:pt x="980410" y="405139"/>
                </a:cubicBezTo>
                <a:cubicBezTo>
                  <a:pt x="1023170" y="503815"/>
                  <a:pt x="1019880" y="845893"/>
                  <a:pt x="1026459" y="852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3FF15F51-F365-B66E-7813-5F609C000E73}"/>
              </a:ext>
            </a:extLst>
          </p:cNvPr>
          <p:cNvSpPr/>
          <p:nvPr/>
        </p:nvSpPr>
        <p:spPr>
          <a:xfrm>
            <a:off x="1541087" y="2609274"/>
            <a:ext cx="1217751" cy="347059"/>
          </a:xfrm>
          <a:custGeom>
            <a:avLst/>
            <a:gdLst>
              <a:gd name="connsiteX0" fmla="*/ 1192065 w 1217751"/>
              <a:gd name="connsiteY0" fmla="*/ 344941 h 347059"/>
              <a:gd name="connsiteX1" fmla="*/ 835348 w 1217751"/>
              <a:gd name="connsiteY1" fmla="*/ 48515 h 347059"/>
              <a:gd name="connsiteX2" fmla="*/ 297761 w 1217751"/>
              <a:gd name="connsiteY2" fmla="*/ 53539 h 347059"/>
              <a:gd name="connsiteX3" fmla="*/ 6359 w 1217751"/>
              <a:gd name="connsiteY3" fmla="*/ 83684 h 347059"/>
              <a:gd name="connsiteX4" fmla="*/ 564043 w 1217751"/>
              <a:gd name="connsiteY4" fmla="*/ 68612 h 347059"/>
              <a:gd name="connsiteX5" fmla="*/ 765010 w 1217751"/>
              <a:gd name="connsiteY5" fmla="*/ 78660 h 347059"/>
              <a:gd name="connsiteX6" fmla="*/ 634381 w 1217751"/>
              <a:gd name="connsiteY6" fmla="*/ 18370 h 347059"/>
              <a:gd name="connsiteX7" fmla="*/ 724816 w 1217751"/>
              <a:gd name="connsiteY7" fmla="*/ 3297 h 347059"/>
              <a:gd name="connsiteX8" fmla="*/ 895638 w 1217751"/>
              <a:gd name="connsiteY8" fmla="*/ 73636 h 347059"/>
              <a:gd name="connsiteX9" fmla="*/ 865493 w 1217751"/>
              <a:gd name="connsiteY9" fmla="*/ 118853 h 347059"/>
              <a:gd name="connsiteX10" fmla="*/ 1156895 w 1217751"/>
              <a:gd name="connsiteY10" fmla="*/ 179144 h 347059"/>
              <a:gd name="connsiteX11" fmla="*/ 1192065 w 1217751"/>
              <a:gd name="connsiteY11" fmla="*/ 344941 h 347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7751" h="347059">
                <a:moveTo>
                  <a:pt x="1192065" y="344941"/>
                </a:moveTo>
                <a:cubicBezTo>
                  <a:pt x="1138474" y="323170"/>
                  <a:pt x="984399" y="97082"/>
                  <a:pt x="835348" y="48515"/>
                </a:cubicBezTo>
                <a:cubicBezTo>
                  <a:pt x="686297" y="-52"/>
                  <a:pt x="435926" y="47677"/>
                  <a:pt x="297761" y="53539"/>
                </a:cubicBezTo>
                <a:cubicBezTo>
                  <a:pt x="159596" y="59400"/>
                  <a:pt x="-38021" y="81172"/>
                  <a:pt x="6359" y="83684"/>
                </a:cubicBezTo>
                <a:cubicBezTo>
                  <a:pt x="50739" y="86196"/>
                  <a:pt x="437601" y="69449"/>
                  <a:pt x="564043" y="68612"/>
                </a:cubicBezTo>
                <a:cubicBezTo>
                  <a:pt x="690485" y="67775"/>
                  <a:pt x="753287" y="87034"/>
                  <a:pt x="765010" y="78660"/>
                </a:cubicBezTo>
                <a:cubicBezTo>
                  <a:pt x="776733" y="70286"/>
                  <a:pt x="641080" y="30930"/>
                  <a:pt x="634381" y="18370"/>
                </a:cubicBezTo>
                <a:cubicBezTo>
                  <a:pt x="627682" y="5809"/>
                  <a:pt x="681273" y="-5914"/>
                  <a:pt x="724816" y="3297"/>
                </a:cubicBezTo>
                <a:cubicBezTo>
                  <a:pt x="768359" y="12508"/>
                  <a:pt x="872192" y="54377"/>
                  <a:pt x="895638" y="73636"/>
                </a:cubicBezTo>
                <a:cubicBezTo>
                  <a:pt x="919084" y="92895"/>
                  <a:pt x="821950" y="101268"/>
                  <a:pt x="865493" y="118853"/>
                </a:cubicBezTo>
                <a:cubicBezTo>
                  <a:pt x="909036" y="136438"/>
                  <a:pt x="1107491" y="143975"/>
                  <a:pt x="1156895" y="179144"/>
                </a:cubicBezTo>
                <a:cubicBezTo>
                  <a:pt x="1206299" y="214313"/>
                  <a:pt x="1245656" y="366712"/>
                  <a:pt x="1192065" y="3449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29A85026-A62F-0864-F618-69F020A5F08A}"/>
              </a:ext>
            </a:extLst>
          </p:cNvPr>
          <p:cNvSpPr/>
          <p:nvPr/>
        </p:nvSpPr>
        <p:spPr>
          <a:xfrm>
            <a:off x="1656054" y="3200345"/>
            <a:ext cx="695483" cy="2200124"/>
          </a:xfrm>
          <a:custGeom>
            <a:avLst/>
            <a:gdLst>
              <a:gd name="connsiteX0" fmla="*/ 695260 w 695483"/>
              <a:gd name="connsiteY0" fmla="*/ 55 h 2200124"/>
              <a:gd name="connsiteX1" fmla="*/ 383761 w 695483"/>
              <a:gd name="connsiteY1" fmla="*/ 407013 h 2200124"/>
              <a:gd name="connsiteX2" fmla="*/ 439027 w 695483"/>
              <a:gd name="connsiteY2" fmla="*/ 351747 h 2200124"/>
              <a:gd name="connsiteX3" fmla="*/ 192843 w 695483"/>
              <a:gd name="connsiteY3" fmla="*/ 929528 h 2200124"/>
              <a:gd name="connsiteX4" fmla="*/ 263181 w 695483"/>
              <a:gd name="connsiteY4" fmla="*/ 844117 h 2200124"/>
              <a:gd name="connsiteX5" fmla="*/ 187819 w 695483"/>
              <a:gd name="connsiteY5" fmla="*/ 1095325 h 2200124"/>
              <a:gd name="connsiteX6" fmla="*/ 117480 w 695483"/>
              <a:gd name="connsiteY6" fmla="*/ 1256099 h 2200124"/>
              <a:gd name="connsiteX7" fmla="*/ 147625 w 695483"/>
              <a:gd name="connsiteY7" fmla="*/ 1577646 h 2200124"/>
              <a:gd name="connsiteX8" fmla="*/ 1924 w 695483"/>
              <a:gd name="connsiteY8" fmla="*/ 2190596 h 2200124"/>
              <a:gd name="connsiteX9" fmla="*/ 67238 w 695483"/>
              <a:gd name="connsiteY9" fmla="*/ 1939387 h 2200124"/>
              <a:gd name="connsiteX10" fmla="*/ 112456 w 695483"/>
              <a:gd name="connsiteY10" fmla="*/ 1778613 h 2200124"/>
              <a:gd name="connsiteX11" fmla="*/ 132553 w 695483"/>
              <a:gd name="connsiteY11" fmla="*/ 929528 h 2200124"/>
              <a:gd name="connsiteX12" fmla="*/ 132553 w 695483"/>
              <a:gd name="connsiteY12" fmla="*/ 1110398 h 2200124"/>
              <a:gd name="connsiteX13" fmla="*/ 413906 w 695483"/>
              <a:gd name="connsiteY13" fmla="*/ 276385 h 2200124"/>
              <a:gd name="connsiteX14" fmla="*/ 328495 w 695483"/>
              <a:gd name="connsiteY14" fmla="*/ 376868 h 2200124"/>
              <a:gd name="connsiteX15" fmla="*/ 695260 w 695483"/>
              <a:gd name="connsiteY15" fmla="*/ 55 h 2200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95483" h="2200124">
                <a:moveTo>
                  <a:pt x="695260" y="55"/>
                </a:moveTo>
                <a:cubicBezTo>
                  <a:pt x="704471" y="5079"/>
                  <a:pt x="426466" y="348398"/>
                  <a:pt x="383761" y="407013"/>
                </a:cubicBezTo>
                <a:cubicBezTo>
                  <a:pt x="341055" y="465628"/>
                  <a:pt x="470847" y="264661"/>
                  <a:pt x="439027" y="351747"/>
                </a:cubicBezTo>
                <a:cubicBezTo>
                  <a:pt x="407207" y="438833"/>
                  <a:pt x="222151" y="847466"/>
                  <a:pt x="192843" y="929528"/>
                </a:cubicBezTo>
                <a:cubicBezTo>
                  <a:pt x="163535" y="1011590"/>
                  <a:pt x="264018" y="816484"/>
                  <a:pt x="263181" y="844117"/>
                </a:cubicBezTo>
                <a:cubicBezTo>
                  <a:pt x="262344" y="871750"/>
                  <a:pt x="212103" y="1026661"/>
                  <a:pt x="187819" y="1095325"/>
                </a:cubicBezTo>
                <a:cubicBezTo>
                  <a:pt x="163535" y="1163989"/>
                  <a:pt x="124179" y="1175712"/>
                  <a:pt x="117480" y="1256099"/>
                </a:cubicBezTo>
                <a:cubicBezTo>
                  <a:pt x="110781" y="1336486"/>
                  <a:pt x="166884" y="1421897"/>
                  <a:pt x="147625" y="1577646"/>
                </a:cubicBezTo>
                <a:cubicBezTo>
                  <a:pt x="128366" y="1733396"/>
                  <a:pt x="15322" y="2130306"/>
                  <a:pt x="1924" y="2190596"/>
                </a:cubicBezTo>
                <a:cubicBezTo>
                  <a:pt x="-11474" y="2250886"/>
                  <a:pt x="48816" y="2008051"/>
                  <a:pt x="67238" y="1939387"/>
                </a:cubicBezTo>
                <a:cubicBezTo>
                  <a:pt x="85660" y="1870723"/>
                  <a:pt x="101570" y="1946923"/>
                  <a:pt x="112456" y="1778613"/>
                </a:cubicBezTo>
                <a:cubicBezTo>
                  <a:pt x="123342" y="1610303"/>
                  <a:pt x="129204" y="1040897"/>
                  <a:pt x="132553" y="929528"/>
                </a:cubicBezTo>
                <a:cubicBezTo>
                  <a:pt x="135902" y="818159"/>
                  <a:pt x="85661" y="1219255"/>
                  <a:pt x="132553" y="1110398"/>
                </a:cubicBezTo>
                <a:cubicBezTo>
                  <a:pt x="179445" y="1001541"/>
                  <a:pt x="381249" y="398640"/>
                  <a:pt x="413906" y="276385"/>
                </a:cubicBezTo>
                <a:cubicBezTo>
                  <a:pt x="446563" y="154130"/>
                  <a:pt x="284115" y="422923"/>
                  <a:pt x="328495" y="376868"/>
                </a:cubicBezTo>
                <a:cubicBezTo>
                  <a:pt x="372875" y="330813"/>
                  <a:pt x="686049" y="-4969"/>
                  <a:pt x="695260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EFBA1A8D-F1C7-FCDB-2B28-363F7C2928B3}"/>
              </a:ext>
            </a:extLst>
          </p:cNvPr>
          <p:cNvSpPr/>
          <p:nvPr/>
        </p:nvSpPr>
        <p:spPr>
          <a:xfrm>
            <a:off x="2713021" y="2450118"/>
            <a:ext cx="355954" cy="455774"/>
          </a:xfrm>
          <a:custGeom>
            <a:avLst/>
            <a:gdLst>
              <a:gd name="connsiteX0" fmla="*/ 323026 w 355954"/>
              <a:gd name="connsiteY0" fmla="*/ 448470 h 455774"/>
              <a:gd name="connsiteX1" fmla="*/ 287167 w 355954"/>
              <a:gd name="connsiteY1" fmla="*/ 173553 h 455774"/>
              <a:gd name="connsiteX2" fmla="*/ 297 w 355954"/>
              <a:gd name="connsiteY2" fmla="*/ 235 h 455774"/>
              <a:gd name="connsiteX3" fmla="*/ 233379 w 355954"/>
              <a:gd name="connsiteY3" fmla="*/ 137694 h 455774"/>
              <a:gd name="connsiteX4" fmla="*/ 275214 w 355954"/>
              <a:gd name="connsiteY4" fmla="*/ 203435 h 455774"/>
              <a:gd name="connsiteX5" fmla="*/ 173614 w 355954"/>
              <a:gd name="connsiteY5" fmla="*/ 245270 h 455774"/>
              <a:gd name="connsiteX6" fmla="*/ 346932 w 355954"/>
              <a:gd name="connsiteY6" fmla="*/ 364800 h 455774"/>
              <a:gd name="connsiteX7" fmla="*/ 323026 w 355954"/>
              <a:gd name="connsiteY7" fmla="*/ 448470 h 455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5954" h="455774">
                <a:moveTo>
                  <a:pt x="323026" y="448470"/>
                </a:moveTo>
                <a:cubicBezTo>
                  <a:pt x="313065" y="416596"/>
                  <a:pt x="340955" y="248259"/>
                  <a:pt x="287167" y="173553"/>
                </a:cubicBezTo>
                <a:cubicBezTo>
                  <a:pt x="233379" y="98847"/>
                  <a:pt x="9262" y="6211"/>
                  <a:pt x="297" y="235"/>
                </a:cubicBezTo>
                <a:cubicBezTo>
                  <a:pt x="-8668" y="-5742"/>
                  <a:pt x="187559" y="103827"/>
                  <a:pt x="233379" y="137694"/>
                </a:cubicBezTo>
                <a:cubicBezTo>
                  <a:pt x="279199" y="171561"/>
                  <a:pt x="285175" y="185506"/>
                  <a:pt x="275214" y="203435"/>
                </a:cubicBezTo>
                <a:cubicBezTo>
                  <a:pt x="265253" y="221364"/>
                  <a:pt x="161661" y="218376"/>
                  <a:pt x="173614" y="245270"/>
                </a:cubicBezTo>
                <a:cubicBezTo>
                  <a:pt x="185567" y="272164"/>
                  <a:pt x="320038" y="329937"/>
                  <a:pt x="346932" y="364800"/>
                </a:cubicBezTo>
                <a:cubicBezTo>
                  <a:pt x="373826" y="399663"/>
                  <a:pt x="332987" y="480344"/>
                  <a:pt x="323026" y="448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E18FBC4C-C2C3-CC40-5A50-09B5D3511438}"/>
              </a:ext>
            </a:extLst>
          </p:cNvPr>
          <p:cNvSpPr/>
          <p:nvPr/>
        </p:nvSpPr>
        <p:spPr>
          <a:xfrm>
            <a:off x="2694981" y="1983545"/>
            <a:ext cx="1597593" cy="891581"/>
          </a:xfrm>
          <a:custGeom>
            <a:avLst/>
            <a:gdLst>
              <a:gd name="connsiteX0" fmla="*/ 24313 w 1597593"/>
              <a:gd name="connsiteY0" fmla="*/ 879184 h 891581"/>
              <a:gd name="connsiteX1" fmla="*/ 1428784 w 1597593"/>
              <a:gd name="connsiteY1" fmla="*/ 30526 h 891581"/>
              <a:gd name="connsiteX2" fmla="*/ 992501 w 1597593"/>
              <a:gd name="connsiteY2" fmla="*/ 287514 h 891581"/>
              <a:gd name="connsiteX3" fmla="*/ 1596125 w 1597593"/>
              <a:gd name="connsiteY3" fmla="*/ 643 h 891581"/>
              <a:gd name="connsiteX4" fmla="*/ 1159843 w 1597593"/>
              <a:gd name="connsiteY4" fmla="*/ 209820 h 891581"/>
              <a:gd name="connsiteX5" fmla="*/ 1076172 w 1597593"/>
              <a:gd name="connsiteY5" fmla="*/ 215796 h 891581"/>
              <a:gd name="connsiteX6" fmla="*/ 1147890 w 1597593"/>
              <a:gd name="connsiteY6" fmla="*/ 144079 h 891581"/>
              <a:gd name="connsiteX7" fmla="*/ 580125 w 1597593"/>
              <a:gd name="connsiteY7" fmla="*/ 508643 h 891581"/>
              <a:gd name="connsiteX8" fmla="*/ 24313 w 1597593"/>
              <a:gd name="connsiteY8" fmla="*/ 879184 h 891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7593" h="891581">
                <a:moveTo>
                  <a:pt x="24313" y="879184"/>
                </a:moveTo>
                <a:cubicBezTo>
                  <a:pt x="165756" y="799498"/>
                  <a:pt x="1267419" y="129138"/>
                  <a:pt x="1428784" y="30526"/>
                </a:cubicBezTo>
                <a:cubicBezTo>
                  <a:pt x="1590149" y="-68086"/>
                  <a:pt x="964611" y="292494"/>
                  <a:pt x="992501" y="287514"/>
                </a:cubicBezTo>
                <a:cubicBezTo>
                  <a:pt x="1020391" y="282533"/>
                  <a:pt x="1568235" y="13592"/>
                  <a:pt x="1596125" y="643"/>
                </a:cubicBezTo>
                <a:cubicBezTo>
                  <a:pt x="1624015" y="-12306"/>
                  <a:pt x="1246502" y="173961"/>
                  <a:pt x="1159843" y="209820"/>
                </a:cubicBezTo>
                <a:cubicBezTo>
                  <a:pt x="1073184" y="245679"/>
                  <a:pt x="1078164" y="226753"/>
                  <a:pt x="1076172" y="215796"/>
                </a:cubicBezTo>
                <a:cubicBezTo>
                  <a:pt x="1074180" y="204839"/>
                  <a:pt x="1230564" y="95271"/>
                  <a:pt x="1147890" y="144079"/>
                </a:cubicBezTo>
                <a:cubicBezTo>
                  <a:pt x="1065216" y="192887"/>
                  <a:pt x="763403" y="384133"/>
                  <a:pt x="580125" y="508643"/>
                </a:cubicBezTo>
                <a:cubicBezTo>
                  <a:pt x="396847" y="633153"/>
                  <a:pt x="-117130" y="958870"/>
                  <a:pt x="24313" y="879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FC59F176-9112-B5E5-0829-64BA25EE1F5A}"/>
              </a:ext>
            </a:extLst>
          </p:cNvPr>
          <p:cNvSpPr/>
          <p:nvPr/>
        </p:nvSpPr>
        <p:spPr>
          <a:xfrm>
            <a:off x="4613190" y="1866037"/>
            <a:ext cx="916652" cy="304058"/>
          </a:xfrm>
          <a:custGeom>
            <a:avLst/>
            <a:gdLst>
              <a:gd name="connsiteX0" fmla="*/ 645 w 916652"/>
              <a:gd name="connsiteY0" fmla="*/ 189869 h 304058"/>
              <a:gd name="connsiteX1" fmla="*/ 418998 w 916652"/>
              <a:gd name="connsiteY1" fmla="*/ 94245 h 304058"/>
              <a:gd name="connsiteX2" fmla="*/ 909069 w 916652"/>
              <a:gd name="connsiteY2" fmla="*/ 303422 h 304058"/>
              <a:gd name="connsiteX3" fmla="*/ 699892 w 916652"/>
              <a:gd name="connsiteY3" fmla="*/ 154010 h 304058"/>
              <a:gd name="connsiteX4" fmla="*/ 466810 w 916652"/>
              <a:gd name="connsiteY4" fmla="*/ 4598 h 304058"/>
              <a:gd name="connsiteX5" fmla="*/ 502669 w 916652"/>
              <a:gd name="connsiteY5" fmla="*/ 46434 h 304058"/>
              <a:gd name="connsiteX6" fmla="*/ 215798 w 916652"/>
              <a:gd name="connsiteY6" fmla="*/ 130104 h 304058"/>
              <a:gd name="connsiteX7" fmla="*/ 514622 w 916652"/>
              <a:gd name="connsiteY7" fmla="*/ 112175 h 304058"/>
              <a:gd name="connsiteX8" fmla="*/ 645 w 916652"/>
              <a:gd name="connsiteY8" fmla="*/ 189869 h 304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6652" h="304058">
                <a:moveTo>
                  <a:pt x="645" y="189869"/>
                </a:moveTo>
                <a:cubicBezTo>
                  <a:pt x="-15292" y="186881"/>
                  <a:pt x="267594" y="75320"/>
                  <a:pt x="418998" y="94245"/>
                </a:cubicBezTo>
                <a:cubicBezTo>
                  <a:pt x="570402" y="113170"/>
                  <a:pt x="862253" y="293461"/>
                  <a:pt x="909069" y="303422"/>
                </a:cubicBezTo>
                <a:cubicBezTo>
                  <a:pt x="955885" y="313383"/>
                  <a:pt x="773602" y="203814"/>
                  <a:pt x="699892" y="154010"/>
                </a:cubicBezTo>
                <a:cubicBezTo>
                  <a:pt x="626182" y="104206"/>
                  <a:pt x="499680" y="22527"/>
                  <a:pt x="466810" y="4598"/>
                </a:cubicBezTo>
                <a:cubicBezTo>
                  <a:pt x="433940" y="-13331"/>
                  <a:pt x="544504" y="25516"/>
                  <a:pt x="502669" y="46434"/>
                </a:cubicBezTo>
                <a:cubicBezTo>
                  <a:pt x="460834" y="67352"/>
                  <a:pt x="213806" y="119147"/>
                  <a:pt x="215798" y="130104"/>
                </a:cubicBezTo>
                <a:cubicBezTo>
                  <a:pt x="217790" y="141061"/>
                  <a:pt x="543508" y="106198"/>
                  <a:pt x="514622" y="112175"/>
                </a:cubicBezTo>
                <a:cubicBezTo>
                  <a:pt x="485736" y="118151"/>
                  <a:pt x="16582" y="192857"/>
                  <a:pt x="645" y="1898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B82F4C71-46F1-A65B-36B0-BC47CDD8989E}"/>
              </a:ext>
            </a:extLst>
          </p:cNvPr>
          <p:cNvSpPr/>
          <p:nvPr/>
        </p:nvSpPr>
        <p:spPr>
          <a:xfrm>
            <a:off x="3659176" y="2874240"/>
            <a:ext cx="2850173" cy="1932988"/>
          </a:xfrm>
          <a:custGeom>
            <a:avLst/>
            <a:gdLst>
              <a:gd name="connsiteX0" fmla="*/ 64165 w 2850173"/>
              <a:gd name="connsiteY0" fmla="*/ 24348 h 1932988"/>
              <a:gd name="connsiteX1" fmla="*/ 1014424 w 2850173"/>
              <a:gd name="connsiteY1" fmla="*/ 359031 h 1932988"/>
              <a:gd name="connsiteX2" fmla="*/ 954659 w 2850173"/>
              <a:gd name="connsiteY2" fmla="*/ 311219 h 1932988"/>
              <a:gd name="connsiteX3" fmla="*/ 1630000 w 2850173"/>
              <a:gd name="connsiteY3" fmla="*/ 1040348 h 1932988"/>
              <a:gd name="connsiteX4" fmla="*/ 1522424 w 2850173"/>
              <a:gd name="connsiteY4" fmla="*/ 974607 h 1932988"/>
              <a:gd name="connsiteX5" fmla="*/ 2436824 w 2850173"/>
              <a:gd name="connsiteY5" fmla="*/ 1661901 h 1932988"/>
              <a:gd name="connsiteX6" fmla="*/ 2837248 w 2850173"/>
              <a:gd name="connsiteY6" fmla="*/ 1924866 h 1932988"/>
              <a:gd name="connsiteX7" fmla="*/ 2759553 w 2850173"/>
              <a:gd name="connsiteY7" fmla="*/ 1871078 h 1932988"/>
              <a:gd name="connsiteX8" fmla="*/ 1241530 w 2850173"/>
              <a:gd name="connsiteY8" fmla="*/ 777384 h 1932988"/>
              <a:gd name="connsiteX9" fmla="*/ 1361059 w 2850173"/>
              <a:gd name="connsiteY9" fmla="*/ 914842 h 1932988"/>
              <a:gd name="connsiteX10" fmla="*/ 823177 w 2850173"/>
              <a:gd name="connsiteY10" fmla="*/ 335125 h 1932988"/>
              <a:gd name="connsiteX11" fmla="*/ 643883 w 2850173"/>
              <a:gd name="connsiteY11" fmla="*/ 239501 h 1932988"/>
              <a:gd name="connsiteX12" fmla="*/ 351036 w 2850173"/>
              <a:gd name="connsiteY12" fmla="*/ 137901 h 1932988"/>
              <a:gd name="connsiteX13" fmla="*/ 117953 w 2850173"/>
              <a:gd name="connsiteY13" fmla="*/ 36301 h 1932988"/>
              <a:gd name="connsiteX14" fmla="*/ 64165 w 2850173"/>
              <a:gd name="connsiteY14" fmla="*/ 24348 h 1932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50173" h="1932988">
                <a:moveTo>
                  <a:pt x="64165" y="24348"/>
                </a:moveTo>
                <a:lnTo>
                  <a:pt x="1014424" y="359031"/>
                </a:lnTo>
                <a:cubicBezTo>
                  <a:pt x="1162840" y="406843"/>
                  <a:pt x="852063" y="197666"/>
                  <a:pt x="954659" y="311219"/>
                </a:cubicBezTo>
                <a:cubicBezTo>
                  <a:pt x="1057255" y="424772"/>
                  <a:pt x="1535373" y="929783"/>
                  <a:pt x="1630000" y="1040348"/>
                </a:cubicBezTo>
                <a:cubicBezTo>
                  <a:pt x="1724628" y="1150913"/>
                  <a:pt x="1387953" y="871015"/>
                  <a:pt x="1522424" y="974607"/>
                </a:cubicBezTo>
                <a:cubicBezTo>
                  <a:pt x="1656895" y="1078199"/>
                  <a:pt x="2217687" y="1503525"/>
                  <a:pt x="2436824" y="1661901"/>
                </a:cubicBezTo>
                <a:cubicBezTo>
                  <a:pt x="2655961" y="1820277"/>
                  <a:pt x="2783460" y="1890003"/>
                  <a:pt x="2837248" y="1924866"/>
                </a:cubicBezTo>
                <a:cubicBezTo>
                  <a:pt x="2891036" y="1959729"/>
                  <a:pt x="2759553" y="1871078"/>
                  <a:pt x="2759553" y="1871078"/>
                </a:cubicBezTo>
                <a:lnTo>
                  <a:pt x="1241530" y="777384"/>
                </a:lnTo>
                <a:cubicBezTo>
                  <a:pt x="1008448" y="618011"/>
                  <a:pt x="1430784" y="988552"/>
                  <a:pt x="1361059" y="914842"/>
                </a:cubicBezTo>
                <a:cubicBezTo>
                  <a:pt x="1291334" y="841132"/>
                  <a:pt x="942706" y="447682"/>
                  <a:pt x="823177" y="335125"/>
                </a:cubicBezTo>
                <a:cubicBezTo>
                  <a:pt x="703648" y="222568"/>
                  <a:pt x="722573" y="272372"/>
                  <a:pt x="643883" y="239501"/>
                </a:cubicBezTo>
                <a:cubicBezTo>
                  <a:pt x="565193" y="206630"/>
                  <a:pt x="438691" y="171768"/>
                  <a:pt x="351036" y="137901"/>
                </a:cubicBezTo>
                <a:cubicBezTo>
                  <a:pt x="263381" y="104034"/>
                  <a:pt x="169749" y="52238"/>
                  <a:pt x="117953" y="36301"/>
                </a:cubicBezTo>
                <a:cubicBezTo>
                  <a:pt x="66157" y="20364"/>
                  <a:pt x="-85247" y="-29440"/>
                  <a:pt x="64165" y="24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6C7CEF66-843B-1011-7188-63CBE24EB122}"/>
              </a:ext>
            </a:extLst>
          </p:cNvPr>
          <p:cNvSpPr/>
          <p:nvPr/>
        </p:nvSpPr>
        <p:spPr>
          <a:xfrm>
            <a:off x="4964901" y="2958278"/>
            <a:ext cx="2161462" cy="1821800"/>
          </a:xfrm>
          <a:custGeom>
            <a:avLst/>
            <a:gdLst>
              <a:gd name="connsiteX0" fmla="*/ 25452 w 2161462"/>
              <a:gd name="connsiteY0" fmla="*/ 18004 h 1821800"/>
              <a:gd name="connsiteX1" fmla="*/ 91193 w 2161462"/>
              <a:gd name="connsiteY1" fmla="*/ 53863 h 1821800"/>
              <a:gd name="connsiteX2" fmla="*/ 1423946 w 2161462"/>
              <a:gd name="connsiteY2" fmla="*/ 902522 h 1821800"/>
              <a:gd name="connsiteX3" fmla="*/ 1334299 w 2161462"/>
              <a:gd name="connsiteY3" fmla="*/ 908498 h 1821800"/>
              <a:gd name="connsiteX4" fmla="*/ 1591287 w 2161462"/>
              <a:gd name="connsiteY4" fmla="*/ 1195369 h 1821800"/>
              <a:gd name="connsiteX5" fmla="*/ 2075381 w 2161462"/>
              <a:gd name="connsiteY5" fmla="*/ 1709346 h 1821800"/>
              <a:gd name="connsiteX6" fmla="*/ 2153075 w 2161462"/>
              <a:gd name="connsiteY6" fmla="*/ 1816922 h 1821800"/>
              <a:gd name="connsiteX7" fmla="*/ 1973781 w 2161462"/>
              <a:gd name="connsiteY7" fmla="*/ 1613722 h 1821800"/>
              <a:gd name="connsiteX8" fmla="*/ 915946 w 2161462"/>
              <a:gd name="connsiteY8" fmla="*/ 651510 h 1821800"/>
              <a:gd name="connsiteX9" fmla="*/ 1220746 w 2161462"/>
              <a:gd name="connsiteY9" fmla="*/ 854710 h 1821800"/>
              <a:gd name="connsiteX10" fmla="*/ 503570 w 2161462"/>
              <a:gd name="connsiteY10" fmla="*/ 358663 h 1821800"/>
              <a:gd name="connsiteX11" fmla="*/ 623099 w 2161462"/>
              <a:gd name="connsiteY11" fmla="*/ 424404 h 1821800"/>
              <a:gd name="connsiteX12" fmla="*/ 25452 w 2161462"/>
              <a:gd name="connsiteY12" fmla="*/ 18004 h 182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61462" h="1821800">
                <a:moveTo>
                  <a:pt x="25452" y="18004"/>
                </a:moveTo>
                <a:cubicBezTo>
                  <a:pt x="-58219" y="-37777"/>
                  <a:pt x="91193" y="53863"/>
                  <a:pt x="91193" y="53863"/>
                </a:cubicBezTo>
                <a:lnTo>
                  <a:pt x="1423946" y="902522"/>
                </a:lnTo>
                <a:cubicBezTo>
                  <a:pt x="1631130" y="1044961"/>
                  <a:pt x="1306409" y="859690"/>
                  <a:pt x="1334299" y="908498"/>
                </a:cubicBezTo>
                <a:cubicBezTo>
                  <a:pt x="1362189" y="957306"/>
                  <a:pt x="1467773" y="1061894"/>
                  <a:pt x="1591287" y="1195369"/>
                </a:cubicBezTo>
                <a:cubicBezTo>
                  <a:pt x="1714801" y="1328844"/>
                  <a:pt x="1981750" y="1605754"/>
                  <a:pt x="2075381" y="1709346"/>
                </a:cubicBezTo>
                <a:cubicBezTo>
                  <a:pt x="2169012" y="1812938"/>
                  <a:pt x="2170008" y="1832859"/>
                  <a:pt x="2153075" y="1816922"/>
                </a:cubicBezTo>
                <a:cubicBezTo>
                  <a:pt x="2136142" y="1800985"/>
                  <a:pt x="2179969" y="1807957"/>
                  <a:pt x="1973781" y="1613722"/>
                </a:cubicBezTo>
                <a:cubicBezTo>
                  <a:pt x="1767593" y="1419487"/>
                  <a:pt x="1041452" y="778012"/>
                  <a:pt x="915946" y="651510"/>
                </a:cubicBezTo>
                <a:cubicBezTo>
                  <a:pt x="790440" y="525008"/>
                  <a:pt x="1289475" y="903518"/>
                  <a:pt x="1220746" y="854710"/>
                </a:cubicBezTo>
                <a:cubicBezTo>
                  <a:pt x="1152017" y="805902"/>
                  <a:pt x="603178" y="430381"/>
                  <a:pt x="503570" y="358663"/>
                </a:cubicBezTo>
                <a:cubicBezTo>
                  <a:pt x="403962" y="286945"/>
                  <a:pt x="705774" y="482177"/>
                  <a:pt x="623099" y="424404"/>
                </a:cubicBezTo>
                <a:cubicBezTo>
                  <a:pt x="540425" y="366632"/>
                  <a:pt x="273974" y="189330"/>
                  <a:pt x="25452" y="180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B76944BD-27A9-B3FF-A762-96AC8EF875F2}"/>
              </a:ext>
            </a:extLst>
          </p:cNvPr>
          <p:cNvSpPr/>
          <p:nvPr/>
        </p:nvSpPr>
        <p:spPr>
          <a:xfrm>
            <a:off x="3209348" y="6261235"/>
            <a:ext cx="2846653" cy="1627715"/>
          </a:xfrm>
          <a:custGeom>
            <a:avLst/>
            <a:gdLst>
              <a:gd name="connsiteX0" fmla="*/ 2761146 w 2846653"/>
              <a:gd name="connsiteY0" fmla="*/ 14059 h 1627715"/>
              <a:gd name="connsiteX1" fmla="*/ 2563923 w 2846653"/>
              <a:gd name="connsiteY1" fmla="*/ 420459 h 1627715"/>
              <a:gd name="connsiteX2" fmla="*/ 1093711 w 2846653"/>
              <a:gd name="connsiteY2" fmla="*/ 1299000 h 1627715"/>
              <a:gd name="connsiteX3" fmla="*/ 17 w 2846653"/>
              <a:gd name="connsiteY3" fmla="*/ 1627706 h 1627715"/>
              <a:gd name="connsiteX4" fmla="*/ 1063828 w 2846653"/>
              <a:gd name="connsiteY4" fmla="*/ 1310953 h 1627715"/>
              <a:gd name="connsiteX5" fmla="*/ 2055923 w 2846653"/>
              <a:gd name="connsiteY5" fmla="*/ 1024083 h 1627715"/>
              <a:gd name="connsiteX6" fmla="*/ 1464252 w 2846653"/>
              <a:gd name="connsiteY6" fmla="*/ 1149589 h 1627715"/>
              <a:gd name="connsiteX7" fmla="*/ 2055923 w 2846653"/>
              <a:gd name="connsiteY7" fmla="*/ 767094 h 1627715"/>
              <a:gd name="connsiteX8" fmla="*/ 1876628 w 2846653"/>
              <a:gd name="connsiteY8" fmla="*/ 886624 h 1627715"/>
              <a:gd name="connsiteX9" fmla="*/ 2390605 w 2846653"/>
              <a:gd name="connsiteY9" fmla="*/ 623659 h 1627715"/>
              <a:gd name="connsiteX10" fmla="*/ 2492205 w 2846653"/>
              <a:gd name="connsiteY10" fmla="*/ 426436 h 1627715"/>
              <a:gd name="connsiteX11" fmla="*/ 2832864 w 2846653"/>
              <a:gd name="connsiteY11" fmla="*/ 121636 h 1627715"/>
              <a:gd name="connsiteX12" fmla="*/ 2761146 w 2846653"/>
              <a:gd name="connsiteY12" fmla="*/ 14059 h 162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46653" h="1627715">
                <a:moveTo>
                  <a:pt x="2761146" y="14059"/>
                </a:moveTo>
                <a:cubicBezTo>
                  <a:pt x="2716322" y="63863"/>
                  <a:pt x="2841829" y="206302"/>
                  <a:pt x="2563923" y="420459"/>
                </a:cubicBezTo>
                <a:cubicBezTo>
                  <a:pt x="2286017" y="634616"/>
                  <a:pt x="1521029" y="1097792"/>
                  <a:pt x="1093711" y="1299000"/>
                </a:cubicBezTo>
                <a:cubicBezTo>
                  <a:pt x="666393" y="1500208"/>
                  <a:pt x="4997" y="1625714"/>
                  <a:pt x="17" y="1627706"/>
                </a:cubicBezTo>
                <a:cubicBezTo>
                  <a:pt x="-4963" y="1629698"/>
                  <a:pt x="1063828" y="1310953"/>
                  <a:pt x="1063828" y="1310953"/>
                </a:cubicBezTo>
                <a:lnTo>
                  <a:pt x="2055923" y="1024083"/>
                </a:lnTo>
                <a:cubicBezTo>
                  <a:pt x="2122660" y="997189"/>
                  <a:pt x="1464252" y="1192420"/>
                  <a:pt x="1464252" y="1149589"/>
                </a:cubicBezTo>
                <a:cubicBezTo>
                  <a:pt x="1464252" y="1106758"/>
                  <a:pt x="1987194" y="810922"/>
                  <a:pt x="2055923" y="767094"/>
                </a:cubicBezTo>
                <a:cubicBezTo>
                  <a:pt x="2124652" y="723267"/>
                  <a:pt x="1820848" y="910530"/>
                  <a:pt x="1876628" y="886624"/>
                </a:cubicBezTo>
                <a:cubicBezTo>
                  <a:pt x="1932408" y="862718"/>
                  <a:pt x="2288009" y="700357"/>
                  <a:pt x="2390605" y="623659"/>
                </a:cubicBezTo>
                <a:cubicBezTo>
                  <a:pt x="2493201" y="546961"/>
                  <a:pt x="2418495" y="510106"/>
                  <a:pt x="2492205" y="426436"/>
                </a:cubicBezTo>
                <a:cubicBezTo>
                  <a:pt x="2565915" y="342766"/>
                  <a:pt x="2789037" y="185385"/>
                  <a:pt x="2832864" y="121636"/>
                </a:cubicBezTo>
                <a:cubicBezTo>
                  <a:pt x="2876691" y="57887"/>
                  <a:pt x="2805970" y="-35745"/>
                  <a:pt x="2761146" y="140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90FF2B1D-8DBB-E236-E41D-38FB951310A5}"/>
              </a:ext>
            </a:extLst>
          </p:cNvPr>
          <p:cNvSpPr/>
          <p:nvPr/>
        </p:nvSpPr>
        <p:spPr>
          <a:xfrm>
            <a:off x="2963564" y="6806216"/>
            <a:ext cx="3049929" cy="2403906"/>
          </a:xfrm>
          <a:custGeom>
            <a:avLst/>
            <a:gdLst>
              <a:gd name="connsiteX0" fmla="*/ 3042789 w 3049929"/>
              <a:gd name="connsiteY0" fmla="*/ 6960 h 2403906"/>
              <a:gd name="connsiteX1" fmla="*/ 1554648 w 3049929"/>
              <a:gd name="connsiteY1" fmla="*/ 1005031 h 2403906"/>
              <a:gd name="connsiteX2" fmla="*/ 891260 w 3049929"/>
              <a:gd name="connsiteY2" fmla="*/ 1853690 h 2403906"/>
              <a:gd name="connsiteX3" fmla="*/ 1118365 w 3049929"/>
              <a:gd name="connsiteY3" fmla="*/ 1548890 h 2403906"/>
              <a:gd name="connsiteX4" fmla="*/ 664154 w 3049929"/>
              <a:gd name="connsiteY4" fmla="*/ 1961266 h 2403906"/>
              <a:gd name="connsiteX5" fmla="*/ 765 w 3049929"/>
              <a:gd name="connsiteY5" fmla="*/ 2403525 h 2403906"/>
              <a:gd name="connsiteX6" fmla="*/ 520718 w 3049929"/>
              <a:gd name="connsiteY6" fmla="*/ 2044937 h 2403906"/>
              <a:gd name="connsiteX7" fmla="*/ 1202036 w 3049929"/>
              <a:gd name="connsiteY7" fmla="*/ 1572796 h 2403906"/>
              <a:gd name="connsiteX8" fmla="*/ 980907 w 3049929"/>
              <a:gd name="connsiteY8" fmla="*/ 1620608 h 2403906"/>
              <a:gd name="connsiteX9" fmla="*/ 1686130 w 3049929"/>
              <a:gd name="connsiteY9" fmla="*/ 795855 h 2403906"/>
              <a:gd name="connsiteX10" fmla="*/ 1596483 w 3049929"/>
              <a:gd name="connsiteY10" fmla="*/ 831713 h 2403906"/>
              <a:gd name="connsiteX11" fmla="*/ 2098507 w 3049929"/>
              <a:gd name="connsiteY11" fmla="*/ 574725 h 2403906"/>
              <a:gd name="connsiteX12" fmla="*/ 3042789 w 3049929"/>
              <a:gd name="connsiteY12" fmla="*/ 6960 h 2403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49929" h="2403906">
                <a:moveTo>
                  <a:pt x="3042789" y="6960"/>
                </a:moveTo>
                <a:cubicBezTo>
                  <a:pt x="2952146" y="78678"/>
                  <a:pt x="1913236" y="697243"/>
                  <a:pt x="1554648" y="1005031"/>
                </a:cubicBezTo>
                <a:cubicBezTo>
                  <a:pt x="1196060" y="1312819"/>
                  <a:pt x="963974" y="1763047"/>
                  <a:pt x="891260" y="1853690"/>
                </a:cubicBezTo>
                <a:cubicBezTo>
                  <a:pt x="818546" y="1944333"/>
                  <a:pt x="1156216" y="1530961"/>
                  <a:pt x="1118365" y="1548890"/>
                </a:cubicBezTo>
                <a:cubicBezTo>
                  <a:pt x="1080514" y="1566819"/>
                  <a:pt x="850421" y="1818827"/>
                  <a:pt x="664154" y="1961266"/>
                </a:cubicBezTo>
                <a:cubicBezTo>
                  <a:pt x="477887" y="2103705"/>
                  <a:pt x="24671" y="2389580"/>
                  <a:pt x="765" y="2403525"/>
                </a:cubicBezTo>
                <a:cubicBezTo>
                  <a:pt x="-23141" y="2417470"/>
                  <a:pt x="520718" y="2044937"/>
                  <a:pt x="520718" y="2044937"/>
                </a:cubicBezTo>
                <a:cubicBezTo>
                  <a:pt x="720930" y="1906482"/>
                  <a:pt x="1125338" y="1643517"/>
                  <a:pt x="1202036" y="1572796"/>
                </a:cubicBezTo>
                <a:cubicBezTo>
                  <a:pt x="1278734" y="1502075"/>
                  <a:pt x="900225" y="1750098"/>
                  <a:pt x="980907" y="1620608"/>
                </a:cubicBezTo>
                <a:cubicBezTo>
                  <a:pt x="1061589" y="1491118"/>
                  <a:pt x="1583534" y="927337"/>
                  <a:pt x="1686130" y="795855"/>
                </a:cubicBezTo>
                <a:cubicBezTo>
                  <a:pt x="1788726" y="664373"/>
                  <a:pt x="1527753" y="868568"/>
                  <a:pt x="1596483" y="831713"/>
                </a:cubicBezTo>
                <a:cubicBezTo>
                  <a:pt x="1665212" y="794858"/>
                  <a:pt x="1861440" y="711188"/>
                  <a:pt x="2098507" y="574725"/>
                </a:cubicBezTo>
                <a:cubicBezTo>
                  <a:pt x="2335574" y="438262"/>
                  <a:pt x="3133432" y="-64758"/>
                  <a:pt x="3042789" y="69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DF7DE10D-9E63-64BB-B40E-1AD325DFA990}"/>
              </a:ext>
            </a:extLst>
          </p:cNvPr>
          <p:cNvSpPr/>
          <p:nvPr/>
        </p:nvSpPr>
        <p:spPr>
          <a:xfrm>
            <a:off x="2202863" y="3049625"/>
            <a:ext cx="842940" cy="607022"/>
          </a:xfrm>
          <a:custGeom>
            <a:avLst/>
            <a:gdLst>
              <a:gd name="connsiteX0" fmla="*/ 840588 w 842940"/>
              <a:gd name="connsiteY0" fmla="*/ 650 h 607022"/>
              <a:gd name="connsiteX1" fmla="*/ 390212 w 842940"/>
              <a:gd name="connsiteY1" fmla="*/ 178071 h 607022"/>
              <a:gd name="connsiteX2" fmla="*/ 451627 w 842940"/>
              <a:gd name="connsiteY2" fmla="*/ 109832 h 607022"/>
              <a:gd name="connsiteX3" fmla="*/ 21722 w 842940"/>
              <a:gd name="connsiteY3" fmla="*/ 587503 h 607022"/>
              <a:gd name="connsiteX4" fmla="*/ 96785 w 842940"/>
              <a:gd name="connsiteY4" fmla="*/ 485145 h 607022"/>
              <a:gd name="connsiteX5" fmla="*/ 383388 w 842940"/>
              <a:gd name="connsiteY5" fmla="*/ 212190 h 607022"/>
              <a:gd name="connsiteX6" fmla="*/ 219615 w 842940"/>
              <a:gd name="connsiteY6" fmla="*/ 335020 h 607022"/>
              <a:gd name="connsiteX7" fmla="*/ 260558 w 842940"/>
              <a:gd name="connsiteY7" fmla="*/ 198542 h 607022"/>
              <a:gd name="connsiteX8" fmla="*/ 165024 w 842940"/>
              <a:gd name="connsiteY8" fmla="*/ 253133 h 607022"/>
              <a:gd name="connsiteX9" fmla="*/ 840588 w 842940"/>
              <a:gd name="connsiteY9" fmla="*/ 650 h 607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42940" h="607022">
                <a:moveTo>
                  <a:pt x="840588" y="650"/>
                </a:moveTo>
                <a:cubicBezTo>
                  <a:pt x="878119" y="-11860"/>
                  <a:pt x="455039" y="159874"/>
                  <a:pt x="390212" y="178071"/>
                </a:cubicBezTo>
                <a:cubicBezTo>
                  <a:pt x="325385" y="196268"/>
                  <a:pt x="451627" y="109832"/>
                  <a:pt x="451627" y="109832"/>
                </a:cubicBezTo>
                <a:lnTo>
                  <a:pt x="21722" y="587503"/>
                </a:lnTo>
                <a:cubicBezTo>
                  <a:pt x="-37418" y="650055"/>
                  <a:pt x="36507" y="547697"/>
                  <a:pt x="96785" y="485145"/>
                </a:cubicBezTo>
                <a:cubicBezTo>
                  <a:pt x="157063" y="422593"/>
                  <a:pt x="362916" y="237211"/>
                  <a:pt x="383388" y="212190"/>
                </a:cubicBezTo>
                <a:cubicBezTo>
                  <a:pt x="403860" y="187169"/>
                  <a:pt x="240087" y="337295"/>
                  <a:pt x="219615" y="335020"/>
                </a:cubicBezTo>
                <a:cubicBezTo>
                  <a:pt x="199143" y="332745"/>
                  <a:pt x="269656" y="212190"/>
                  <a:pt x="260558" y="198542"/>
                </a:cubicBezTo>
                <a:cubicBezTo>
                  <a:pt x="251460" y="184894"/>
                  <a:pt x="69490" y="283841"/>
                  <a:pt x="165024" y="253133"/>
                </a:cubicBezTo>
                <a:cubicBezTo>
                  <a:pt x="260558" y="222426"/>
                  <a:pt x="803057" y="13160"/>
                  <a:pt x="840588" y="6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2B24247E-A1F6-70A9-99A6-12FDE5ABB416}"/>
              </a:ext>
            </a:extLst>
          </p:cNvPr>
          <p:cNvSpPr/>
          <p:nvPr/>
        </p:nvSpPr>
        <p:spPr>
          <a:xfrm>
            <a:off x="1827827" y="6551165"/>
            <a:ext cx="633343" cy="2785808"/>
          </a:xfrm>
          <a:custGeom>
            <a:avLst/>
            <a:gdLst>
              <a:gd name="connsiteX0" fmla="*/ 973 w 633343"/>
              <a:gd name="connsiteY0" fmla="*/ 2035 h 2785808"/>
              <a:gd name="connsiteX1" fmla="*/ 501716 w 633343"/>
              <a:gd name="connsiteY1" fmla="*/ 1123264 h 2785808"/>
              <a:gd name="connsiteX2" fmla="*/ 392859 w 633343"/>
              <a:gd name="connsiteY2" fmla="*/ 1079721 h 2785808"/>
              <a:gd name="connsiteX3" fmla="*/ 545259 w 633343"/>
              <a:gd name="connsiteY3" fmla="*/ 1351864 h 2785808"/>
              <a:gd name="connsiteX4" fmla="*/ 577916 w 633343"/>
              <a:gd name="connsiteY4" fmla="*/ 2734349 h 2785808"/>
              <a:gd name="connsiteX5" fmla="*/ 632344 w 633343"/>
              <a:gd name="connsiteY5" fmla="*/ 2386006 h 2785808"/>
              <a:gd name="connsiteX6" fmla="*/ 610573 w 633343"/>
              <a:gd name="connsiteY6" fmla="*/ 1395406 h 2785808"/>
              <a:gd name="connsiteX7" fmla="*/ 577916 w 633343"/>
              <a:gd name="connsiteY7" fmla="*/ 1591349 h 2785808"/>
              <a:gd name="connsiteX8" fmla="*/ 262230 w 633343"/>
              <a:gd name="connsiteY8" fmla="*/ 600749 h 2785808"/>
              <a:gd name="connsiteX9" fmla="*/ 371087 w 633343"/>
              <a:gd name="connsiteY9" fmla="*/ 840235 h 2785808"/>
              <a:gd name="connsiteX10" fmla="*/ 973 w 633343"/>
              <a:gd name="connsiteY10" fmla="*/ 2035 h 2785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343" h="2785808">
                <a:moveTo>
                  <a:pt x="973" y="2035"/>
                </a:moveTo>
                <a:cubicBezTo>
                  <a:pt x="22744" y="49206"/>
                  <a:pt x="436402" y="943650"/>
                  <a:pt x="501716" y="1123264"/>
                </a:cubicBezTo>
                <a:cubicBezTo>
                  <a:pt x="567030" y="1302878"/>
                  <a:pt x="385602" y="1041621"/>
                  <a:pt x="392859" y="1079721"/>
                </a:cubicBezTo>
                <a:cubicBezTo>
                  <a:pt x="400116" y="1117821"/>
                  <a:pt x="514416" y="1076093"/>
                  <a:pt x="545259" y="1351864"/>
                </a:cubicBezTo>
                <a:cubicBezTo>
                  <a:pt x="576102" y="1627635"/>
                  <a:pt x="563402" y="2561992"/>
                  <a:pt x="577916" y="2734349"/>
                </a:cubicBezTo>
                <a:cubicBezTo>
                  <a:pt x="592430" y="2906706"/>
                  <a:pt x="626901" y="2609163"/>
                  <a:pt x="632344" y="2386006"/>
                </a:cubicBezTo>
                <a:cubicBezTo>
                  <a:pt x="637787" y="2162849"/>
                  <a:pt x="619644" y="1527849"/>
                  <a:pt x="610573" y="1395406"/>
                </a:cubicBezTo>
                <a:cubicBezTo>
                  <a:pt x="601502" y="1262963"/>
                  <a:pt x="635973" y="1723792"/>
                  <a:pt x="577916" y="1591349"/>
                </a:cubicBezTo>
                <a:cubicBezTo>
                  <a:pt x="519859" y="1458906"/>
                  <a:pt x="296702" y="725935"/>
                  <a:pt x="262230" y="600749"/>
                </a:cubicBezTo>
                <a:cubicBezTo>
                  <a:pt x="227758" y="475563"/>
                  <a:pt x="412815" y="938206"/>
                  <a:pt x="371087" y="840235"/>
                </a:cubicBezTo>
                <a:cubicBezTo>
                  <a:pt x="329359" y="742264"/>
                  <a:pt x="-20798" y="-45136"/>
                  <a:pt x="973" y="20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405889F4-6D1B-2302-E323-8E0A9291FBC2}"/>
              </a:ext>
            </a:extLst>
          </p:cNvPr>
          <p:cNvSpPr/>
          <p:nvPr/>
        </p:nvSpPr>
        <p:spPr>
          <a:xfrm>
            <a:off x="6854320" y="6803479"/>
            <a:ext cx="1710904" cy="2626776"/>
          </a:xfrm>
          <a:custGeom>
            <a:avLst/>
            <a:gdLst>
              <a:gd name="connsiteX0" fmla="*/ 58109 w 1710904"/>
              <a:gd name="connsiteY0" fmla="*/ 92 h 2626776"/>
              <a:gd name="connsiteX1" fmla="*/ 36337 w 1710904"/>
              <a:gd name="connsiteY1" fmla="*/ 413750 h 2626776"/>
              <a:gd name="connsiteX2" fmla="*/ 602394 w 1710904"/>
              <a:gd name="connsiteY2" fmla="*/ 1099550 h 2626776"/>
              <a:gd name="connsiteX3" fmla="*/ 580623 w 1710904"/>
              <a:gd name="connsiteY3" fmla="*/ 1056007 h 2626776"/>
              <a:gd name="connsiteX4" fmla="*/ 1658309 w 1710904"/>
              <a:gd name="connsiteY4" fmla="*/ 2547350 h 2626776"/>
              <a:gd name="connsiteX5" fmla="*/ 1407937 w 1710904"/>
              <a:gd name="connsiteY5" fmla="*/ 2242550 h 2626776"/>
              <a:gd name="connsiteX6" fmla="*/ 232280 w 1710904"/>
              <a:gd name="connsiteY6" fmla="*/ 718550 h 2626776"/>
              <a:gd name="connsiteX7" fmla="*/ 406451 w 1710904"/>
              <a:gd name="connsiteY7" fmla="*/ 870950 h 2626776"/>
              <a:gd name="connsiteX8" fmla="*/ 68994 w 1710904"/>
              <a:gd name="connsiteY8" fmla="*/ 446407 h 2626776"/>
              <a:gd name="connsiteX9" fmla="*/ 58109 w 1710904"/>
              <a:gd name="connsiteY9" fmla="*/ 92 h 2626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10904" h="2626776">
                <a:moveTo>
                  <a:pt x="58109" y="92"/>
                </a:moveTo>
                <a:cubicBezTo>
                  <a:pt x="52666" y="-5351"/>
                  <a:pt x="-54377" y="230507"/>
                  <a:pt x="36337" y="413750"/>
                </a:cubicBezTo>
                <a:cubicBezTo>
                  <a:pt x="127051" y="596993"/>
                  <a:pt x="511680" y="992507"/>
                  <a:pt x="602394" y="1099550"/>
                </a:cubicBezTo>
                <a:cubicBezTo>
                  <a:pt x="693108" y="1206593"/>
                  <a:pt x="404637" y="814707"/>
                  <a:pt x="580623" y="1056007"/>
                </a:cubicBezTo>
                <a:cubicBezTo>
                  <a:pt x="756609" y="1297307"/>
                  <a:pt x="1520423" y="2349593"/>
                  <a:pt x="1658309" y="2547350"/>
                </a:cubicBezTo>
                <a:cubicBezTo>
                  <a:pt x="1796195" y="2745107"/>
                  <a:pt x="1645608" y="2547350"/>
                  <a:pt x="1407937" y="2242550"/>
                </a:cubicBezTo>
                <a:cubicBezTo>
                  <a:pt x="1170266" y="1937750"/>
                  <a:pt x="399194" y="947150"/>
                  <a:pt x="232280" y="718550"/>
                </a:cubicBezTo>
                <a:cubicBezTo>
                  <a:pt x="65366" y="489950"/>
                  <a:pt x="433665" y="916307"/>
                  <a:pt x="406451" y="870950"/>
                </a:cubicBezTo>
                <a:cubicBezTo>
                  <a:pt x="379237" y="825593"/>
                  <a:pt x="127051" y="593364"/>
                  <a:pt x="68994" y="446407"/>
                </a:cubicBezTo>
                <a:cubicBezTo>
                  <a:pt x="10937" y="299450"/>
                  <a:pt x="63552" y="5535"/>
                  <a:pt x="58109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A325851E-E872-1718-A2AD-2875EA0EDCD7}"/>
              </a:ext>
            </a:extLst>
          </p:cNvPr>
          <p:cNvSpPr/>
          <p:nvPr/>
        </p:nvSpPr>
        <p:spPr>
          <a:xfrm>
            <a:off x="3240717" y="7567929"/>
            <a:ext cx="509811" cy="1211568"/>
          </a:xfrm>
          <a:custGeom>
            <a:avLst/>
            <a:gdLst>
              <a:gd name="connsiteX0" fmla="*/ 1836 w 509811"/>
              <a:gd name="connsiteY0" fmla="*/ 190 h 1211568"/>
              <a:gd name="connsiteX1" fmla="*/ 429853 w 509811"/>
              <a:gd name="connsiteY1" fmla="*/ 428207 h 1211568"/>
              <a:gd name="connsiteX2" fmla="*/ 416883 w 509811"/>
              <a:gd name="connsiteY2" fmla="*/ 674641 h 1211568"/>
              <a:gd name="connsiteX3" fmla="*/ 423368 w 509811"/>
              <a:gd name="connsiteY3" fmla="*/ 525484 h 1211568"/>
              <a:gd name="connsiteX4" fmla="*/ 494704 w 509811"/>
              <a:gd name="connsiteY4" fmla="*/ 1186965 h 1211568"/>
              <a:gd name="connsiteX5" fmla="*/ 494704 w 509811"/>
              <a:gd name="connsiteY5" fmla="*/ 1011867 h 1211568"/>
              <a:gd name="connsiteX6" fmla="*/ 332577 w 509811"/>
              <a:gd name="connsiteY6" fmla="*/ 460633 h 1211568"/>
              <a:gd name="connsiteX7" fmla="*/ 442823 w 509811"/>
              <a:gd name="connsiteY7" fmla="*/ 590335 h 1211568"/>
              <a:gd name="connsiteX8" fmla="*/ 280696 w 509811"/>
              <a:gd name="connsiteY8" fmla="*/ 376326 h 1211568"/>
              <a:gd name="connsiteX9" fmla="*/ 1836 w 509811"/>
              <a:gd name="connsiteY9" fmla="*/ 190 h 1211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9811" h="1211568">
                <a:moveTo>
                  <a:pt x="1836" y="190"/>
                </a:moveTo>
                <a:cubicBezTo>
                  <a:pt x="26696" y="8837"/>
                  <a:pt x="360679" y="315799"/>
                  <a:pt x="429853" y="428207"/>
                </a:cubicBezTo>
                <a:cubicBezTo>
                  <a:pt x="499027" y="540615"/>
                  <a:pt x="417964" y="658428"/>
                  <a:pt x="416883" y="674641"/>
                </a:cubicBezTo>
                <a:cubicBezTo>
                  <a:pt x="415802" y="690854"/>
                  <a:pt x="410398" y="440097"/>
                  <a:pt x="423368" y="525484"/>
                </a:cubicBezTo>
                <a:cubicBezTo>
                  <a:pt x="436338" y="610871"/>
                  <a:pt x="482815" y="1105901"/>
                  <a:pt x="494704" y="1186965"/>
                </a:cubicBezTo>
                <a:cubicBezTo>
                  <a:pt x="506593" y="1268029"/>
                  <a:pt x="521725" y="1132922"/>
                  <a:pt x="494704" y="1011867"/>
                </a:cubicBezTo>
                <a:cubicBezTo>
                  <a:pt x="467683" y="890812"/>
                  <a:pt x="341224" y="530888"/>
                  <a:pt x="332577" y="460633"/>
                </a:cubicBezTo>
                <a:cubicBezTo>
                  <a:pt x="323930" y="390378"/>
                  <a:pt x="451470" y="604386"/>
                  <a:pt x="442823" y="590335"/>
                </a:cubicBezTo>
                <a:cubicBezTo>
                  <a:pt x="434176" y="576284"/>
                  <a:pt x="349870" y="472522"/>
                  <a:pt x="280696" y="376326"/>
                </a:cubicBezTo>
                <a:cubicBezTo>
                  <a:pt x="211522" y="280130"/>
                  <a:pt x="-23024" y="-8457"/>
                  <a:pt x="1836" y="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844D1733-D43C-D592-4668-86BF2B3C113E}"/>
              </a:ext>
            </a:extLst>
          </p:cNvPr>
          <p:cNvSpPr/>
          <p:nvPr/>
        </p:nvSpPr>
        <p:spPr>
          <a:xfrm>
            <a:off x="3086010" y="7658908"/>
            <a:ext cx="1323925" cy="1293375"/>
          </a:xfrm>
          <a:custGeom>
            <a:avLst/>
            <a:gdLst>
              <a:gd name="connsiteX0" fmla="*/ 1323862 w 1323925"/>
              <a:gd name="connsiteY0" fmla="*/ 3 h 1293375"/>
              <a:gd name="connsiteX1" fmla="*/ 662381 w 1323925"/>
              <a:gd name="connsiteY1" fmla="*/ 324258 h 1293375"/>
              <a:gd name="connsiteX2" fmla="*/ 20356 w 1323925"/>
              <a:gd name="connsiteY2" fmla="*/ 1271083 h 1293375"/>
              <a:gd name="connsiteX3" fmla="*/ 201939 w 1323925"/>
              <a:gd name="connsiteY3" fmla="*/ 953313 h 1293375"/>
              <a:gd name="connsiteX4" fmla="*/ 623471 w 1323925"/>
              <a:gd name="connsiteY4" fmla="*/ 486386 h 1293375"/>
              <a:gd name="connsiteX5" fmla="*/ 506739 w 1323925"/>
              <a:gd name="connsiteY5" fmla="*/ 583662 h 1293375"/>
              <a:gd name="connsiteX6" fmla="*/ 701292 w 1323925"/>
              <a:gd name="connsiteY6" fmla="*/ 317773 h 1293375"/>
              <a:gd name="connsiteX7" fmla="*/ 1323862 w 1323925"/>
              <a:gd name="connsiteY7" fmla="*/ 3 h 129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3925" h="1293375">
                <a:moveTo>
                  <a:pt x="1323862" y="3"/>
                </a:moveTo>
                <a:cubicBezTo>
                  <a:pt x="1317377" y="1084"/>
                  <a:pt x="879632" y="112411"/>
                  <a:pt x="662381" y="324258"/>
                </a:cubicBezTo>
                <a:cubicBezTo>
                  <a:pt x="445130" y="536105"/>
                  <a:pt x="97096" y="1166241"/>
                  <a:pt x="20356" y="1271083"/>
                </a:cubicBezTo>
                <a:cubicBezTo>
                  <a:pt x="-56384" y="1375925"/>
                  <a:pt x="101420" y="1084096"/>
                  <a:pt x="201939" y="953313"/>
                </a:cubicBezTo>
                <a:cubicBezTo>
                  <a:pt x="302458" y="822530"/>
                  <a:pt x="572671" y="547994"/>
                  <a:pt x="623471" y="486386"/>
                </a:cubicBezTo>
                <a:cubicBezTo>
                  <a:pt x="674271" y="424778"/>
                  <a:pt x="493769" y="611764"/>
                  <a:pt x="506739" y="583662"/>
                </a:cubicBezTo>
                <a:cubicBezTo>
                  <a:pt x="519709" y="555560"/>
                  <a:pt x="564024" y="412888"/>
                  <a:pt x="701292" y="317773"/>
                </a:cubicBezTo>
                <a:cubicBezTo>
                  <a:pt x="838560" y="222658"/>
                  <a:pt x="1330347" y="-1078"/>
                  <a:pt x="1323862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604F55DC-B9DD-982B-52D5-54A79815D054}"/>
              </a:ext>
            </a:extLst>
          </p:cNvPr>
          <p:cNvSpPr/>
          <p:nvPr/>
        </p:nvSpPr>
        <p:spPr>
          <a:xfrm>
            <a:off x="2916817" y="7689701"/>
            <a:ext cx="431144" cy="1625142"/>
          </a:xfrm>
          <a:custGeom>
            <a:avLst/>
            <a:gdLst>
              <a:gd name="connsiteX0" fmla="*/ 429498 w 431144"/>
              <a:gd name="connsiteY0" fmla="*/ 1635 h 1625142"/>
              <a:gd name="connsiteX1" fmla="*/ 163609 w 431144"/>
              <a:gd name="connsiteY1" fmla="*/ 604750 h 1625142"/>
              <a:gd name="connsiteX2" fmla="*/ 7966 w 431144"/>
              <a:gd name="connsiteY2" fmla="*/ 1590486 h 1625142"/>
              <a:gd name="connsiteX3" fmla="*/ 33906 w 431144"/>
              <a:gd name="connsiteY3" fmla="*/ 1331082 h 1625142"/>
              <a:gd name="connsiteX4" fmla="*/ 131183 w 431144"/>
              <a:gd name="connsiteY4" fmla="*/ 643661 h 1625142"/>
              <a:gd name="connsiteX5" fmla="*/ 27421 w 431144"/>
              <a:gd name="connsiteY5" fmla="*/ 779848 h 1625142"/>
              <a:gd name="connsiteX6" fmla="*/ 429498 w 431144"/>
              <a:gd name="connsiteY6" fmla="*/ 1635 h 1625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1144" h="1625142">
                <a:moveTo>
                  <a:pt x="429498" y="1635"/>
                </a:moveTo>
                <a:cubicBezTo>
                  <a:pt x="452196" y="-27548"/>
                  <a:pt x="233864" y="339942"/>
                  <a:pt x="163609" y="604750"/>
                </a:cubicBezTo>
                <a:cubicBezTo>
                  <a:pt x="93354" y="869558"/>
                  <a:pt x="29583" y="1469431"/>
                  <a:pt x="7966" y="1590486"/>
                </a:cubicBezTo>
                <a:cubicBezTo>
                  <a:pt x="-13651" y="1711541"/>
                  <a:pt x="13370" y="1488886"/>
                  <a:pt x="33906" y="1331082"/>
                </a:cubicBezTo>
                <a:cubicBezTo>
                  <a:pt x="54442" y="1173278"/>
                  <a:pt x="132264" y="735533"/>
                  <a:pt x="131183" y="643661"/>
                </a:cubicBezTo>
                <a:cubicBezTo>
                  <a:pt x="130102" y="551789"/>
                  <a:pt x="-16894" y="882529"/>
                  <a:pt x="27421" y="779848"/>
                </a:cubicBezTo>
                <a:cubicBezTo>
                  <a:pt x="71736" y="677167"/>
                  <a:pt x="406800" y="30818"/>
                  <a:pt x="429498" y="1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5A771020-11B4-4A93-4A8F-2CDE15E841FB}"/>
              </a:ext>
            </a:extLst>
          </p:cNvPr>
          <p:cNvSpPr/>
          <p:nvPr/>
        </p:nvSpPr>
        <p:spPr>
          <a:xfrm>
            <a:off x="2593411" y="7842120"/>
            <a:ext cx="328776" cy="1462896"/>
          </a:xfrm>
          <a:custGeom>
            <a:avLst/>
            <a:gdLst>
              <a:gd name="connsiteX0" fmla="*/ 110878 w 328776"/>
              <a:gd name="connsiteY0" fmla="*/ 17829 h 1462896"/>
              <a:gd name="connsiteX1" fmla="*/ 97908 w 328776"/>
              <a:gd name="connsiteY1" fmla="*/ 413420 h 1462896"/>
              <a:gd name="connsiteX2" fmla="*/ 324887 w 328776"/>
              <a:gd name="connsiteY2" fmla="*/ 1444552 h 1462896"/>
              <a:gd name="connsiteX3" fmla="*/ 227610 w 328776"/>
              <a:gd name="connsiteY3" fmla="*/ 1042476 h 1462896"/>
              <a:gd name="connsiteX4" fmla="*/ 52512 w 328776"/>
              <a:gd name="connsiteY4" fmla="*/ 640399 h 1462896"/>
              <a:gd name="connsiteX5" fmla="*/ 84938 w 328776"/>
              <a:gd name="connsiteY5" fmla="*/ 757131 h 1462896"/>
              <a:gd name="connsiteX6" fmla="*/ 632 w 328776"/>
              <a:gd name="connsiteY6" fmla="*/ 309659 h 1462896"/>
              <a:gd name="connsiteX7" fmla="*/ 46027 w 328776"/>
              <a:gd name="connsiteY7" fmla="*/ 620944 h 1462896"/>
              <a:gd name="connsiteX8" fmla="*/ 39542 w 328776"/>
              <a:gd name="connsiteY8" fmla="*/ 387480 h 1462896"/>
              <a:gd name="connsiteX9" fmla="*/ 65483 w 328776"/>
              <a:gd name="connsiteY9" fmla="*/ 614459 h 1462896"/>
              <a:gd name="connsiteX10" fmla="*/ 71968 w 328776"/>
              <a:gd name="connsiteY10" fmla="*/ 361540 h 1462896"/>
              <a:gd name="connsiteX11" fmla="*/ 84938 w 328776"/>
              <a:gd name="connsiteY11" fmla="*/ 95650 h 1462896"/>
              <a:gd name="connsiteX12" fmla="*/ 110878 w 328776"/>
              <a:gd name="connsiteY12" fmla="*/ 17829 h 1462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8776" h="1462896">
                <a:moveTo>
                  <a:pt x="110878" y="17829"/>
                </a:moveTo>
                <a:cubicBezTo>
                  <a:pt x="113040" y="70791"/>
                  <a:pt x="62240" y="175633"/>
                  <a:pt x="97908" y="413420"/>
                </a:cubicBezTo>
                <a:cubicBezTo>
                  <a:pt x="133576" y="651207"/>
                  <a:pt x="303270" y="1339709"/>
                  <a:pt x="324887" y="1444552"/>
                </a:cubicBezTo>
                <a:cubicBezTo>
                  <a:pt x="346504" y="1549395"/>
                  <a:pt x="273006" y="1176501"/>
                  <a:pt x="227610" y="1042476"/>
                </a:cubicBezTo>
                <a:cubicBezTo>
                  <a:pt x="182214" y="908451"/>
                  <a:pt x="76291" y="687957"/>
                  <a:pt x="52512" y="640399"/>
                </a:cubicBezTo>
                <a:cubicBezTo>
                  <a:pt x="28733" y="592842"/>
                  <a:pt x="93585" y="812254"/>
                  <a:pt x="84938" y="757131"/>
                </a:cubicBezTo>
                <a:cubicBezTo>
                  <a:pt x="76291" y="702008"/>
                  <a:pt x="7117" y="332357"/>
                  <a:pt x="632" y="309659"/>
                </a:cubicBezTo>
                <a:cubicBezTo>
                  <a:pt x="-5853" y="286961"/>
                  <a:pt x="39542" y="607974"/>
                  <a:pt x="46027" y="620944"/>
                </a:cubicBezTo>
                <a:cubicBezTo>
                  <a:pt x="52512" y="633914"/>
                  <a:pt x="36299" y="388561"/>
                  <a:pt x="39542" y="387480"/>
                </a:cubicBezTo>
                <a:cubicBezTo>
                  <a:pt x="42785" y="386399"/>
                  <a:pt x="60079" y="618782"/>
                  <a:pt x="65483" y="614459"/>
                </a:cubicBezTo>
                <a:cubicBezTo>
                  <a:pt x="70887" y="610136"/>
                  <a:pt x="68726" y="448008"/>
                  <a:pt x="71968" y="361540"/>
                </a:cubicBezTo>
                <a:cubicBezTo>
                  <a:pt x="75210" y="275072"/>
                  <a:pt x="82776" y="149693"/>
                  <a:pt x="84938" y="95650"/>
                </a:cubicBezTo>
                <a:cubicBezTo>
                  <a:pt x="87100" y="41607"/>
                  <a:pt x="108716" y="-35133"/>
                  <a:pt x="110878" y="178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12567A2D-5F45-2242-1CDD-6E9D773C09B2}"/>
              </a:ext>
            </a:extLst>
          </p:cNvPr>
          <p:cNvSpPr/>
          <p:nvPr/>
        </p:nvSpPr>
        <p:spPr>
          <a:xfrm>
            <a:off x="3493441" y="4135169"/>
            <a:ext cx="837472" cy="618676"/>
          </a:xfrm>
          <a:custGeom>
            <a:avLst/>
            <a:gdLst>
              <a:gd name="connsiteX0" fmla="*/ 873 w 837472"/>
              <a:gd name="connsiteY0" fmla="*/ 1402 h 618676"/>
              <a:gd name="connsiteX1" fmla="*/ 474402 w 837472"/>
              <a:gd name="connsiteY1" fmla="*/ 186460 h 618676"/>
              <a:gd name="connsiteX2" fmla="*/ 817302 w 837472"/>
              <a:gd name="connsiteY2" fmla="*/ 594674 h 618676"/>
              <a:gd name="connsiteX3" fmla="*/ 773759 w 837472"/>
              <a:gd name="connsiteY3" fmla="*/ 534802 h 618676"/>
              <a:gd name="connsiteX4" fmla="*/ 577816 w 837472"/>
              <a:gd name="connsiteY4" fmla="*/ 235445 h 618676"/>
              <a:gd name="connsiteX5" fmla="*/ 599588 w 837472"/>
              <a:gd name="connsiteY5" fmla="*/ 273545 h 618676"/>
              <a:gd name="connsiteX6" fmla="*/ 873 w 837472"/>
              <a:gd name="connsiteY6" fmla="*/ 1402 h 618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7472" h="618676">
                <a:moveTo>
                  <a:pt x="873" y="1402"/>
                </a:moveTo>
                <a:cubicBezTo>
                  <a:pt x="-19991" y="-13112"/>
                  <a:pt x="338331" y="87581"/>
                  <a:pt x="474402" y="186460"/>
                </a:cubicBezTo>
                <a:cubicBezTo>
                  <a:pt x="610473" y="285339"/>
                  <a:pt x="817302" y="594674"/>
                  <a:pt x="817302" y="594674"/>
                </a:cubicBezTo>
                <a:cubicBezTo>
                  <a:pt x="867195" y="652731"/>
                  <a:pt x="813673" y="594674"/>
                  <a:pt x="773759" y="534802"/>
                </a:cubicBezTo>
                <a:cubicBezTo>
                  <a:pt x="733845" y="474931"/>
                  <a:pt x="606844" y="278988"/>
                  <a:pt x="577816" y="235445"/>
                </a:cubicBezTo>
                <a:cubicBezTo>
                  <a:pt x="548788" y="191902"/>
                  <a:pt x="692117" y="317088"/>
                  <a:pt x="599588" y="273545"/>
                </a:cubicBezTo>
                <a:cubicBezTo>
                  <a:pt x="507060" y="230002"/>
                  <a:pt x="21737" y="15916"/>
                  <a:pt x="873" y="1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A8D1094F-F2AF-1203-211F-6EA3B6352E88}"/>
              </a:ext>
            </a:extLst>
          </p:cNvPr>
          <p:cNvSpPr/>
          <p:nvPr/>
        </p:nvSpPr>
        <p:spPr>
          <a:xfrm>
            <a:off x="2802406" y="6218425"/>
            <a:ext cx="428768" cy="214856"/>
          </a:xfrm>
          <a:custGeom>
            <a:avLst/>
            <a:gdLst>
              <a:gd name="connsiteX0" fmla="*/ 61 w 428768"/>
              <a:gd name="connsiteY0" fmla="*/ 342 h 214856"/>
              <a:gd name="connsiteX1" fmla="*/ 105894 w 428768"/>
              <a:gd name="connsiteY1" fmla="*/ 144275 h 214856"/>
              <a:gd name="connsiteX2" fmla="*/ 76261 w 428768"/>
              <a:gd name="connsiteY2" fmla="*/ 152742 h 214856"/>
              <a:gd name="connsiteX3" fmla="*/ 410694 w 428768"/>
              <a:gd name="connsiteY3" fmla="*/ 212008 h 214856"/>
              <a:gd name="connsiteX4" fmla="*/ 351427 w 428768"/>
              <a:gd name="connsiteY4" fmla="*/ 203542 h 214856"/>
              <a:gd name="connsiteX5" fmla="*/ 76261 w 428768"/>
              <a:gd name="connsiteY5" fmla="*/ 186608 h 214856"/>
              <a:gd name="connsiteX6" fmla="*/ 122827 w 428768"/>
              <a:gd name="connsiteY6" fmla="*/ 190842 h 214856"/>
              <a:gd name="connsiteX7" fmla="*/ 61 w 428768"/>
              <a:gd name="connsiteY7" fmla="*/ 342 h 214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8768" h="214856">
                <a:moveTo>
                  <a:pt x="61" y="342"/>
                </a:moveTo>
                <a:cubicBezTo>
                  <a:pt x="-2761" y="-7419"/>
                  <a:pt x="93194" y="118875"/>
                  <a:pt x="105894" y="144275"/>
                </a:cubicBezTo>
                <a:cubicBezTo>
                  <a:pt x="118594" y="169675"/>
                  <a:pt x="25461" y="141453"/>
                  <a:pt x="76261" y="152742"/>
                </a:cubicBezTo>
                <a:cubicBezTo>
                  <a:pt x="127061" y="164031"/>
                  <a:pt x="364833" y="203541"/>
                  <a:pt x="410694" y="212008"/>
                </a:cubicBezTo>
                <a:cubicBezTo>
                  <a:pt x="456555" y="220475"/>
                  <a:pt x="407166" y="207775"/>
                  <a:pt x="351427" y="203542"/>
                </a:cubicBezTo>
                <a:cubicBezTo>
                  <a:pt x="295688" y="199309"/>
                  <a:pt x="114361" y="188725"/>
                  <a:pt x="76261" y="186608"/>
                </a:cubicBezTo>
                <a:cubicBezTo>
                  <a:pt x="38161" y="184491"/>
                  <a:pt x="136233" y="217653"/>
                  <a:pt x="122827" y="190842"/>
                </a:cubicBezTo>
                <a:cubicBezTo>
                  <a:pt x="109421" y="164031"/>
                  <a:pt x="2883" y="8103"/>
                  <a:pt x="61" y="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50ED875A-92B3-40AA-8618-E83BDBCC6A6E}"/>
              </a:ext>
            </a:extLst>
          </p:cNvPr>
          <p:cNvSpPr/>
          <p:nvPr/>
        </p:nvSpPr>
        <p:spPr>
          <a:xfrm>
            <a:off x="4217641" y="3133984"/>
            <a:ext cx="1441180" cy="2169315"/>
          </a:xfrm>
          <a:custGeom>
            <a:avLst/>
            <a:gdLst>
              <a:gd name="connsiteX0" fmla="*/ 10114 w 1441180"/>
              <a:gd name="connsiteY0" fmla="*/ 7249 h 2169315"/>
              <a:gd name="connsiteX1" fmla="*/ 547997 w 1441180"/>
              <a:gd name="connsiteY1" fmla="*/ 1255136 h 2169315"/>
              <a:gd name="connsiteX2" fmla="*/ 1128910 w 1441180"/>
              <a:gd name="connsiteY2" fmla="*/ 1814534 h 2169315"/>
              <a:gd name="connsiteX3" fmla="*/ 967545 w 1441180"/>
              <a:gd name="connsiteY3" fmla="*/ 1696200 h 2169315"/>
              <a:gd name="connsiteX4" fmla="*/ 1430124 w 1441180"/>
              <a:gd name="connsiteY4" fmla="*/ 2158778 h 2169315"/>
              <a:gd name="connsiteX5" fmla="*/ 1236486 w 1441180"/>
              <a:gd name="connsiteY5" fmla="*/ 1975898 h 2169315"/>
              <a:gd name="connsiteX6" fmla="*/ 580270 w 1441180"/>
              <a:gd name="connsiteY6" fmla="*/ 1481047 h 2169315"/>
              <a:gd name="connsiteX7" fmla="*/ 870726 w 1441180"/>
              <a:gd name="connsiteY7" fmla="*/ 1771503 h 2169315"/>
              <a:gd name="connsiteX8" fmla="*/ 558754 w 1441180"/>
              <a:gd name="connsiteY8" fmla="*/ 1405743 h 2169315"/>
              <a:gd name="connsiteX9" fmla="*/ 128448 w 1441180"/>
              <a:gd name="connsiteY9" fmla="*/ 706496 h 2169315"/>
              <a:gd name="connsiteX10" fmla="*/ 192994 w 1441180"/>
              <a:gd name="connsiteY10" fmla="*/ 738769 h 2169315"/>
              <a:gd name="connsiteX11" fmla="*/ 10114 w 1441180"/>
              <a:gd name="connsiteY11" fmla="*/ 7249 h 216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41180" h="2169315">
                <a:moveTo>
                  <a:pt x="10114" y="7249"/>
                </a:moveTo>
                <a:cubicBezTo>
                  <a:pt x="69281" y="93310"/>
                  <a:pt x="361531" y="953922"/>
                  <a:pt x="547997" y="1255136"/>
                </a:cubicBezTo>
                <a:cubicBezTo>
                  <a:pt x="734463" y="1556350"/>
                  <a:pt x="1058985" y="1741023"/>
                  <a:pt x="1128910" y="1814534"/>
                </a:cubicBezTo>
                <a:cubicBezTo>
                  <a:pt x="1198835" y="1888045"/>
                  <a:pt x="917343" y="1638826"/>
                  <a:pt x="967545" y="1696200"/>
                </a:cubicBezTo>
                <a:cubicBezTo>
                  <a:pt x="1017747" y="1753574"/>
                  <a:pt x="1385301" y="2112162"/>
                  <a:pt x="1430124" y="2158778"/>
                </a:cubicBezTo>
                <a:cubicBezTo>
                  <a:pt x="1474947" y="2205394"/>
                  <a:pt x="1378128" y="2088853"/>
                  <a:pt x="1236486" y="1975898"/>
                </a:cubicBezTo>
                <a:cubicBezTo>
                  <a:pt x="1094844" y="1862943"/>
                  <a:pt x="641230" y="1515113"/>
                  <a:pt x="580270" y="1481047"/>
                </a:cubicBezTo>
                <a:cubicBezTo>
                  <a:pt x="519310" y="1446981"/>
                  <a:pt x="874312" y="1784054"/>
                  <a:pt x="870726" y="1771503"/>
                </a:cubicBezTo>
                <a:cubicBezTo>
                  <a:pt x="867140" y="1758952"/>
                  <a:pt x="682467" y="1583244"/>
                  <a:pt x="558754" y="1405743"/>
                </a:cubicBezTo>
                <a:cubicBezTo>
                  <a:pt x="435041" y="1228242"/>
                  <a:pt x="189408" y="817658"/>
                  <a:pt x="128448" y="706496"/>
                </a:cubicBezTo>
                <a:cubicBezTo>
                  <a:pt x="67488" y="595334"/>
                  <a:pt x="216302" y="849931"/>
                  <a:pt x="192994" y="738769"/>
                </a:cubicBezTo>
                <a:cubicBezTo>
                  <a:pt x="169686" y="627607"/>
                  <a:pt x="-49053" y="-78812"/>
                  <a:pt x="10114" y="7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0653291F-66EE-F828-1AFB-F52212D9F437}"/>
              </a:ext>
            </a:extLst>
          </p:cNvPr>
          <p:cNvSpPr/>
          <p:nvPr/>
        </p:nvSpPr>
        <p:spPr>
          <a:xfrm>
            <a:off x="5755605" y="5073952"/>
            <a:ext cx="699938" cy="3626950"/>
          </a:xfrm>
          <a:custGeom>
            <a:avLst/>
            <a:gdLst>
              <a:gd name="connsiteX0" fmla="*/ 257920 w 699938"/>
              <a:gd name="connsiteY0" fmla="*/ 121992 h 3626950"/>
              <a:gd name="connsiteX1" fmla="*/ 623680 w 699938"/>
              <a:gd name="connsiteY1" fmla="*/ 1165483 h 3626950"/>
              <a:gd name="connsiteX2" fmla="*/ 548376 w 699938"/>
              <a:gd name="connsiteY2" fmla="*/ 2004580 h 3626950"/>
              <a:gd name="connsiteX3" fmla="*/ 451557 w 699938"/>
              <a:gd name="connsiteY3" fmla="*/ 2198217 h 3626950"/>
              <a:gd name="connsiteX4" fmla="*/ 537619 w 699938"/>
              <a:gd name="connsiteY4" fmla="*/ 1950792 h 3626950"/>
              <a:gd name="connsiteX5" fmla="*/ 32009 w 699938"/>
              <a:gd name="connsiteY5" fmla="*/ 3575196 h 3626950"/>
              <a:gd name="connsiteX6" fmla="*/ 107313 w 699938"/>
              <a:gd name="connsiteY6" fmla="*/ 3080344 h 3626950"/>
              <a:gd name="connsiteX7" fmla="*/ 559134 w 699938"/>
              <a:gd name="connsiteY7" fmla="*/ 1649577 h 3626950"/>
              <a:gd name="connsiteX8" fmla="*/ 688226 w 699938"/>
              <a:gd name="connsiteY8" fmla="*/ 1337606 h 3626950"/>
              <a:gd name="connsiteX9" fmla="*/ 311708 w 699938"/>
              <a:gd name="connsiteY9" fmla="*/ 154264 h 3626950"/>
              <a:gd name="connsiteX10" fmla="*/ 257920 w 699938"/>
              <a:gd name="connsiteY10" fmla="*/ 121992 h 362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9938" h="3626950">
                <a:moveTo>
                  <a:pt x="257920" y="121992"/>
                </a:moveTo>
                <a:cubicBezTo>
                  <a:pt x="309915" y="290528"/>
                  <a:pt x="575271" y="851718"/>
                  <a:pt x="623680" y="1165483"/>
                </a:cubicBezTo>
                <a:cubicBezTo>
                  <a:pt x="672089" y="1479248"/>
                  <a:pt x="577063" y="1832458"/>
                  <a:pt x="548376" y="2004580"/>
                </a:cubicBezTo>
                <a:cubicBezTo>
                  <a:pt x="519689" y="2176702"/>
                  <a:pt x="453350" y="2207182"/>
                  <a:pt x="451557" y="2198217"/>
                </a:cubicBezTo>
                <a:cubicBezTo>
                  <a:pt x="449764" y="2189252"/>
                  <a:pt x="607544" y="1721296"/>
                  <a:pt x="537619" y="1950792"/>
                </a:cubicBezTo>
                <a:cubicBezTo>
                  <a:pt x="467694" y="2180289"/>
                  <a:pt x="103727" y="3386937"/>
                  <a:pt x="32009" y="3575196"/>
                </a:cubicBezTo>
                <a:cubicBezTo>
                  <a:pt x="-39709" y="3763455"/>
                  <a:pt x="19459" y="3401281"/>
                  <a:pt x="107313" y="3080344"/>
                </a:cubicBezTo>
                <a:cubicBezTo>
                  <a:pt x="195167" y="2759407"/>
                  <a:pt x="462315" y="1940033"/>
                  <a:pt x="559134" y="1649577"/>
                </a:cubicBezTo>
                <a:cubicBezTo>
                  <a:pt x="655953" y="1359121"/>
                  <a:pt x="729464" y="1586825"/>
                  <a:pt x="688226" y="1337606"/>
                </a:cubicBezTo>
                <a:cubicBezTo>
                  <a:pt x="646988" y="1088387"/>
                  <a:pt x="383426" y="353280"/>
                  <a:pt x="311708" y="154264"/>
                </a:cubicBezTo>
                <a:cubicBezTo>
                  <a:pt x="239990" y="-44752"/>
                  <a:pt x="205925" y="-46544"/>
                  <a:pt x="257920" y="1219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98E3945C-A9D4-CFF7-526E-8AF3B422D7E1}"/>
              </a:ext>
            </a:extLst>
          </p:cNvPr>
          <p:cNvSpPr/>
          <p:nvPr/>
        </p:nvSpPr>
        <p:spPr>
          <a:xfrm>
            <a:off x="2595954" y="7196866"/>
            <a:ext cx="3385298" cy="3724559"/>
          </a:xfrm>
          <a:custGeom>
            <a:avLst/>
            <a:gdLst>
              <a:gd name="connsiteX0" fmla="*/ 3385298 w 3385298"/>
              <a:gd name="connsiteY0" fmla="*/ 0 h 3724559"/>
              <a:gd name="connsiteX1" fmla="*/ 1567255 w 3385298"/>
              <a:gd name="connsiteY1" fmla="*/ 1226372 h 3724559"/>
              <a:gd name="connsiteX2" fmla="*/ 588310 w 3385298"/>
              <a:gd name="connsiteY2" fmla="*/ 2259106 h 3724559"/>
              <a:gd name="connsiteX3" fmla="*/ 1233768 w 3385298"/>
              <a:gd name="connsiteY3" fmla="*/ 1635162 h 3724559"/>
              <a:gd name="connsiteX4" fmla="*/ 125731 w 3385298"/>
              <a:gd name="connsiteY4" fmla="*/ 2786230 h 3724559"/>
              <a:gd name="connsiteX5" fmla="*/ 18154 w 3385298"/>
              <a:gd name="connsiteY5" fmla="*/ 3173506 h 3724559"/>
              <a:gd name="connsiteX6" fmla="*/ 61185 w 3385298"/>
              <a:gd name="connsiteY6" fmla="*/ 3722146 h 3724559"/>
              <a:gd name="connsiteX7" fmla="*/ 71942 w 3385298"/>
              <a:gd name="connsiteY7" fmla="*/ 3345628 h 3724559"/>
              <a:gd name="connsiteX8" fmla="*/ 39670 w 3385298"/>
              <a:gd name="connsiteY8" fmla="*/ 2689412 h 3724559"/>
              <a:gd name="connsiteX9" fmla="*/ 125731 w 3385298"/>
              <a:gd name="connsiteY9" fmla="*/ 2710927 h 3724559"/>
              <a:gd name="connsiteX10" fmla="*/ 1287557 w 3385298"/>
              <a:gd name="connsiteY10" fmla="*/ 1280160 h 3724559"/>
              <a:gd name="connsiteX11" fmla="*/ 1190738 w 3385298"/>
              <a:gd name="connsiteY11" fmla="*/ 1570616 h 3724559"/>
              <a:gd name="connsiteX12" fmla="*/ 1976046 w 3385298"/>
              <a:gd name="connsiteY12" fmla="*/ 871369 h 3724559"/>
              <a:gd name="connsiteX13" fmla="*/ 1696347 w 3385298"/>
              <a:gd name="connsiteY13" fmla="*/ 1032734 h 3724559"/>
              <a:gd name="connsiteX14" fmla="*/ 3385298 w 3385298"/>
              <a:gd name="connsiteY14" fmla="*/ 0 h 3724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385298" h="3724559">
                <a:moveTo>
                  <a:pt x="3385298" y="0"/>
                </a:moveTo>
                <a:cubicBezTo>
                  <a:pt x="2709359" y="424927"/>
                  <a:pt x="2033420" y="849854"/>
                  <a:pt x="1567255" y="1226372"/>
                </a:cubicBezTo>
                <a:cubicBezTo>
                  <a:pt x="1101090" y="1602890"/>
                  <a:pt x="643891" y="2190974"/>
                  <a:pt x="588310" y="2259106"/>
                </a:cubicBezTo>
                <a:cubicBezTo>
                  <a:pt x="532729" y="2327238"/>
                  <a:pt x="1310864" y="1547308"/>
                  <a:pt x="1233768" y="1635162"/>
                </a:cubicBezTo>
                <a:cubicBezTo>
                  <a:pt x="1156671" y="1723016"/>
                  <a:pt x="328333" y="2529839"/>
                  <a:pt x="125731" y="2786230"/>
                </a:cubicBezTo>
                <a:cubicBezTo>
                  <a:pt x="-76871" y="3042621"/>
                  <a:pt x="28912" y="3017520"/>
                  <a:pt x="18154" y="3173506"/>
                </a:cubicBezTo>
                <a:cubicBezTo>
                  <a:pt x="7396" y="3329492"/>
                  <a:pt x="52220" y="3693459"/>
                  <a:pt x="61185" y="3722146"/>
                </a:cubicBezTo>
                <a:cubicBezTo>
                  <a:pt x="70150" y="3750833"/>
                  <a:pt x="75528" y="3517750"/>
                  <a:pt x="71942" y="3345628"/>
                </a:cubicBezTo>
                <a:cubicBezTo>
                  <a:pt x="68356" y="3173506"/>
                  <a:pt x="30705" y="2795195"/>
                  <a:pt x="39670" y="2689412"/>
                </a:cubicBezTo>
                <a:cubicBezTo>
                  <a:pt x="48635" y="2583629"/>
                  <a:pt x="-82250" y="2945802"/>
                  <a:pt x="125731" y="2710927"/>
                </a:cubicBezTo>
                <a:cubicBezTo>
                  <a:pt x="333712" y="2476052"/>
                  <a:pt x="1110056" y="1470212"/>
                  <a:pt x="1287557" y="1280160"/>
                </a:cubicBezTo>
                <a:cubicBezTo>
                  <a:pt x="1465058" y="1090108"/>
                  <a:pt x="1075990" y="1638748"/>
                  <a:pt x="1190738" y="1570616"/>
                </a:cubicBezTo>
                <a:cubicBezTo>
                  <a:pt x="1305486" y="1502484"/>
                  <a:pt x="1891778" y="961016"/>
                  <a:pt x="1976046" y="871369"/>
                </a:cubicBezTo>
                <a:cubicBezTo>
                  <a:pt x="2060314" y="781722"/>
                  <a:pt x="1696347" y="1032734"/>
                  <a:pt x="1696347" y="1032734"/>
                </a:cubicBezTo>
                <a:lnTo>
                  <a:pt x="3385298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02E548A9-FB7C-42B3-0A8B-4B4842C6E221}"/>
              </a:ext>
            </a:extLst>
          </p:cNvPr>
          <p:cNvSpPr/>
          <p:nvPr/>
        </p:nvSpPr>
        <p:spPr>
          <a:xfrm>
            <a:off x="7291865" y="7312252"/>
            <a:ext cx="1368723" cy="2949161"/>
          </a:xfrm>
          <a:custGeom>
            <a:avLst/>
            <a:gdLst>
              <a:gd name="connsiteX0" fmla="*/ 1820 w 1368723"/>
              <a:gd name="connsiteY0" fmla="*/ 2948 h 2949161"/>
              <a:gd name="connsiteX1" fmla="*/ 432126 w 1368723"/>
              <a:gd name="connsiteY1" fmla="*/ 745226 h 2949161"/>
              <a:gd name="connsiteX2" fmla="*/ 389095 w 1368723"/>
              <a:gd name="connsiteY2" fmla="*/ 745226 h 2949161"/>
              <a:gd name="connsiteX3" fmla="*/ 970008 w 1368723"/>
              <a:gd name="connsiteY3" fmla="*/ 1917809 h 2949161"/>
              <a:gd name="connsiteX4" fmla="*/ 1314253 w 1368723"/>
              <a:gd name="connsiteY4" fmla="*/ 2918270 h 2949161"/>
              <a:gd name="connsiteX5" fmla="*/ 1238949 w 1368723"/>
              <a:gd name="connsiteY5" fmla="*/ 2466449 h 2949161"/>
              <a:gd name="connsiteX6" fmla="*/ 109396 w 1368723"/>
              <a:gd name="connsiteY6" fmla="*/ 261132 h 2949161"/>
              <a:gd name="connsiteX7" fmla="*/ 270761 w 1368723"/>
              <a:gd name="connsiteY7" fmla="*/ 476284 h 2949161"/>
              <a:gd name="connsiteX8" fmla="*/ 1820 w 1368723"/>
              <a:gd name="connsiteY8" fmla="*/ 2948 h 2949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8723" h="2949161">
                <a:moveTo>
                  <a:pt x="1820" y="2948"/>
                </a:moveTo>
                <a:cubicBezTo>
                  <a:pt x="28714" y="47772"/>
                  <a:pt x="367580" y="621513"/>
                  <a:pt x="432126" y="745226"/>
                </a:cubicBezTo>
                <a:cubicBezTo>
                  <a:pt x="496672" y="868939"/>
                  <a:pt x="299448" y="549796"/>
                  <a:pt x="389095" y="745226"/>
                </a:cubicBezTo>
                <a:cubicBezTo>
                  <a:pt x="478742" y="940656"/>
                  <a:pt x="815815" y="1555635"/>
                  <a:pt x="970008" y="1917809"/>
                </a:cubicBezTo>
                <a:cubicBezTo>
                  <a:pt x="1124201" y="2279983"/>
                  <a:pt x="1269430" y="2826830"/>
                  <a:pt x="1314253" y="2918270"/>
                </a:cubicBezTo>
                <a:cubicBezTo>
                  <a:pt x="1359076" y="3009710"/>
                  <a:pt x="1439758" y="2909305"/>
                  <a:pt x="1238949" y="2466449"/>
                </a:cubicBezTo>
                <a:cubicBezTo>
                  <a:pt x="1038140" y="2023593"/>
                  <a:pt x="270761" y="592826"/>
                  <a:pt x="109396" y="261132"/>
                </a:cubicBezTo>
                <a:cubicBezTo>
                  <a:pt x="-51969" y="-70562"/>
                  <a:pt x="286898" y="513936"/>
                  <a:pt x="270761" y="476284"/>
                </a:cubicBezTo>
                <a:cubicBezTo>
                  <a:pt x="254625" y="438632"/>
                  <a:pt x="-25074" y="-41876"/>
                  <a:pt x="1820" y="29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0DA27B48-31FE-B780-638B-1F1F23D1EC19}"/>
              </a:ext>
            </a:extLst>
          </p:cNvPr>
          <p:cNvSpPr/>
          <p:nvPr/>
        </p:nvSpPr>
        <p:spPr>
          <a:xfrm>
            <a:off x="3276817" y="6829513"/>
            <a:ext cx="3070496" cy="3573219"/>
          </a:xfrm>
          <a:custGeom>
            <a:avLst/>
            <a:gdLst>
              <a:gd name="connsiteX0" fmla="*/ 3070195 w 3070496"/>
              <a:gd name="connsiteY0" fmla="*/ 1593 h 3573219"/>
              <a:gd name="connsiteX1" fmla="*/ 1660943 w 3070496"/>
              <a:gd name="connsiteY1" fmla="*/ 1023569 h 3573219"/>
              <a:gd name="connsiteX2" fmla="*/ 1359729 w 3070496"/>
              <a:gd name="connsiteY2" fmla="*/ 1884181 h 3573219"/>
              <a:gd name="connsiteX3" fmla="*/ 1478063 w 3070496"/>
              <a:gd name="connsiteY3" fmla="*/ 1744332 h 3573219"/>
              <a:gd name="connsiteX4" fmla="*/ 337752 w 3070496"/>
              <a:gd name="connsiteY4" fmla="*/ 2841612 h 3573219"/>
              <a:gd name="connsiteX5" fmla="*/ 4265 w 3070496"/>
              <a:gd name="connsiteY5" fmla="*/ 3573132 h 3573219"/>
              <a:gd name="connsiteX6" fmla="*/ 509875 w 3070496"/>
              <a:gd name="connsiteY6" fmla="*/ 2798581 h 3573219"/>
              <a:gd name="connsiteX7" fmla="*/ 1348971 w 3070496"/>
              <a:gd name="connsiteY7" fmla="*/ 1712059 h 3573219"/>
              <a:gd name="connsiteX8" fmla="*/ 1166091 w 3070496"/>
              <a:gd name="connsiteY8" fmla="*/ 1830393 h 3573219"/>
              <a:gd name="connsiteX9" fmla="*/ 1639428 w 3070496"/>
              <a:gd name="connsiteY9" fmla="*/ 1002054 h 3573219"/>
              <a:gd name="connsiteX10" fmla="*/ 1381244 w 3070496"/>
              <a:gd name="connsiteY10" fmla="*/ 1152661 h 3573219"/>
              <a:gd name="connsiteX11" fmla="*/ 2048218 w 3070496"/>
              <a:gd name="connsiteY11" fmla="*/ 743871 h 3573219"/>
              <a:gd name="connsiteX12" fmla="*/ 1790035 w 3070496"/>
              <a:gd name="connsiteY12" fmla="*/ 786901 h 3573219"/>
              <a:gd name="connsiteX13" fmla="*/ 3070195 w 3070496"/>
              <a:gd name="connsiteY13" fmla="*/ 1593 h 3573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70496" h="3573219">
                <a:moveTo>
                  <a:pt x="3070195" y="1593"/>
                </a:moveTo>
                <a:cubicBezTo>
                  <a:pt x="3048680" y="41038"/>
                  <a:pt x="1946021" y="709804"/>
                  <a:pt x="1660943" y="1023569"/>
                </a:cubicBezTo>
                <a:cubicBezTo>
                  <a:pt x="1375865" y="1337334"/>
                  <a:pt x="1390209" y="1764054"/>
                  <a:pt x="1359729" y="1884181"/>
                </a:cubicBezTo>
                <a:cubicBezTo>
                  <a:pt x="1329249" y="2004308"/>
                  <a:pt x="1648392" y="1584760"/>
                  <a:pt x="1478063" y="1744332"/>
                </a:cubicBezTo>
                <a:cubicBezTo>
                  <a:pt x="1307734" y="1903904"/>
                  <a:pt x="583385" y="2536812"/>
                  <a:pt x="337752" y="2841612"/>
                </a:cubicBezTo>
                <a:cubicBezTo>
                  <a:pt x="92119" y="3146412"/>
                  <a:pt x="-24422" y="3580304"/>
                  <a:pt x="4265" y="3573132"/>
                </a:cubicBezTo>
                <a:cubicBezTo>
                  <a:pt x="32952" y="3565960"/>
                  <a:pt x="285757" y="3108760"/>
                  <a:pt x="509875" y="2798581"/>
                </a:cubicBezTo>
                <a:cubicBezTo>
                  <a:pt x="733993" y="2488402"/>
                  <a:pt x="1239602" y="1873424"/>
                  <a:pt x="1348971" y="1712059"/>
                </a:cubicBezTo>
                <a:cubicBezTo>
                  <a:pt x="1458340" y="1550694"/>
                  <a:pt x="1117682" y="1948727"/>
                  <a:pt x="1166091" y="1830393"/>
                </a:cubicBezTo>
                <a:cubicBezTo>
                  <a:pt x="1214500" y="1712059"/>
                  <a:pt x="1603569" y="1115009"/>
                  <a:pt x="1639428" y="1002054"/>
                </a:cubicBezTo>
                <a:cubicBezTo>
                  <a:pt x="1675287" y="889099"/>
                  <a:pt x="1313112" y="1195692"/>
                  <a:pt x="1381244" y="1152661"/>
                </a:cubicBezTo>
                <a:cubicBezTo>
                  <a:pt x="1449376" y="1109631"/>
                  <a:pt x="1980086" y="804831"/>
                  <a:pt x="2048218" y="743871"/>
                </a:cubicBezTo>
                <a:cubicBezTo>
                  <a:pt x="2116350" y="682911"/>
                  <a:pt x="1625084" y="907028"/>
                  <a:pt x="1790035" y="786901"/>
                </a:cubicBezTo>
                <a:cubicBezTo>
                  <a:pt x="1954986" y="666774"/>
                  <a:pt x="3091710" y="-37852"/>
                  <a:pt x="3070195" y="15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C8F3ECF4-5DBF-5E3B-41AA-AFC2BBE2E5E4}"/>
              </a:ext>
            </a:extLst>
          </p:cNvPr>
          <p:cNvSpPr/>
          <p:nvPr/>
        </p:nvSpPr>
        <p:spPr>
          <a:xfrm>
            <a:off x="5108206" y="3918205"/>
            <a:ext cx="1058603" cy="801000"/>
          </a:xfrm>
          <a:custGeom>
            <a:avLst/>
            <a:gdLst>
              <a:gd name="connsiteX0" fmla="*/ 53939 w 1058603"/>
              <a:gd name="connsiteY0" fmla="*/ 31225 h 801000"/>
              <a:gd name="connsiteX1" fmla="*/ 73394 w 1058603"/>
              <a:gd name="connsiteY1" fmla="*/ 89591 h 801000"/>
              <a:gd name="connsiteX2" fmla="*/ 657054 w 1058603"/>
              <a:gd name="connsiteY2" fmla="*/ 504638 h 801000"/>
              <a:gd name="connsiteX3" fmla="*/ 507896 w 1058603"/>
              <a:gd name="connsiteY3" fmla="*/ 465727 h 801000"/>
              <a:gd name="connsiteX4" fmla="*/ 1052645 w 1058603"/>
              <a:gd name="connsiteY4" fmla="*/ 796467 h 801000"/>
              <a:gd name="connsiteX5" fmla="*/ 812696 w 1058603"/>
              <a:gd name="connsiteY5" fmla="*/ 666765 h 801000"/>
              <a:gd name="connsiteX6" fmla="*/ 397649 w 1058603"/>
              <a:gd name="connsiteY6" fmla="*/ 439786 h 801000"/>
              <a:gd name="connsiteX7" fmla="*/ 488441 w 1058603"/>
              <a:gd name="connsiteY7" fmla="*/ 478697 h 801000"/>
              <a:gd name="connsiteX8" fmla="*/ 53939 w 1058603"/>
              <a:gd name="connsiteY8" fmla="*/ 31225 h 80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8603" h="801000">
                <a:moveTo>
                  <a:pt x="53939" y="31225"/>
                </a:moveTo>
                <a:cubicBezTo>
                  <a:pt x="-15235" y="-33626"/>
                  <a:pt x="-27125" y="10689"/>
                  <a:pt x="73394" y="89591"/>
                </a:cubicBezTo>
                <a:cubicBezTo>
                  <a:pt x="173913" y="168493"/>
                  <a:pt x="584637" y="441949"/>
                  <a:pt x="657054" y="504638"/>
                </a:cubicBezTo>
                <a:cubicBezTo>
                  <a:pt x="729471" y="567327"/>
                  <a:pt x="441964" y="417089"/>
                  <a:pt x="507896" y="465727"/>
                </a:cubicBezTo>
                <a:cubicBezTo>
                  <a:pt x="573828" y="514365"/>
                  <a:pt x="1001845" y="762961"/>
                  <a:pt x="1052645" y="796467"/>
                </a:cubicBezTo>
                <a:cubicBezTo>
                  <a:pt x="1103445" y="829973"/>
                  <a:pt x="812696" y="666765"/>
                  <a:pt x="812696" y="666765"/>
                </a:cubicBezTo>
                <a:lnTo>
                  <a:pt x="397649" y="439786"/>
                </a:lnTo>
                <a:cubicBezTo>
                  <a:pt x="343607" y="408441"/>
                  <a:pt x="551130" y="542467"/>
                  <a:pt x="488441" y="478697"/>
                </a:cubicBezTo>
                <a:cubicBezTo>
                  <a:pt x="425752" y="414927"/>
                  <a:pt x="123113" y="96076"/>
                  <a:pt x="53939" y="31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E40F9A5B-027F-4F82-DB33-078972E91FEC}"/>
              </a:ext>
            </a:extLst>
          </p:cNvPr>
          <p:cNvSpPr/>
          <p:nvPr/>
        </p:nvSpPr>
        <p:spPr>
          <a:xfrm>
            <a:off x="6139508" y="4953875"/>
            <a:ext cx="781008" cy="2846543"/>
          </a:xfrm>
          <a:custGeom>
            <a:avLst/>
            <a:gdLst>
              <a:gd name="connsiteX0" fmla="*/ 35 w 781008"/>
              <a:gd name="connsiteY0" fmla="*/ 680 h 2846543"/>
              <a:gd name="connsiteX1" fmla="*/ 541210 w 781008"/>
              <a:gd name="connsiteY1" fmla="*/ 448549 h 2846543"/>
              <a:gd name="connsiteX2" fmla="*/ 550541 w 781008"/>
              <a:gd name="connsiteY2" fmla="*/ 383235 h 2846543"/>
              <a:gd name="connsiteX3" fmla="*/ 671839 w 781008"/>
              <a:gd name="connsiteY3" fmla="*/ 961733 h 2846543"/>
              <a:gd name="connsiteX4" fmla="*/ 587863 w 781008"/>
              <a:gd name="connsiteY4" fmla="*/ 1484247 h 2846543"/>
              <a:gd name="connsiteX5" fmla="*/ 671839 w 781008"/>
              <a:gd name="connsiteY5" fmla="*/ 1446925 h 2846543"/>
              <a:gd name="connsiteX6" fmla="*/ 494557 w 781008"/>
              <a:gd name="connsiteY6" fmla="*/ 2258688 h 2846543"/>
              <a:gd name="connsiteX7" fmla="*/ 354598 w 781008"/>
              <a:gd name="connsiteY7" fmla="*/ 2837186 h 2846543"/>
              <a:gd name="connsiteX8" fmla="*/ 494557 w 781008"/>
              <a:gd name="connsiteY8" fmla="*/ 2538607 h 2846543"/>
              <a:gd name="connsiteX9" fmla="*/ 774476 w 781008"/>
              <a:gd name="connsiteY9" fmla="*/ 1558892 h 2846543"/>
              <a:gd name="connsiteX10" fmla="*/ 690500 w 781008"/>
              <a:gd name="connsiteY10" fmla="*/ 1717513 h 2846543"/>
              <a:gd name="connsiteX11" fmla="*/ 671839 w 781008"/>
              <a:gd name="connsiteY11" fmla="*/ 1297635 h 2846543"/>
              <a:gd name="connsiteX12" fmla="*/ 699831 w 781008"/>
              <a:gd name="connsiteY12" fmla="*/ 709807 h 2846543"/>
              <a:gd name="connsiteX13" fmla="*/ 569202 w 781008"/>
              <a:gd name="connsiteY13" fmla="*/ 355243 h 2846543"/>
              <a:gd name="connsiteX14" fmla="*/ 35 w 781008"/>
              <a:gd name="connsiteY14" fmla="*/ 680 h 2846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81008" h="2846543">
                <a:moveTo>
                  <a:pt x="35" y="680"/>
                </a:moveTo>
                <a:cubicBezTo>
                  <a:pt x="-4630" y="16231"/>
                  <a:pt x="449459" y="384790"/>
                  <a:pt x="541210" y="448549"/>
                </a:cubicBezTo>
                <a:cubicBezTo>
                  <a:pt x="632961" y="512308"/>
                  <a:pt x="528770" y="297704"/>
                  <a:pt x="550541" y="383235"/>
                </a:cubicBezTo>
                <a:cubicBezTo>
                  <a:pt x="572313" y="468766"/>
                  <a:pt x="665619" y="778231"/>
                  <a:pt x="671839" y="961733"/>
                </a:cubicBezTo>
                <a:cubicBezTo>
                  <a:pt x="678059" y="1145235"/>
                  <a:pt x="587863" y="1403382"/>
                  <a:pt x="587863" y="1484247"/>
                </a:cubicBezTo>
                <a:cubicBezTo>
                  <a:pt x="587863" y="1565112"/>
                  <a:pt x="687390" y="1317852"/>
                  <a:pt x="671839" y="1446925"/>
                </a:cubicBezTo>
                <a:cubicBezTo>
                  <a:pt x="656288" y="1575998"/>
                  <a:pt x="547430" y="2026978"/>
                  <a:pt x="494557" y="2258688"/>
                </a:cubicBezTo>
                <a:cubicBezTo>
                  <a:pt x="441684" y="2490398"/>
                  <a:pt x="354598" y="2790533"/>
                  <a:pt x="354598" y="2837186"/>
                </a:cubicBezTo>
                <a:cubicBezTo>
                  <a:pt x="354598" y="2883839"/>
                  <a:pt x="424577" y="2751656"/>
                  <a:pt x="494557" y="2538607"/>
                </a:cubicBezTo>
                <a:cubicBezTo>
                  <a:pt x="564537" y="2325558"/>
                  <a:pt x="741819" y="1695741"/>
                  <a:pt x="774476" y="1558892"/>
                </a:cubicBezTo>
                <a:cubicBezTo>
                  <a:pt x="807133" y="1422043"/>
                  <a:pt x="707606" y="1761056"/>
                  <a:pt x="690500" y="1717513"/>
                </a:cubicBezTo>
                <a:cubicBezTo>
                  <a:pt x="673394" y="1673970"/>
                  <a:pt x="670284" y="1465586"/>
                  <a:pt x="671839" y="1297635"/>
                </a:cubicBezTo>
                <a:cubicBezTo>
                  <a:pt x="673394" y="1129684"/>
                  <a:pt x="716937" y="866872"/>
                  <a:pt x="699831" y="709807"/>
                </a:cubicBezTo>
                <a:cubicBezTo>
                  <a:pt x="682725" y="552742"/>
                  <a:pt x="684280" y="470321"/>
                  <a:pt x="569202" y="355243"/>
                </a:cubicBezTo>
                <a:cubicBezTo>
                  <a:pt x="454124" y="240165"/>
                  <a:pt x="4700" y="-14871"/>
                  <a:pt x="35" y="6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E4E2322B-FADC-3623-D7C8-EF56935CEF3C}"/>
              </a:ext>
            </a:extLst>
          </p:cNvPr>
          <p:cNvSpPr/>
          <p:nvPr/>
        </p:nvSpPr>
        <p:spPr>
          <a:xfrm>
            <a:off x="5400325" y="4559706"/>
            <a:ext cx="1173416" cy="1841751"/>
          </a:xfrm>
          <a:custGeom>
            <a:avLst/>
            <a:gdLst>
              <a:gd name="connsiteX0" fmla="*/ 11430 w 1173416"/>
              <a:gd name="connsiteY0" fmla="*/ 21625 h 1841751"/>
              <a:gd name="connsiteX1" fmla="*/ 813863 w 1173416"/>
              <a:gd name="connsiteY1" fmla="*/ 1122637 h 1841751"/>
              <a:gd name="connsiteX2" fmla="*/ 748548 w 1173416"/>
              <a:gd name="connsiteY2" fmla="*/ 936025 h 1841751"/>
              <a:gd name="connsiteX3" fmla="*/ 1131104 w 1173416"/>
              <a:gd name="connsiteY3" fmla="*/ 1794441 h 1841751"/>
              <a:gd name="connsiteX4" fmla="*/ 1112442 w 1173416"/>
              <a:gd name="connsiteY4" fmla="*/ 1635821 h 1841751"/>
              <a:gd name="connsiteX5" fmla="*/ 673904 w 1173416"/>
              <a:gd name="connsiteY5" fmla="*/ 842718 h 1841751"/>
              <a:gd name="connsiteX6" fmla="*/ 692565 w 1173416"/>
              <a:gd name="connsiteY6" fmla="*/ 908033 h 1841751"/>
              <a:gd name="connsiteX7" fmla="*/ 310010 w 1173416"/>
              <a:gd name="connsiteY7" fmla="*/ 320204 h 1841751"/>
              <a:gd name="connsiteX8" fmla="*/ 338002 w 1173416"/>
              <a:gd name="connsiteY8" fmla="*/ 385518 h 1841751"/>
              <a:gd name="connsiteX9" fmla="*/ 11430 w 1173416"/>
              <a:gd name="connsiteY9" fmla="*/ 21625 h 184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3416" h="1841751">
                <a:moveTo>
                  <a:pt x="11430" y="21625"/>
                </a:moveTo>
                <a:cubicBezTo>
                  <a:pt x="90740" y="144478"/>
                  <a:pt x="691010" y="970237"/>
                  <a:pt x="813863" y="1122637"/>
                </a:cubicBezTo>
                <a:cubicBezTo>
                  <a:pt x="936716" y="1275037"/>
                  <a:pt x="695675" y="824058"/>
                  <a:pt x="748548" y="936025"/>
                </a:cubicBezTo>
                <a:cubicBezTo>
                  <a:pt x="801422" y="1047992"/>
                  <a:pt x="1070455" y="1677808"/>
                  <a:pt x="1131104" y="1794441"/>
                </a:cubicBezTo>
                <a:cubicBezTo>
                  <a:pt x="1191753" y="1911074"/>
                  <a:pt x="1188642" y="1794441"/>
                  <a:pt x="1112442" y="1635821"/>
                </a:cubicBezTo>
                <a:cubicBezTo>
                  <a:pt x="1036242" y="1477201"/>
                  <a:pt x="743883" y="964016"/>
                  <a:pt x="673904" y="842718"/>
                </a:cubicBezTo>
                <a:cubicBezTo>
                  <a:pt x="603925" y="721420"/>
                  <a:pt x="753214" y="995119"/>
                  <a:pt x="692565" y="908033"/>
                </a:cubicBezTo>
                <a:cubicBezTo>
                  <a:pt x="631916" y="820947"/>
                  <a:pt x="369104" y="407290"/>
                  <a:pt x="310010" y="320204"/>
                </a:cubicBezTo>
                <a:cubicBezTo>
                  <a:pt x="250916" y="233118"/>
                  <a:pt x="386210" y="433726"/>
                  <a:pt x="338002" y="385518"/>
                </a:cubicBezTo>
                <a:cubicBezTo>
                  <a:pt x="289794" y="337310"/>
                  <a:pt x="-67880" y="-101228"/>
                  <a:pt x="11430" y="216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88387B72-EFC1-264D-2070-E6D5583E1B63}"/>
              </a:ext>
            </a:extLst>
          </p:cNvPr>
          <p:cNvSpPr/>
          <p:nvPr/>
        </p:nvSpPr>
        <p:spPr>
          <a:xfrm>
            <a:off x="4332934" y="6248647"/>
            <a:ext cx="1542312" cy="1185690"/>
          </a:xfrm>
          <a:custGeom>
            <a:avLst/>
            <a:gdLst>
              <a:gd name="connsiteX0" fmla="*/ 1526690 w 1542312"/>
              <a:gd name="connsiteY0" fmla="*/ 2863 h 1185690"/>
              <a:gd name="connsiteX1" fmla="*/ 1032168 w 1542312"/>
              <a:gd name="connsiteY1" fmla="*/ 357426 h 1185690"/>
              <a:gd name="connsiteX2" fmla="*/ 537646 w 1542312"/>
              <a:gd name="connsiteY2" fmla="*/ 898602 h 1185690"/>
              <a:gd name="connsiteX3" fmla="*/ 724258 w 1542312"/>
              <a:gd name="connsiteY3" fmla="*/ 683998 h 1185690"/>
              <a:gd name="connsiteX4" fmla="*/ 5801 w 1542312"/>
              <a:gd name="connsiteY4" fmla="*/ 1178520 h 1185690"/>
              <a:gd name="connsiteX5" fmla="*/ 416348 w 1542312"/>
              <a:gd name="connsiteY5" fmla="*/ 954586 h 1185690"/>
              <a:gd name="connsiteX6" fmla="*/ 966854 w 1542312"/>
              <a:gd name="connsiteY6" fmla="*/ 637345 h 1185690"/>
              <a:gd name="connsiteX7" fmla="*/ 724258 w 1542312"/>
              <a:gd name="connsiteY7" fmla="*/ 721320 h 1185690"/>
              <a:gd name="connsiteX8" fmla="*/ 1032168 w 1542312"/>
              <a:gd name="connsiteY8" fmla="*/ 469394 h 1185690"/>
              <a:gd name="connsiteX9" fmla="*/ 854886 w 1542312"/>
              <a:gd name="connsiteY9" fmla="*/ 534708 h 1185690"/>
              <a:gd name="connsiteX10" fmla="*/ 1368070 w 1542312"/>
              <a:gd name="connsiteY10" fmla="*/ 208137 h 1185690"/>
              <a:gd name="connsiteX11" fmla="*/ 1526690 w 1542312"/>
              <a:gd name="connsiteY11" fmla="*/ 2863 h 118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42312" h="1185690">
                <a:moveTo>
                  <a:pt x="1526690" y="2863"/>
                </a:moveTo>
                <a:cubicBezTo>
                  <a:pt x="1470706" y="27744"/>
                  <a:pt x="1197009" y="208136"/>
                  <a:pt x="1032168" y="357426"/>
                </a:cubicBezTo>
                <a:cubicBezTo>
                  <a:pt x="867327" y="506716"/>
                  <a:pt x="588964" y="844173"/>
                  <a:pt x="537646" y="898602"/>
                </a:cubicBezTo>
                <a:cubicBezTo>
                  <a:pt x="486328" y="953031"/>
                  <a:pt x="812899" y="637345"/>
                  <a:pt x="724258" y="683998"/>
                </a:cubicBezTo>
                <a:cubicBezTo>
                  <a:pt x="635617" y="730651"/>
                  <a:pt x="57119" y="1133422"/>
                  <a:pt x="5801" y="1178520"/>
                </a:cubicBezTo>
                <a:cubicBezTo>
                  <a:pt x="-45517" y="1223618"/>
                  <a:pt x="256173" y="1044782"/>
                  <a:pt x="416348" y="954586"/>
                </a:cubicBezTo>
                <a:cubicBezTo>
                  <a:pt x="576523" y="864390"/>
                  <a:pt x="915536" y="676223"/>
                  <a:pt x="966854" y="637345"/>
                </a:cubicBezTo>
                <a:cubicBezTo>
                  <a:pt x="1018172" y="598467"/>
                  <a:pt x="713372" y="749312"/>
                  <a:pt x="724258" y="721320"/>
                </a:cubicBezTo>
                <a:cubicBezTo>
                  <a:pt x="735144" y="693328"/>
                  <a:pt x="1010397" y="500496"/>
                  <a:pt x="1032168" y="469394"/>
                </a:cubicBezTo>
                <a:cubicBezTo>
                  <a:pt x="1053939" y="438292"/>
                  <a:pt x="798902" y="578251"/>
                  <a:pt x="854886" y="534708"/>
                </a:cubicBezTo>
                <a:cubicBezTo>
                  <a:pt x="910870" y="491165"/>
                  <a:pt x="1257658" y="295223"/>
                  <a:pt x="1368070" y="208137"/>
                </a:cubicBezTo>
                <a:cubicBezTo>
                  <a:pt x="1478482" y="121051"/>
                  <a:pt x="1582674" y="-22018"/>
                  <a:pt x="1526690" y="28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9C306399-BB65-F8AB-1602-F7BFCC30BD49}"/>
              </a:ext>
            </a:extLst>
          </p:cNvPr>
          <p:cNvSpPr/>
          <p:nvPr/>
        </p:nvSpPr>
        <p:spPr>
          <a:xfrm>
            <a:off x="2511576" y="2326818"/>
            <a:ext cx="3505311" cy="721144"/>
          </a:xfrm>
          <a:custGeom>
            <a:avLst/>
            <a:gdLst>
              <a:gd name="connsiteX0" fmla="*/ 27087 w 3505311"/>
              <a:gd name="connsiteY0" fmla="*/ 717171 h 721144"/>
              <a:gd name="connsiteX1" fmla="*/ 2012298 w 3505311"/>
              <a:gd name="connsiteY1" fmla="*/ 127624 h 721144"/>
              <a:gd name="connsiteX2" fmla="*/ 1579161 w 3505311"/>
              <a:gd name="connsiteY2" fmla="*/ 151687 h 721144"/>
              <a:gd name="connsiteX3" fmla="*/ 2698098 w 3505311"/>
              <a:gd name="connsiteY3" fmla="*/ 127624 h 721144"/>
              <a:gd name="connsiteX4" fmla="*/ 3347803 w 3505311"/>
              <a:gd name="connsiteY4" fmla="*/ 284035 h 721144"/>
              <a:gd name="connsiteX5" fmla="*/ 3239519 w 3505311"/>
              <a:gd name="connsiteY5" fmla="*/ 211845 h 721144"/>
              <a:gd name="connsiteX6" fmla="*/ 3504213 w 3505311"/>
              <a:gd name="connsiteY6" fmla="*/ 560761 h 721144"/>
              <a:gd name="connsiteX7" fmla="*/ 3263582 w 3505311"/>
              <a:gd name="connsiteY7" fmla="*/ 356224 h 721144"/>
              <a:gd name="connsiteX8" fmla="*/ 2000266 w 3505311"/>
              <a:gd name="connsiteY8" fmla="*/ 19340 h 721144"/>
              <a:gd name="connsiteX9" fmla="*/ 2481529 w 3505311"/>
              <a:gd name="connsiteY9" fmla="*/ 55435 h 721144"/>
              <a:gd name="connsiteX10" fmla="*/ 1326498 w 3505311"/>
              <a:gd name="connsiteY10" fmla="*/ 175750 h 721144"/>
              <a:gd name="connsiteX11" fmla="*/ 1458845 w 3505311"/>
              <a:gd name="connsiteY11" fmla="*/ 115593 h 721144"/>
              <a:gd name="connsiteX12" fmla="*/ 1230245 w 3505311"/>
              <a:gd name="connsiteY12" fmla="*/ 259971 h 721144"/>
              <a:gd name="connsiteX13" fmla="*/ 881329 w 3505311"/>
              <a:gd name="connsiteY13" fmla="*/ 380287 h 721144"/>
              <a:gd name="connsiteX14" fmla="*/ 27087 w 3505311"/>
              <a:gd name="connsiteY14" fmla="*/ 717171 h 721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505311" h="721144">
                <a:moveTo>
                  <a:pt x="27087" y="717171"/>
                </a:moveTo>
                <a:cubicBezTo>
                  <a:pt x="215582" y="675060"/>
                  <a:pt x="1753619" y="221871"/>
                  <a:pt x="2012298" y="127624"/>
                </a:cubicBezTo>
                <a:cubicBezTo>
                  <a:pt x="2270977" y="33377"/>
                  <a:pt x="1464861" y="151687"/>
                  <a:pt x="1579161" y="151687"/>
                </a:cubicBezTo>
                <a:cubicBezTo>
                  <a:pt x="1693461" y="151687"/>
                  <a:pt x="2403324" y="105566"/>
                  <a:pt x="2698098" y="127624"/>
                </a:cubicBezTo>
                <a:cubicBezTo>
                  <a:pt x="2992872" y="149682"/>
                  <a:pt x="3257566" y="269998"/>
                  <a:pt x="3347803" y="284035"/>
                </a:cubicBezTo>
                <a:cubicBezTo>
                  <a:pt x="3438040" y="298072"/>
                  <a:pt x="3213451" y="165724"/>
                  <a:pt x="3239519" y="211845"/>
                </a:cubicBezTo>
                <a:cubicBezTo>
                  <a:pt x="3265587" y="257966"/>
                  <a:pt x="3500203" y="536698"/>
                  <a:pt x="3504213" y="560761"/>
                </a:cubicBezTo>
                <a:cubicBezTo>
                  <a:pt x="3508224" y="584824"/>
                  <a:pt x="3514240" y="446461"/>
                  <a:pt x="3263582" y="356224"/>
                </a:cubicBezTo>
                <a:cubicBezTo>
                  <a:pt x="3012924" y="265987"/>
                  <a:pt x="2130608" y="69472"/>
                  <a:pt x="2000266" y="19340"/>
                </a:cubicBezTo>
                <a:cubicBezTo>
                  <a:pt x="1869924" y="-30792"/>
                  <a:pt x="2593824" y="29367"/>
                  <a:pt x="2481529" y="55435"/>
                </a:cubicBezTo>
                <a:cubicBezTo>
                  <a:pt x="2369234" y="81503"/>
                  <a:pt x="1496945" y="165724"/>
                  <a:pt x="1326498" y="175750"/>
                </a:cubicBezTo>
                <a:cubicBezTo>
                  <a:pt x="1156051" y="185776"/>
                  <a:pt x="1474887" y="101556"/>
                  <a:pt x="1458845" y="115593"/>
                </a:cubicBezTo>
                <a:cubicBezTo>
                  <a:pt x="1442803" y="129630"/>
                  <a:pt x="1326498" y="215855"/>
                  <a:pt x="1230245" y="259971"/>
                </a:cubicBezTo>
                <a:cubicBezTo>
                  <a:pt x="1133992" y="304087"/>
                  <a:pt x="1073834" y="306092"/>
                  <a:pt x="881329" y="380287"/>
                </a:cubicBezTo>
                <a:cubicBezTo>
                  <a:pt x="688824" y="454482"/>
                  <a:pt x="-161408" y="759282"/>
                  <a:pt x="27087" y="717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7462D4F3-2381-698D-5979-3EA35F23B667}"/>
              </a:ext>
            </a:extLst>
          </p:cNvPr>
          <p:cNvSpPr/>
          <p:nvPr/>
        </p:nvSpPr>
        <p:spPr>
          <a:xfrm>
            <a:off x="1531675" y="2682790"/>
            <a:ext cx="1115732" cy="1186654"/>
          </a:xfrm>
          <a:custGeom>
            <a:avLst/>
            <a:gdLst>
              <a:gd name="connsiteX0" fmla="*/ 1115272 w 1115732"/>
              <a:gd name="connsiteY0" fmla="*/ 289010 h 1186654"/>
              <a:gd name="connsiteX1" fmla="*/ 838546 w 1115732"/>
              <a:gd name="connsiteY1" fmla="*/ 156663 h 1186654"/>
              <a:gd name="connsiteX2" fmla="*/ 8367 w 1115732"/>
              <a:gd name="connsiteY2" fmla="*/ 72442 h 1186654"/>
              <a:gd name="connsiteX3" fmla="*/ 393378 w 1115732"/>
              <a:gd name="connsiteY3" fmla="*/ 180726 h 1186654"/>
              <a:gd name="connsiteX4" fmla="*/ 104620 w 1115732"/>
              <a:gd name="connsiteY4" fmla="*/ 698084 h 1186654"/>
              <a:gd name="connsiteX5" fmla="*/ 309157 w 1115732"/>
              <a:gd name="connsiteY5" fmla="*/ 517610 h 1186654"/>
              <a:gd name="connsiteX6" fmla="*/ 20399 w 1115732"/>
              <a:gd name="connsiteY6" fmla="*/ 1179347 h 1186654"/>
              <a:gd name="connsiteX7" fmla="*/ 236967 w 1115732"/>
              <a:gd name="connsiteY7" fmla="*/ 854494 h 1186654"/>
              <a:gd name="connsiteX8" fmla="*/ 357283 w 1115732"/>
              <a:gd name="connsiteY8" fmla="*/ 589799 h 1186654"/>
              <a:gd name="connsiteX9" fmla="*/ 273062 w 1115732"/>
              <a:gd name="connsiteY9" fmla="*/ 637926 h 1186654"/>
              <a:gd name="connsiteX10" fmla="*/ 273062 w 1115732"/>
              <a:gd name="connsiteY10" fmla="*/ 96505 h 1186654"/>
              <a:gd name="connsiteX11" fmla="*/ 297125 w 1115732"/>
              <a:gd name="connsiteY11" fmla="*/ 252 h 1186654"/>
              <a:gd name="connsiteX12" fmla="*/ 706199 w 1115732"/>
              <a:gd name="connsiteY12" fmla="*/ 96505 h 1186654"/>
              <a:gd name="connsiteX13" fmla="*/ 898704 w 1115732"/>
              <a:gd name="connsiteY13" fmla="*/ 204789 h 1186654"/>
              <a:gd name="connsiteX14" fmla="*/ 1115272 w 1115732"/>
              <a:gd name="connsiteY14" fmla="*/ 289010 h 1186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15732" h="1186654">
                <a:moveTo>
                  <a:pt x="1115272" y="289010"/>
                </a:moveTo>
                <a:cubicBezTo>
                  <a:pt x="1105246" y="280989"/>
                  <a:pt x="1023030" y="192758"/>
                  <a:pt x="838546" y="156663"/>
                </a:cubicBezTo>
                <a:cubicBezTo>
                  <a:pt x="654062" y="120568"/>
                  <a:pt x="82562" y="68432"/>
                  <a:pt x="8367" y="72442"/>
                </a:cubicBezTo>
                <a:cubicBezTo>
                  <a:pt x="-65828" y="76452"/>
                  <a:pt x="377336" y="76452"/>
                  <a:pt x="393378" y="180726"/>
                </a:cubicBezTo>
                <a:cubicBezTo>
                  <a:pt x="409420" y="285000"/>
                  <a:pt x="118657" y="641937"/>
                  <a:pt x="104620" y="698084"/>
                </a:cubicBezTo>
                <a:cubicBezTo>
                  <a:pt x="90583" y="754231"/>
                  <a:pt x="323194" y="437400"/>
                  <a:pt x="309157" y="517610"/>
                </a:cubicBezTo>
                <a:cubicBezTo>
                  <a:pt x="295120" y="597820"/>
                  <a:pt x="32431" y="1123200"/>
                  <a:pt x="20399" y="1179347"/>
                </a:cubicBezTo>
                <a:cubicBezTo>
                  <a:pt x="8367" y="1235494"/>
                  <a:pt x="180820" y="952752"/>
                  <a:pt x="236967" y="854494"/>
                </a:cubicBezTo>
                <a:cubicBezTo>
                  <a:pt x="293114" y="756236"/>
                  <a:pt x="351267" y="625894"/>
                  <a:pt x="357283" y="589799"/>
                </a:cubicBezTo>
                <a:cubicBezTo>
                  <a:pt x="363299" y="553704"/>
                  <a:pt x="287099" y="720142"/>
                  <a:pt x="273062" y="637926"/>
                </a:cubicBezTo>
                <a:cubicBezTo>
                  <a:pt x="259025" y="555710"/>
                  <a:pt x="269052" y="202784"/>
                  <a:pt x="273062" y="96505"/>
                </a:cubicBezTo>
                <a:cubicBezTo>
                  <a:pt x="277072" y="-9774"/>
                  <a:pt x="224936" y="252"/>
                  <a:pt x="297125" y="252"/>
                </a:cubicBezTo>
                <a:cubicBezTo>
                  <a:pt x="369314" y="252"/>
                  <a:pt x="605936" y="62416"/>
                  <a:pt x="706199" y="96505"/>
                </a:cubicBezTo>
                <a:cubicBezTo>
                  <a:pt x="806462" y="130594"/>
                  <a:pt x="828520" y="178721"/>
                  <a:pt x="898704" y="204789"/>
                </a:cubicBezTo>
                <a:cubicBezTo>
                  <a:pt x="968888" y="230857"/>
                  <a:pt x="1125298" y="297031"/>
                  <a:pt x="1115272" y="2890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ACF5B2ED-A806-01C5-6506-C3DC10BA4FF9}"/>
              </a:ext>
            </a:extLst>
          </p:cNvPr>
          <p:cNvSpPr/>
          <p:nvPr/>
        </p:nvSpPr>
        <p:spPr>
          <a:xfrm>
            <a:off x="3104147" y="2719213"/>
            <a:ext cx="3726670" cy="1621266"/>
          </a:xfrm>
          <a:custGeom>
            <a:avLst/>
            <a:gdLst>
              <a:gd name="connsiteX0" fmla="*/ 0 w 3726670"/>
              <a:gd name="connsiteY0" fmla="*/ 384934 h 1621266"/>
              <a:gd name="connsiteX1" fmla="*/ 1732548 w 3726670"/>
              <a:gd name="connsiteY1" fmla="*/ 312745 h 1621266"/>
              <a:gd name="connsiteX2" fmla="*/ 1443790 w 3726670"/>
              <a:gd name="connsiteY2" fmla="*/ 156334 h 1621266"/>
              <a:gd name="connsiteX3" fmla="*/ 1840832 w 3726670"/>
              <a:gd name="connsiteY3" fmla="*/ 300713 h 1621266"/>
              <a:gd name="connsiteX4" fmla="*/ 2370221 w 3726670"/>
              <a:gd name="connsiteY4" fmla="*/ 457124 h 1621266"/>
              <a:gd name="connsiteX5" fmla="*/ 2249906 w 3726670"/>
              <a:gd name="connsiteY5" fmla="*/ 348840 h 1621266"/>
              <a:gd name="connsiteX6" fmla="*/ 3633537 w 3726670"/>
              <a:gd name="connsiteY6" fmla="*/ 1551998 h 1621266"/>
              <a:gd name="connsiteX7" fmla="*/ 3380874 w 3726670"/>
              <a:gd name="connsiteY7" fmla="*/ 1323398 h 1621266"/>
              <a:gd name="connsiteX8" fmla="*/ 1612232 w 3726670"/>
              <a:gd name="connsiteY8" fmla="*/ 60082 h 1621266"/>
              <a:gd name="connsiteX9" fmla="*/ 1852864 w 3726670"/>
              <a:gd name="connsiteY9" fmla="*/ 204461 h 1621266"/>
              <a:gd name="connsiteX10" fmla="*/ 1239253 w 3726670"/>
              <a:gd name="connsiteY10" fmla="*/ 216492 h 1621266"/>
              <a:gd name="connsiteX11" fmla="*/ 1479885 w 3726670"/>
              <a:gd name="connsiteY11" fmla="*/ 228524 h 1621266"/>
              <a:gd name="connsiteX12" fmla="*/ 902369 w 3726670"/>
              <a:gd name="connsiteY12" fmla="*/ 300713 h 1621266"/>
              <a:gd name="connsiteX13" fmla="*/ 745958 w 3726670"/>
              <a:gd name="connsiteY13" fmla="*/ 312745 h 1621266"/>
              <a:gd name="connsiteX14" fmla="*/ 1383632 w 3726670"/>
              <a:gd name="connsiteY14" fmla="*/ 264619 h 1621266"/>
              <a:gd name="connsiteX15" fmla="*/ 0 w 3726670"/>
              <a:gd name="connsiteY15" fmla="*/ 384934 h 1621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726670" h="1621266">
                <a:moveTo>
                  <a:pt x="0" y="384934"/>
                </a:moveTo>
                <a:cubicBezTo>
                  <a:pt x="745958" y="367889"/>
                  <a:pt x="1491916" y="350845"/>
                  <a:pt x="1732548" y="312745"/>
                </a:cubicBezTo>
                <a:cubicBezTo>
                  <a:pt x="1973180" y="274645"/>
                  <a:pt x="1425743" y="158339"/>
                  <a:pt x="1443790" y="156334"/>
                </a:cubicBezTo>
                <a:cubicBezTo>
                  <a:pt x="1461837" y="154329"/>
                  <a:pt x="1686427" y="250581"/>
                  <a:pt x="1840832" y="300713"/>
                </a:cubicBezTo>
                <a:cubicBezTo>
                  <a:pt x="1995237" y="350845"/>
                  <a:pt x="2302042" y="449103"/>
                  <a:pt x="2370221" y="457124"/>
                </a:cubicBezTo>
                <a:cubicBezTo>
                  <a:pt x="2438400" y="465145"/>
                  <a:pt x="2249906" y="348840"/>
                  <a:pt x="2249906" y="348840"/>
                </a:cubicBezTo>
                <a:lnTo>
                  <a:pt x="3633537" y="1551998"/>
                </a:lnTo>
                <a:cubicBezTo>
                  <a:pt x="3822032" y="1714424"/>
                  <a:pt x="3717758" y="1572051"/>
                  <a:pt x="3380874" y="1323398"/>
                </a:cubicBezTo>
                <a:cubicBezTo>
                  <a:pt x="3043990" y="1074745"/>
                  <a:pt x="1866900" y="246572"/>
                  <a:pt x="1612232" y="60082"/>
                </a:cubicBezTo>
                <a:cubicBezTo>
                  <a:pt x="1357564" y="-126408"/>
                  <a:pt x="1915027" y="178393"/>
                  <a:pt x="1852864" y="204461"/>
                </a:cubicBezTo>
                <a:cubicBezTo>
                  <a:pt x="1790701" y="230529"/>
                  <a:pt x="1301416" y="212481"/>
                  <a:pt x="1239253" y="216492"/>
                </a:cubicBezTo>
                <a:cubicBezTo>
                  <a:pt x="1177090" y="220502"/>
                  <a:pt x="1536032" y="214487"/>
                  <a:pt x="1479885" y="228524"/>
                </a:cubicBezTo>
                <a:cubicBezTo>
                  <a:pt x="1423738" y="242561"/>
                  <a:pt x="1024690" y="286676"/>
                  <a:pt x="902369" y="300713"/>
                </a:cubicBezTo>
                <a:cubicBezTo>
                  <a:pt x="780048" y="314750"/>
                  <a:pt x="745958" y="312745"/>
                  <a:pt x="745958" y="312745"/>
                </a:cubicBezTo>
                <a:lnTo>
                  <a:pt x="1383632" y="264619"/>
                </a:lnTo>
                <a:lnTo>
                  <a:pt x="0" y="38493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531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ngelina Jolie" hidden="1">
            <a:extLst>
              <a:ext uri="{FF2B5EF4-FFF2-40B4-BE49-F238E27FC236}">
                <a16:creationId xmlns:a16="http://schemas.microsoft.com/office/drawing/2014/main" id="{FDA6BF09-DFEB-4FEF-AD3B-247CE8111C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0202"/>
            <a:ext cx="9601200" cy="9581197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</p:pic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1BA3FA07-3DE4-731F-D863-149E153BCA85}"/>
              </a:ext>
            </a:extLst>
          </p:cNvPr>
          <p:cNvSpPr/>
          <p:nvPr/>
        </p:nvSpPr>
        <p:spPr>
          <a:xfrm>
            <a:off x="3016196" y="4981304"/>
            <a:ext cx="133551" cy="114651"/>
          </a:xfrm>
          <a:custGeom>
            <a:avLst/>
            <a:gdLst>
              <a:gd name="connsiteX0" fmla="*/ 54 w 133551"/>
              <a:gd name="connsiteY0" fmla="*/ 114571 h 114651"/>
              <a:gd name="connsiteX1" fmla="*/ 85779 w 133551"/>
              <a:gd name="connsiteY1" fmla="*/ 89171 h 114651"/>
              <a:gd name="connsiteX2" fmla="*/ 133404 w 133551"/>
              <a:gd name="connsiteY2" fmla="*/ 54246 h 114651"/>
              <a:gd name="connsiteX3" fmla="*/ 101654 w 133551"/>
              <a:gd name="connsiteY3" fmla="*/ 271 h 114651"/>
              <a:gd name="connsiteX4" fmla="*/ 130229 w 133551"/>
              <a:gd name="connsiteY4" fmla="*/ 32021 h 114651"/>
              <a:gd name="connsiteX5" fmla="*/ 117529 w 133551"/>
              <a:gd name="connsiteY5" fmla="*/ 51071 h 114651"/>
              <a:gd name="connsiteX6" fmla="*/ 73079 w 133551"/>
              <a:gd name="connsiteY6" fmla="*/ 95521 h 114651"/>
              <a:gd name="connsiteX7" fmla="*/ 54 w 133551"/>
              <a:gd name="connsiteY7" fmla="*/ 114571 h 114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551" h="114651">
                <a:moveTo>
                  <a:pt x="54" y="114571"/>
                </a:moveTo>
                <a:cubicBezTo>
                  <a:pt x="2171" y="113513"/>
                  <a:pt x="63554" y="99225"/>
                  <a:pt x="85779" y="89171"/>
                </a:cubicBezTo>
                <a:cubicBezTo>
                  <a:pt x="108004" y="79117"/>
                  <a:pt x="130758" y="69063"/>
                  <a:pt x="133404" y="54246"/>
                </a:cubicBezTo>
                <a:cubicBezTo>
                  <a:pt x="136050" y="39429"/>
                  <a:pt x="102183" y="3975"/>
                  <a:pt x="101654" y="271"/>
                </a:cubicBezTo>
                <a:cubicBezTo>
                  <a:pt x="101125" y="-3433"/>
                  <a:pt x="130229" y="32021"/>
                  <a:pt x="130229" y="32021"/>
                </a:cubicBezTo>
                <a:cubicBezTo>
                  <a:pt x="132875" y="40488"/>
                  <a:pt x="127054" y="40488"/>
                  <a:pt x="117529" y="51071"/>
                </a:cubicBezTo>
                <a:cubicBezTo>
                  <a:pt x="108004" y="61654"/>
                  <a:pt x="87896" y="84938"/>
                  <a:pt x="73079" y="95521"/>
                </a:cubicBezTo>
                <a:cubicBezTo>
                  <a:pt x="58262" y="106104"/>
                  <a:pt x="-2063" y="115629"/>
                  <a:pt x="54" y="114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F73BBA3B-26F2-2E8B-A9EC-BB32E9CF3398}"/>
              </a:ext>
            </a:extLst>
          </p:cNvPr>
          <p:cNvSpPr/>
          <p:nvPr/>
        </p:nvSpPr>
        <p:spPr>
          <a:xfrm>
            <a:off x="3103704" y="4819041"/>
            <a:ext cx="884105" cy="333984"/>
          </a:xfrm>
          <a:custGeom>
            <a:avLst/>
            <a:gdLst>
              <a:gd name="connsiteX0" fmla="*/ 1446 w 884105"/>
              <a:gd name="connsiteY0" fmla="*/ 159359 h 333984"/>
              <a:gd name="connsiteX1" fmla="*/ 96696 w 884105"/>
              <a:gd name="connsiteY1" fmla="*/ 197459 h 333984"/>
              <a:gd name="connsiteX2" fmla="*/ 39546 w 884105"/>
              <a:gd name="connsiteY2" fmla="*/ 200634 h 333984"/>
              <a:gd name="connsiteX3" fmla="*/ 141146 w 884105"/>
              <a:gd name="connsiteY3" fmla="*/ 172059 h 333984"/>
              <a:gd name="connsiteX4" fmla="*/ 93521 w 884105"/>
              <a:gd name="connsiteY4" fmla="*/ 172059 h 333984"/>
              <a:gd name="connsiteX5" fmla="*/ 115746 w 884105"/>
              <a:gd name="connsiteY5" fmla="*/ 162534 h 333984"/>
              <a:gd name="connsiteX6" fmla="*/ 77646 w 884105"/>
              <a:gd name="connsiteY6" fmla="*/ 95859 h 333984"/>
              <a:gd name="connsiteX7" fmla="*/ 93521 w 884105"/>
              <a:gd name="connsiteY7" fmla="*/ 609 h 333984"/>
              <a:gd name="connsiteX8" fmla="*/ 93521 w 884105"/>
              <a:gd name="connsiteY8" fmla="*/ 57759 h 333984"/>
              <a:gd name="connsiteX9" fmla="*/ 141146 w 884105"/>
              <a:gd name="connsiteY9" fmla="*/ 111734 h 333984"/>
              <a:gd name="connsiteX10" fmla="*/ 201471 w 884105"/>
              <a:gd name="connsiteY10" fmla="*/ 121259 h 333984"/>
              <a:gd name="connsiteX11" fmla="*/ 179246 w 884105"/>
              <a:gd name="connsiteY11" fmla="*/ 10134 h 333984"/>
              <a:gd name="connsiteX12" fmla="*/ 204646 w 884105"/>
              <a:gd name="connsiteY12" fmla="*/ 32359 h 333984"/>
              <a:gd name="connsiteX13" fmla="*/ 268146 w 884105"/>
              <a:gd name="connsiteY13" fmla="*/ 108559 h 333984"/>
              <a:gd name="connsiteX14" fmla="*/ 252271 w 884105"/>
              <a:gd name="connsiteY14" fmla="*/ 16484 h 333984"/>
              <a:gd name="connsiteX15" fmla="*/ 331646 w 884105"/>
              <a:gd name="connsiteY15" fmla="*/ 102209 h 333984"/>
              <a:gd name="connsiteX16" fmla="*/ 350696 w 884105"/>
              <a:gd name="connsiteY16" fmla="*/ 102209 h 333984"/>
              <a:gd name="connsiteX17" fmla="*/ 337996 w 884105"/>
              <a:gd name="connsiteY17" fmla="*/ 29184 h 333984"/>
              <a:gd name="connsiteX18" fmla="*/ 382446 w 884105"/>
              <a:gd name="connsiteY18" fmla="*/ 102209 h 333984"/>
              <a:gd name="connsiteX19" fmla="*/ 417371 w 884105"/>
              <a:gd name="connsiteY19" fmla="*/ 105384 h 333984"/>
              <a:gd name="connsiteX20" fmla="*/ 391971 w 884105"/>
              <a:gd name="connsiteY20" fmla="*/ 70459 h 333984"/>
              <a:gd name="connsiteX21" fmla="*/ 423721 w 884105"/>
              <a:gd name="connsiteY21" fmla="*/ 22834 h 333984"/>
              <a:gd name="connsiteX22" fmla="*/ 407846 w 884105"/>
              <a:gd name="connsiteY22" fmla="*/ 51409 h 333984"/>
              <a:gd name="connsiteX23" fmla="*/ 464996 w 884105"/>
              <a:gd name="connsiteY23" fmla="*/ 111734 h 333984"/>
              <a:gd name="connsiteX24" fmla="*/ 461821 w 884105"/>
              <a:gd name="connsiteY24" fmla="*/ 32359 h 333984"/>
              <a:gd name="connsiteX25" fmla="*/ 477696 w 884105"/>
              <a:gd name="connsiteY25" fmla="*/ 83159 h 333984"/>
              <a:gd name="connsiteX26" fmla="*/ 547546 w 884105"/>
              <a:gd name="connsiteY26" fmla="*/ 118084 h 333984"/>
              <a:gd name="connsiteX27" fmla="*/ 547546 w 884105"/>
              <a:gd name="connsiteY27" fmla="*/ 19659 h 333984"/>
              <a:gd name="connsiteX28" fmla="*/ 531671 w 884105"/>
              <a:gd name="connsiteY28" fmla="*/ 108559 h 333984"/>
              <a:gd name="connsiteX29" fmla="*/ 541196 w 884105"/>
              <a:gd name="connsiteY29" fmla="*/ 51409 h 333984"/>
              <a:gd name="connsiteX30" fmla="*/ 591996 w 884105"/>
              <a:gd name="connsiteY30" fmla="*/ 149834 h 333984"/>
              <a:gd name="connsiteX31" fmla="*/ 620571 w 884105"/>
              <a:gd name="connsiteY31" fmla="*/ 95859 h 333984"/>
              <a:gd name="connsiteX32" fmla="*/ 623746 w 884105"/>
              <a:gd name="connsiteY32" fmla="*/ 149834 h 333984"/>
              <a:gd name="connsiteX33" fmla="*/ 677721 w 884105"/>
              <a:gd name="connsiteY33" fmla="*/ 181584 h 333984"/>
              <a:gd name="connsiteX34" fmla="*/ 699946 w 884105"/>
              <a:gd name="connsiteY34" fmla="*/ 172059 h 333984"/>
              <a:gd name="connsiteX35" fmla="*/ 677721 w 884105"/>
              <a:gd name="connsiteY35" fmla="*/ 235559 h 333984"/>
              <a:gd name="connsiteX36" fmla="*/ 725346 w 884105"/>
              <a:gd name="connsiteY36" fmla="*/ 235559 h 333984"/>
              <a:gd name="connsiteX37" fmla="*/ 811071 w 884105"/>
              <a:gd name="connsiteY37" fmla="*/ 168884 h 333984"/>
              <a:gd name="connsiteX38" fmla="*/ 779321 w 884105"/>
              <a:gd name="connsiteY38" fmla="*/ 213334 h 333984"/>
              <a:gd name="connsiteX39" fmla="*/ 814246 w 884105"/>
              <a:gd name="connsiteY39" fmla="*/ 210159 h 333984"/>
              <a:gd name="connsiteX40" fmla="*/ 785671 w 884105"/>
              <a:gd name="connsiteY40" fmla="*/ 273659 h 333984"/>
              <a:gd name="connsiteX41" fmla="*/ 884096 w 884105"/>
              <a:gd name="connsiteY41" fmla="*/ 270484 h 333984"/>
              <a:gd name="connsiteX42" fmla="*/ 779321 w 884105"/>
              <a:gd name="connsiteY42" fmla="*/ 283184 h 333984"/>
              <a:gd name="connsiteX43" fmla="*/ 626921 w 884105"/>
              <a:gd name="connsiteY43" fmla="*/ 333984 h 333984"/>
              <a:gd name="connsiteX44" fmla="*/ 830121 w 884105"/>
              <a:gd name="connsiteY44" fmla="*/ 283184 h 333984"/>
              <a:gd name="connsiteX45" fmla="*/ 718996 w 884105"/>
              <a:gd name="connsiteY45" fmla="*/ 270484 h 333984"/>
              <a:gd name="connsiteX46" fmla="*/ 652321 w 884105"/>
              <a:gd name="connsiteY46" fmla="*/ 229209 h 333984"/>
              <a:gd name="connsiteX47" fmla="*/ 617396 w 884105"/>
              <a:gd name="connsiteY47" fmla="*/ 172059 h 333984"/>
              <a:gd name="connsiteX48" fmla="*/ 503096 w 884105"/>
              <a:gd name="connsiteY48" fmla="*/ 140309 h 333984"/>
              <a:gd name="connsiteX49" fmla="*/ 620571 w 884105"/>
              <a:gd name="connsiteY49" fmla="*/ 175234 h 333984"/>
              <a:gd name="connsiteX50" fmla="*/ 445946 w 884105"/>
              <a:gd name="connsiteY50" fmla="*/ 130784 h 333984"/>
              <a:gd name="connsiteX51" fmla="*/ 252271 w 884105"/>
              <a:gd name="connsiteY51" fmla="*/ 127609 h 333984"/>
              <a:gd name="connsiteX52" fmla="*/ 382446 w 884105"/>
              <a:gd name="connsiteY52" fmla="*/ 137134 h 333984"/>
              <a:gd name="connsiteX53" fmla="*/ 296721 w 884105"/>
              <a:gd name="connsiteY53" fmla="*/ 140309 h 333984"/>
              <a:gd name="connsiteX54" fmla="*/ 214171 w 884105"/>
              <a:gd name="connsiteY54" fmla="*/ 146659 h 333984"/>
              <a:gd name="connsiteX55" fmla="*/ 185596 w 884105"/>
              <a:gd name="connsiteY55" fmla="*/ 153009 h 333984"/>
              <a:gd name="connsiteX56" fmla="*/ 1446 w 884105"/>
              <a:gd name="connsiteY56" fmla="*/ 159359 h 333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884105" h="333984">
                <a:moveTo>
                  <a:pt x="1446" y="159359"/>
                </a:moveTo>
                <a:cubicBezTo>
                  <a:pt x="-13371" y="166767"/>
                  <a:pt x="90346" y="190580"/>
                  <a:pt x="96696" y="197459"/>
                </a:cubicBezTo>
                <a:cubicBezTo>
                  <a:pt x="103046" y="204338"/>
                  <a:pt x="32138" y="204867"/>
                  <a:pt x="39546" y="200634"/>
                </a:cubicBezTo>
                <a:cubicBezTo>
                  <a:pt x="46954" y="196401"/>
                  <a:pt x="132150" y="176821"/>
                  <a:pt x="141146" y="172059"/>
                </a:cubicBezTo>
                <a:cubicBezTo>
                  <a:pt x="150142" y="167297"/>
                  <a:pt x="97754" y="173646"/>
                  <a:pt x="93521" y="172059"/>
                </a:cubicBezTo>
                <a:cubicBezTo>
                  <a:pt x="89288" y="170472"/>
                  <a:pt x="118392" y="175234"/>
                  <a:pt x="115746" y="162534"/>
                </a:cubicBezTo>
                <a:cubicBezTo>
                  <a:pt x="113100" y="149834"/>
                  <a:pt x="81350" y="122846"/>
                  <a:pt x="77646" y="95859"/>
                </a:cubicBezTo>
                <a:cubicBezTo>
                  <a:pt x="73942" y="68872"/>
                  <a:pt x="90875" y="6959"/>
                  <a:pt x="93521" y="609"/>
                </a:cubicBezTo>
                <a:cubicBezTo>
                  <a:pt x="96167" y="-5741"/>
                  <a:pt x="85584" y="39238"/>
                  <a:pt x="93521" y="57759"/>
                </a:cubicBezTo>
                <a:cubicBezTo>
                  <a:pt x="101458" y="76280"/>
                  <a:pt x="123154" y="101151"/>
                  <a:pt x="141146" y="111734"/>
                </a:cubicBezTo>
                <a:cubicBezTo>
                  <a:pt x="159138" y="122317"/>
                  <a:pt x="195121" y="138192"/>
                  <a:pt x="201471" y="121259"/>
                </a:cubicBezTo>
                <a:cubicBezTo>
                  <a:pt x="207821" y="104326"/>
                  <a:pt x="179246" y="10134"/>
                  <a:pt x="179246" y="10134"/>
                </a:cubicBezTo>
                <a:cubicBezTo>
                  <a:pt x="179775" y="-4683"/>
                  <a:pt x="189829" y="15955"/>
                  <a:pt x="204646" y="32359"/>
                </a:cubicBezTo>
                <a:cubicBezTo>
                  <a:pt x="219463" y="48763"/>
                  <a:pt x="260209" y="111205"/>
                  <a:pt x="268146" y="108559"/>
                </a:cubicBezTo>
                <a:cubicBezTo>
                  <a:pt x="276083" y="105913"/>
                  <a:pt x="241688" y="17542"/>
                  <a:pt x="252271" y="16484"/>
                </a:cubicBezTo>
                <a:cubicBezTo>
                  <a:pt x="262854" y="15426"/>
                  <a:pt x="315242" y="87921"/>
                  <a:pt x="331646" y="102209"/>
                </a:cubicBezTo>
                <a:cubicBezTo>
                  <a:pt x="348050" y="116497"/>
                  <a:pt x="349638" y="114380"/>
                  <a:pt x="350696" y="102209"/>
                </a:cubicBezTo>
                <a:cubicBezTo>
                  <a:pt x="351754" y="90038"/>
                  <a:pt x="332704" y="29184"/>
                  <a:pt x="337996" y="29184"/>
                </a:cubicBezTo>
                <a:cubicBezTo>
                  <a:pt x="343288" y="29184"/>
                  <a:pt x="369217" y="89509"/>
                  <a:pt x="382446" y="102209"/>
                </a:cubicBezTo>
                <a:cubicBezTo>
                  <a:pt x="395675" y="114909"/>
                  <a:pt x="415784" y="110676"/>
                  <a:pt x="417371" y="105384"/>
                </a:cubicBezTo>
                <a:cubicBezTo>
                  <a:pt x="418958" y="100092"/>
                  <a:pt x="390913" y="84217"/>
                  <a:pt x="391971" y="70459"/>
                </a:cubicBezTo>
                <a:cubicBezTo>
                  <a:pt x="393029" y="56701"/>
                  <a:pt x="421075" y="26009"/>
                  <a:pt x="423721" y="22834"/>
                </a:cubicBezTo>
                <a:cubicBezTo>
                  <a:pt x="426367" y="19659"/>
                  <a:pt x="400967" y="36592"/>
                  <a:pt x="407846" y="51409"/>
                </a:cubicBezTo>
                <a:cubicBezTo>
                  <a:pt x="414725" y="66226"/>
                  <a:pt x="456000" y="114909"/>
                  <a:pt x="464996" y="111734"/>
                </a:cubicBezTo>
                <a:cubicBezTo>
                  <a:pt x="473992" y="108559"/>
                  <a:pt x="459704" y="37121"/>
                  <a:pt x="461821" y="32359"/>
                </a:cubicBezTo>
                <a:cubicBezTo>
                  <a:pt x="463938" y="27597"/>
                  <a:pt x="463409" y="68872"/>
                  <a:pt x="477696" y="83159"/>
                </a:cubicBezTo>
                <a:cubicBezTo>
                  <a:pt x="491983" y="97446"/>
                  <a:pt x="535904" y="128667"/>
                  <a:pt x="547546" y="118084"/>
                </a:cubicBezTo>
                <a:cubicBezTo>
                  <a:pt x="559188" y="107501"/>
                  <a:pt x="550192" y="21246"/>
                  <a:pt x="547546" y="19659"/>
                </a:cubicBezTo>
                <a:cubicBezTo>
                  <a:pt x="544900" y="18071"/>
                  <a:pt x="532729" y="103268"/>
                  <a:pt x="531671" y="108559"/>
                </a:cubicBezTo>
                <a:cubicBezTo>
                  <a:pt x="530613" y="113850"/>
                  <a:pt x="531142" y="44530"/>
                  <a:pt x="541196" y="51409"/>
                </a:cubicBezTo>
                <a:cubicBezTo>
                  <a:pt x="551250" y="58288"/>
                  <a:pt x="578767" y="142426"/>
                  <a:pt x="591996" y="149834"/>
                </a:cubicBezTo>
                <a:cubicBezTo>
                  <a:pt x="605225" y="157242"/>
                  <a:pt x="615279" y="95859"/>
                  <a:pt x="620571" y="95859"/>
                </a:cubicBezTo>
                <a:cubicBezTo>
                  <a:pt x="625863" y="95859"/>
                  <a:pt x="614221" y="135547"/>
                  <a:pt x="623746" y="149834"/>
                </a:cubicBezTo>
                <a:cubicBezTo>
                  <a:pt x="633271" y="164121"/>
                  <a:pt x="665021" y="177880"/>
                  <a:pt x="677721" y="181584"/>
                </a:cubicBezTo>
                <a:cubicBezTo>
                  <a:pt x="690421" y="185288"/>
                  <a:pt x="699946" y="163063"/>
                  <a:pt x="699946" y="172059"/>
                </a:cubicBezTo>
                <a:cubicBezTo>
                  <a:pt x="699946" y="181055"/>
                  <a:pt x="673488" y="224976"/>
                  <a:pt x="677721" y="235559"/>
                </a:cubicBezTo>
                <a:cubicBezTo>
                  <a:pt x="681954" y="246142"/>
                  <a:pt x="703121" y="246671"/>
                  <a:pt x="725346" y="235559"/>
                </a:cubicBezTo>
                <a:cubicBezTo>
                  <a:pt x="747571" y="224447"/>
                  <a:pt x="802075" y="172588"/>
                  <a:pt x="811071" y="168884"/>
                </a:cubicBezTo>
                <a:cubicBezTo>
                  <a:pt x="820067" y="165180"/>
                  <a:pt x="778792" y="206455"/>
                  <a:pt x="779321" y="213334"/>
                </a:cubicBezTo>
                <a:cubicBezTo>
                  <a:pt x="779850" y="220213"/>
                  <a:pt x="813188" y="200105"/>
                  <a:pt x="814246" y="210159"/>
                </a:cubicBezTo>
                <a:cubicBezTo>
                  <a:pt x="815304" y="220213"/>
                  <a:pt x="774029" y="263605"/>
                  <a:pt x="785671" y="273659"/>
                </a:cubicBezTo>
                <a:cubicBezTo>
                  <a:pt x="797313" y="283713"/>
                  <a:pt x="885154" y="268896"/>
                  <a:pt x="884096" y="270484"/>
                </a:cubicBezTo>
                <a:cubicBezTo>
                  <a:pt x="883038" y="272072"/>
                  <a:pt x="822183" y="272601"/>
                  <a:pt x="779321" y="283184"/>
                </a:cubicBezTo>
                <a:cubicBezTo>
                  <a:pt x="736459" y="293767"/>
                  <a:pt x="618454" y="333984"/>
                  <a:pt x="626921" y="333984"/>
                </a:cubicBezTo>
                <a:cubicBezTo>
                  <a:pt x="635388" y="333984"/>
                  <a:pt x="814775" y="293767"/>
                  <a:pt x="830121" y="283184"/>
                </a:cubicBezTo>
                <a:cubicBezTo>
                  <a:pt x="845467" y="272601"/>
                  <a:pt x="748629" y="279480"/>
                  <a:pt x="718996" y="270484"/>
                </a:cubicBezTo>
                <a:cubicBezTo>
                  <a:pt x="689363" y="261488"/>
                  <a:pt x="669254" y="245613"/>
                  <a:pt x="652321" y="229209"/>
                </a:cubicBezTo>
                <a:cubicBezTo>
                  <a:pt x="635388" y="212805"/>
                  <a:pt x="642267" y="186876"/>
                  <a:pt x="617396" y="172059"/>
                </a:cubicBezTo>
                <a:cubicBezTo>
                  <a:pt x="592525" y="157242"/>
                  <a:pt x="502567" y="139780"/>
                  <a:pt x="503096" y="140309"/>
                </a:cubicBezTo>
                <a:cubicBezTo>
                  <a:pt x="503625" y="140838"/>
                  <a:pt x="630096" y="176822"/>
                  <a:pt x="620571" y="175234"/>
                </a:cubicBezTo>
                <a:cubicBezTo>
                  <a:pt x="611046" y="173647"/>
                  <a:pt x="507329" y="138721"/>
                  <a:pt x="445946" y="130784"/>
                </a:cubicBezTo>
                <a:cubicBezTo>
                  <a:pt x="384563" y="122847"/>
                  <a:pt x="262854" y="126551"/>
                  <a:pt x="252271" y="127609"/>
                </a:cubicBezTo>
                <a:cubicBezTo>
                  <a:pt x="241688" y="128667"/>
                  <a:pt x="375038" y="135017"/>
                  <a:pt x="382446" y="137134"/>
                </a:cubicBezTo>
                <a:cubicBezTo>
                  <a:pt x="389854" y="139251"/>
                  <a:pt x="324767" y="138722"/>
                  <a:pt x="296721" y="140309"/>
                </a:cubicBezTo>
                <a:cubicBezTo>
                  <a:pt x="268675" y="141896"/>
                  <a:pt x="232692" y="144542"/>
                  <a:pt x="214171" y="146659"/>
                </a:cubicBezTo>
                <a:cubicBezTo>
                  <a:pt x="195650" y="148776"/>
                  <a:pt x="216288" y="148776"/>
                  <a:pt x="185596" y="153009"/>
                </a:cubicBezTo>
                <a:cubicBezTo>
                  <a:pt x="154904" y="157242"/>
                  <a:pt x="16263" y="151951"/>
                  <a:pt x="1446" y="159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782FEF84-B1C2-85E9-8847-A811C4B232D6}"/>
              </a:ext>
            </a:extLst>
          </p:cNvPr>
          <p:cNvSpPr/>
          <p:nvPr/>
        </p:nvSpPr>
        <p:spPr>
          <a:xfrm>
            <a:off x="3148841" y="4952511"/>
            <a:ext cx="266660" cy="149852"/>
          </a:xfrm>
          <a:custGeom>
            <a:avLst/>
            <a:gdLst>
              <a:gd name="connsiteX0" fmla="*/ 264284 w 266660"/>
              <a:gd name="connsiteY0" fmla="*/ 489 h 149852"/>
              <a:gd name="connsiteX1" fmla="*/ 156334 w 266660"/>
              <a:gd name="connsiteY1" fmla="*/ 25889 h 149852"/>
              <a:gd name="connsiteX2" fmla="*/ 42034 w 266660"/>
              <a:gd name="connsiteY2" fmla="*/ 95739 h 149852"/>
              <a:gd name="connsiteX3" fmla="*/ 16634 w 266660"/>
              <a:gd name="connsiteY3" fmla="*/ 149714 h 149852"/>
              <a:gd name="connsiteX4" fmla="*/ 32509 w 266660"/>
              <a:gd name="connsiteY4" fmla="*/ 79864 h 149852"/>
              <a:gd name="connsiteX5" fmla="*/ 759 w 266660"/>
              <a:gd name="connsiteY5" fmla="*/ 121139 h 149852"/>
              <a:gd name="connsiteX6" fmla="*/ 70609 w 266660"/>
              <a:gd name="connsiteY6" fmla="*/ 48114 h 149852"/>
              <a:gd name="connsiteX7" fmla="*/ 48384 w 266660"/>
              <a:gd name="connsiteY7" fmla="*/ 44939 h 149852"/>
              <a:gd name="connsiteX8" fmla="*/ 264284 w 266660"/>
              <a:gd name="connsiteY8" fmla="*/ 489 h 149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6660" h="149852">
                <a:moveTo>
                  <a:pt x="264284" y="489"/>
                </a:moveTo>
                <a:cubicBezTo>
                  <a:pt x="282276" y="-2686"/>
                  <a:pt x="193376" y="10014"/>
                  <a:pt x="156334" y="25889"/>
                </a:cubicBezTo>
                <a:cubicBezTo>
                  <a:pt x="119292" y="41764"/>
                  <a:pt x="65317" y="75102"/>
                  <a:pt x="42034" y="95739"/>
                </a:cubicBezTo>
                <a:cubicBezTo>
                  <a:pt x="18751" y="116376"/>
                  <a:pt x="18221" y="152360"/>
                  <a:pt x="16634" y="149714"/>
                </a:cubicBezTo>
                <a:cubicBezTo>
                  <a:pt x="15046" y="147068"/>
                  <a:pt x="35155" y="84626"/>
                  <a:pt x="32509" y="79864"/>
                </a:cubicBezTo>
                <a:cubicBezTo>
                  <a:pt x="29863" y="75102"/>
                  <a:pt x="-5591" y="126431"/>
                  <a:pt x="759" y="121139"/>
                </a:cubicBezTo>
                <a:cubicBezTo>
                  <a:pt x="7109" y="115847"/>
                  <a:pt x="62672" y="60814"/>
                  <a:pt x="70609" y="48114"/>
                </a:cubicBezTo>
                <a:cubicBezTo>
                  <a:pt x="78546" y="35414"/>
                  <a:pt x="23513" y="50760"/>
                  <a:pt x="48384" y="44939"/>
                </a:cubicBezTo>
                <a:cubicBezTo>
                  <a:pt x="73255" y="39118"/>
                  <a:pt x="246292" y="3664"/>
                  <a:pt x="264284" y="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24ADB694-1EFC-69DE-1BD4-589A6F3E2415}"/>
              </a:ext>
            </a:extLst>
          </p:cNvPr>
          <p:cNvSpPr/>
          <p:nvPr/>
        </p:nvSpPr>
        <p:spPr>
          <a:xfrm>
            <a:off x="3025660" y="5107612"/>
            <a:ext cx="638476" cy="169274"/>
          </a:xfrm>
          <a:custGeom>
            <a:avLst/>
            <a:gdLst>
              <a:gd name="connsiteX0" fmla="*/ 115 w 638476"/>
              <a:gd name="connsiteY0" fmla="*/ 13663 h 169274"/>
              <a:gd name="connsiteX1" fmla="*/ 139815 w 638476"/>
              <a:gd name="connsiteY1" fmla="*/ 963 h 169274"/>
              <a:gd name="connsiteX2" fmla="*/ 181090 w 638476"/>
              <a:gd name="connsiteY2" fmla="*/ 42238 h 169274"/>
              <a:gd name="connsiteX3" fmla="*/ 123940 w 638476"/>
              <a:gd name="connsiteY3" fmla="*/ 23188 h 169274"/>
              <a:gd name="connsiteX4" fmla="*/ 225540 w 638476"/>
              <a:gd name="connsiteY4" fmla="*/ 61288 h 169274"/>
              <a:gd name="connsiteX5" fmla="*/ 257290 w 638476"/>
              <a:gd name="connsiteY5" fmla="*/ 93038 h 169274"/>
              <a:gd name="connsiteX6" fmla="*/ 266815 w 638476"/>
              <a:gd name="connsiteY6" fmla="*/ 58113 h 169274"/>
              <a:gd name="connsiteX7" fmla="*/ 311265 w 638476"/>
              <a:gd name="connsiteY7" fmla="*/ 86688 h 169274"/>
              <a:gd name="connsiteX8" fmla="*/ 320790 w 638476"/>
              <a:gd name="connsiteY8" fmla="*/ 58113 h 169274"/>
              <a:gd name="connsiteX9" fmla="*/ 358890 w 638476"/>
              <a:gd name="connsiteY9" fmla="*/ 93038 h 169274"/>
              <a:gd name="connsiteX10" fmla="*/ 393815 w 638476"/>
              <a:gd name="connsiteY10" fmla="*/ 89863 h 169274"/>
              <a:gd name="connsiteX11" fmla="*/ 403340 w 638476"/>
              <a:gd name="connsiteY11" fmla="*/ 127963 h 169274"/>
              <a:gd name="connsiteX12" fmla="*/ 381115 w 638476"/>
              <a:gd name="connsiteY12" fmla="*/ 153363 h 169274"/>
              <a:gd name="connsiteX13" fmla="*/ 444615 w 638476"/>
              <a:gd name="connsiteY13" fmla="*/ 112088 h 169274"/>
              <a:gd name="connsiteX14" fmla="*/ 530340 w 638476"/>
              <a:gd name="connsiteY14" fmla="*/ 96213 h 169274"/>
              <a:gd name="connsiteX15" fmla="*/ 501765 w 638476"/>
              <a:gd name="connsiteY15" fmla="*/ 124788 h 169274"/>
              <a:gd name="connsiteX16" fmla="*/ 479540 w 638476"/>
              <a:gd name="connsiteY16" fmla="*/ 159713 h 169274"/>
              <a:gd name="connsiteX17" fmla="*/ 562090 w 638476"/>
              <a:gd name="connsiteY17" fmla="*/ 108913 h 169274"/>
              <a:gd name="connsiteX18" fmla="*/ 574790 w 638476"/>
              <a:gd name="connsiteY18" fmla="*/ 169238 h 169274"/>
              <a:gd name="connsiteX19" fmla="*/ 587490 w 638476"/>
              <a:gd name="connsiteY19" fmla="*/ 118438 h 169274"/>
              <a:gd name="connsiteX20" fmla="*/ 590665 w 638476"/>
              <a:gd name="connsiteY20" fmla="*/ 156538 h 169274"/>
              <a:gd name="connsiteX21" fmla="*/ 616065 w 638476"/>
              <a:gd name="connsiteY21" fmla="*/ 89863 h 169274"/>
              <a:gd name="connsiteX22" fmla="*/ 638290 w 638476"/>
              <a:gd name="connsiteY22" fmla="*/ 23188 h 169274"/>
              <a:gd name="connsiteX23" fmla="*/ 603365 w 638476"/>
              <a:gd name="connsiteY23" fmla="*/ 51763 h 169274"/>
              <a:gd name="connsiteX24" fmla="*/ 431915 w 638476"/>
              <a:gd name="connsiteY24" fmla="*/ 86688 h 169274"/>
              <a:gd name="connsiteX25" fmla="*/ 428740 w 638476"/>
              <a:gd name="connsiteY25" fmla="*/ 93038 h 169274"/>
              <a:gd name="connsiteX26" fmla="*/ 320790 w 638476"/>
              <a:gd name="connsiteY26" fmla="*/ 48588 h 169274"/>
              <a:gd name="connsiteX27" fmla="*/ 323965 w 638476"/>
              <a:gd name="connsiteY27" fmla="*/ 67638 h 169274"/>
              <a:gd name="connsiteX28" fmla="*/ 177915 w 638476"/>
              <a:gd name="connsiteY28" fmla="*/ 32713 h 169274"/>
              <a:gd name="connsiteX29" fmla="*/ 225540 w 638476"/>
              <a:gd name="connsiteY29" fmla="*/ 42238 h 169274"/>
              <a:gd name="connsiteX30" fmla="*/ 165215 w 638476"/>
              <a:gd name="connsiteY30" fmla="*/ 20013 h 169274"/>
              <a:gd name="connsiteX31" fmla="*/ 115 w 638476"/>
              <a:gd name="connsiteY31" fmla="*/ 13663 h 169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38476" h="169274">
                <a:moveTo>
                  <a:pt x="115" y="13663"/>
                </a:moveTo>
                <a:cubicBezTo>
                  <a:pt x="-4118" y="10488"/>
                  <a:pt x="109653" y="-3800"/>
                  <a:pt x="139815" y="963"/>
                </a:cubicBezTo>
                <a:cubicBezTo>
                  <a:pt x="169978" y="5725"/>
                  <a:pt x="183736" y="38534"/>
                  <a:pt x="181090" y="42238"/>
                </a:cubicBezTo>
                <a:cubicBezTo>
                  <a:pt x="178444" y="45942"/>
                  <a:pt x="116532" y="20013"/>
                  <a:pt x="123940" y="23188"/>
                </a:cubicBezTo>
                <a:cubicBezTo>
                  <a:pt x="131348" y="26363"/>
                  <a:pt x="203315" y="49646"/>
                  <a:pt x="225540" y="61288"/>
                </a:cubicBezTo>
                <a:cubicBezTo>
                  <a:pt x="247765" y="72930"/>
                  <a:pt x="250411" y="93567"/>
                  <a:pt x="257290" y="93038"/>
                </a:cubicBezTo>
                <a:cubicBezTo>
                  <a:pt x="264169" y="92509"/>
                  <a:pt x="257819" y="59171"/>
                  <a:pt x="266815" y="58113"/>
                </a:cubicBezTo>
                <a:cubicBezTo>
                  <a:pt x="275811" y="57055"/>
                  <a:pt x="302269" y="86688"/>
                  <a:pt x="311265" y="86688"/>
                </a:cubicBezTo>
                <a:cubicBezTo>
                  <a:pt x="320261" y="86688"/>
                  <a:pt x="312853" y="57055"/>
                  <a:pt x="320790" y="58113"/>
                </a:cubicBezTo>
                <a:cubicBezTo>
                  <a:pt x="328727" y="59171"/>
                  <a:pt x="346719" y="87746"/>
                  <a:pt x="358890" y="93038"/>
                </a:cubicBezTo>
                <a:cubicBezTo>
                  <a:pt x="371061" y="98330"/>
                  <a:pt x="386407" y="84042"/>
                  <a:pt x="393815" y="89863"/>
                </a:cubicBezTo>
                <a:cubicBezTo>
                  <a:pt x="401223" y="95684"/>
                  <a:pt x="405457" y="117380"/>
                  <a:pt x="403340" y="127963"/>
                </a:cubicBezTo>
                <a:cubicBezTo>
                  <a:pt x="401223" y="138546"/>
                  <a:pt x="374236" y="156009"/>
                  <a:pt x="381115" y="153363"/>
                </a:cubicBezTo>
                <a:cubicBezTo>
                  <a:pt x="387994" y="150717"/>
                  <a:pt x="419744" y="121613"/>
                  <a:pt x="444615" y="112088"/>
                </a:cubicBezTo>
                <a:cubicBezTo>
                  <a:pt x="469486" y="102563"/>
                  <a:pt x="520815" y="94096"/>
                  <a:pt x="530340" y="96213"/>
                </a:cubicBezTo>
                <a:cubicBezTo>
                  <a:pt x="539865" y="98330"/>
                  <a:pt x="510232" y="114205"/>
                  <a:pt x="501765" y="124788"/>
                </a:cubicBezTo>
                <a:cubicBezTo>
                  <a:pt x="493298" y="135371"/>
                  <a:pt x="469486" y="162359"/>
                  <a:pt x="479540" y="159713"/>
                </a:cubicBezTo>
                <a:cubicBezTo>
                  <a:pt x="489594" y="157067"/>
                  <a:pt x="546215" y="107326"/>
                  <a:pt x="562090" y="108913"/>
                </a:cubicBezTo>
                <a:cubicBezTo>
                  <a:pt x="577965" y="110501"/>
                  <a:pt x="570557" y="167651"/>
                  <a:pt x="574790" y="169238"/>
                </a:cubicBezTo>
                <a:cubicBezTo>
                  <a:pt x="579023" y="170825"/>
                  <a:pt x="584844" y="120555"/>
                  <a:pt x="587490" y="118438"/>
                </a:cubicBezTo>
                <a:cubicBezTo>
                  <a:pt x="590136" y="116321"/>
                  <a:pt x="585903" y="161300"/>
                  <a:pt x="590665" y="156538"/>
                </a:cubicBezTo>
                <a:cubicBezTo>
                  <a:pt x="595427" y="151776"/>
                  <a:pt x="608128" y="112088"/>
                  <a:pt x="616065" y="89863"/>
                </a:cubicBezTo>
                <a:cubicBezTo>
                  <a:pt x="624003" y="67638"/>
                  <a:pt x="640407" y="29538"/>
                  <a:pt x="638290" y="23188"/>
                </a:cubicBezTo>
                <a:cubicBezTo>
                  <a:pt x="636173" y="16838"/>
                  <a:pt x="637761" y="41180"/>
                  <a:pt x="603365" y="51763"/>
                </a:cubicBezTo>
                <a:cubicBezTo>
                  <a:pt x="568969" y="62346"/>
                  <a:pt x="461019" y="79809"/>
                  <a:pt x="431915" y="86688"/>
                </a:cubicBezTo>
                <a:cubicBezTo>
                  <a:pt x="402811" y="93567"/>
                  <a:pt x="447261" y="99388"/>
                  <a:pt x="428740" y="93038"/>
                </a:cubicBezTo>
                <a:cubicBezTo>
                  <a:pt x="410219" y="86688"/>
                  <a:pt x="338252" y="52821"/>
                  <a:pt x="320790" y="48588"/>
                </a:cubicBezTo>
                <a:cubicBezTo>
                  <a:pt x="303328" y="44355"/>
                  <a:pt x="347777" y="70284"/>
                  <a:pt x="323965" y="67638"/>
                </a:cubicBezTo>
                <a:cubicBezTo>
                  <a:pt x="300153" y="64992"/>
                  <a:pt x="194319" y="36946"/>
                  <a:pt x="177915" y="32713"/>
                </a:cubicBezTo>
                <a:cubicBezTo>
                  <a:pt x="161511" y="28480"/>
                  <a:pt x="227657" y="44355"/>
                  <a:pt x="225540" y="42238"/>
                </a:cubicBezTo>
                <a:cubicBezTo>
                  <a:pt x="223423" y="40121"/>
                  <a:pt x="198023" y="25834"/>
                  <a:pt x="165215" y="20013"/>
                </a:cubicBezTo>
                <a:cubicBezTo>
                  <a:pt x="132407" y="14192"/>
                  <a:pt x="4348" y="16838"/>
                  <a:pt x="115" y="136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A36EC591-2EB3-8721-45C7-5EBD0B60D626}"/>
              </a:ext>
            </a:extLst>
          </p:cNvPr>
          <p:cNvSpPr/>
          <p:nvPr/>
        </p:nvSpPr>
        <p:spPr>
          <a:xfrm>
            <a:off x="3347615" y="5127410"/>
            <a:ext cx="631761" cy="216528"/>
          </a:xfrm>
          <a:custGeom>
            <a:avLst/>
            <a:gdLst>
              <a:gd name="connsiteX0" fmla="*/ 630660 w 631761"/>
              <a:gd name="connsiteY0" fmla="*/ 215 h 216528"/>
              <a:gd name="connsiteX1" fmla="*/ 494135 w 631761"/>
              <a:gd name="connsiteY1" fmla="*/ 38315 h 216528"/>
              <a:gd name="connsiteX2" fmla="*/ 389360 w 631761"/>
              <a:gd name="connsiteY2" fmla="*/ 111340 h 216528"/>
              <a:gd name="connsiteX3" fmla="*/ 408410 w 631761"/>
              <a:gd name="connsiteY3" fmla="*/ 70065 h 216528"/>
              <a:gd name="connsiteX4" fmla="*/ 367135 w 631761"/>
              <a:gd name="connsiteY4" fmla="*/ 146265 h 216528"/>
              <a:gd name="connsiteX5" fmla="*/ 357610 w 631761"/>
              <a:gd name="connsiteY5" fmla="*/ 108165 h 216528"/>
              <a:gd name="connsiteX6" fmla="*/ 309985 w 631761"/>
              <a:gd name="connsiteY6" fmla="*/ 216115 h 216528"/>
              <a:gd name="connsiteX7" fmla="*/ 309985 w 631761"/>
              <a:gd name="connsiteY7" fmla="*/ 146265 h 216528"/>
              <a:gd name="connsiteX8" fmla="*/ 275060 w 631761"/>
              <a:gd name="connsiteY8" fmla="*/ 171665 h 216528"/>
              <a:gd name="connsiteX9" fmla="*/ 138535 w 631761"/>
              <a:gd name="connsiteY9" fmla="*/ 184365 h 216528"/>
              <a:gd name="connsiteX10" fmla="*/ 284585 w 631761"/>
              <a:gd name="connsiteY10" fmla="*/ 184365 h 216528"/>
              <a:gd name="connsiteX11" fmla="*/ 179810 w 631761"/>
              <a:gd name="connsiteY11" fmla="*/ 190715 h 216528"/>
              <a:gd name="connsiteX12" fmla="*/ 2010 w 631761"/>
              <a:gd name="connsiteY12" fmla="*/ 216115 h 216528"/>
              <a:gd name="connsiteX13" fmla="*/ 306810 w 631761"/>
              <a:gd name="connsiteY13" fmla="*/ 178015 h 216528"/>
              <a:gd name="connsiteX14" fmla="*/ 367135 w 631761"/>
              <a:gd name="connsiteY14" fmla="*/ 155790 h 216528"/>
              <a:gd name="connsiteX15" fmla="*/ 462385 w 631761"/>
              <a:gd name="connsiteY15" fmla="*/ 47840 h 216528"/>
              <a:gd name="connsiteX16" fmla="*/ 414760 w 631761"/>
              <a:gd name="connsiteY16" fmla="*/ 54190 h 216528"/>
              <a:gd name="connsiteX17" fmla="*/ 630660 w 631761"/>
              <a:gd name="connsiteY17" fmla="*/ 215 h 216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31761" h="216528">
                <a:moveTo>
                  <a:pt x="630660" y="215"/>
                </a:moveTo>
                <a:cubicBezTo>
                  <a:pt x="643889" y="-2431"/>
                  <a:pt x="534352" y="19794"/>
                  <a:pt x="494135" y="38315"/>
                </a:cubicBezTo>
                <a:cubicBezTo>
                  <a:pt x="453918" y="56836"/>
                  <a:pt x="403647" y="106048"/>
                  <a:pt x="389360" y="111340"/>
                </a:cubicBezTo>
                <a:cubicBezTo>
                  <a:pt x="375073" y="116632"/>
                  <a:pt x="412114" y="64244"/>
                  <a:pt x="408410" y="70065"/>
                </a:cubicBezTo>
                <a:cubicBezTo>
                  <a:pt x="404706" y="75886"/>
                  <a:pt x="375602" y="139915"/>
                  <a:pt x="367135" y="146265"/>
                </a:cubicBezTo>
                <a:cubicBezTo>
                  <a:pt x="358668" y="152615"/>
                  <a:pt x="367135" y="96523"/>
                  <a:pt x="357610" y="108165"/>
                </a:cubicBezTo>
                <a:cubicBezTo>
                  <a:pt x="348085" y="119807"/>
                  <a:pt x="317922" y="209765"/>
                  <a:pt x="309985" y="216115"/>
                </a:cubicBezTo>
                <a:cubicBezTo>
                  <a:pt x="302048" y="222465"/>
                  <a:pt x="315806" y="153673"/>
                  <a:pt x="309985" y="146265"/>
                </a:cubicBezTo>
                <a:cubicBezTo>
                  <a:pt x="304164" y="138857"/>
                  <a:pt x="303635" y="165315"/>
                  <a:pt x="275060" y="171665"/>
                </a:cubicBezTo>
                <a:cubicBezTo>
                  <a:pt x="246485" y="178015"/>
                  <a:pt x="136947" y="182248"/>
                  <a:pt x="138535" y="184365"/>
                </a:cubicBezTo>
                <a:cubicBezTo>
                  <a:pt x="140123" y="186482"/>
                  <a:pt x="277706" y="183307"/>
                  <a:pt x="284585" y="184365"/>
                </a:cubicBezTo>
                <a:cubicBezTo>
                  <a:pt x="291464" y="185423"/>
                  <a:pt x="226906" y="185423"/>
                  <a:pt x="179810" y="190715"/>
                </a:cubicBezTo>
                <a:cubicBezTo>
                  <a:pt x="132714" y="196007"/>
                  <a:pt x="-19157" y="218232"/>
                  <a:pt x="2010" y="216115"/>
                </a:cubicBezTo>
                <a:cubicBezTo>
                  <a:pt x="23177" y="213998"/>
                  <a:pt x="245956" y="188069"/>
                  <a:pt x="306810" y="178015"/>
                </a:cubicBezTo>
                <a:cubicBezTo>
                  <a:pt x="367664" y="167961"/>
                  <a:pt x="341206" y="177486"/>
                  <a:pt x="367135" y="155790"/>
                </a:cubicBezTo>
                <a:cubicBezTo>
                  <a:pt x="393064" y="134094"/>
                  <a:pt x="454448" y="64773"/>
                  <a:pt x="462385" y="47840"/>
                </a:cubicBezTo>
                <a:cubicBezTo>
                  <a:pt x="470322" y="30907"/>
                  <a:pt x="388831" y="63715"/>
                  <a:pt x="414760" y="54190"/>
                </a:cubicBezTo>
                <a:cubicBezTo>
                  <a:pt x="440689" y="44665"/>
                  <a:pt x="617431" y="2861"/>
                  <a:pt x="630660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129E5C21-9F2F-3B1F-5EE5-3919FCE23CB9}"/>
              </a:ext>
            </a:extLst>
          </p:cNvPr>
          <p:cNvSpPr/>
          <p:nvPr/>
        </p:nvSpPr>
        <p:spPr>
          <a:xfrm>
            <a:off x="2971592" y="5149834"/>
            <a:ext cx="626494" cy="159294"/>
          </a:xfrm>
          <a:custGeom>
            <a:avLst/>
            <a:gdLst>
              <a:gd name="connsiteX0" fmla="*/ 208 w 626494"/>
              <a:gd name="connsiteY0" fmla="*/ 16 h 159294"/>
              <a:gd name="connsiteX1" fmla="*/ 146258 w 626494"/>
              <a:gd name="connsiteY1" fmla="*/ 69866 h 159294"/>
              <a:gd name="connsiteX2" fmla="*/ 298658 w 626494"/>
              <a:gd name="connsiteY2" fmla="*/ 127016 h 159294"/>
              <a:gd name="connsiteX3" fmla="*/ 282783 w 626494"/>
              <a:gd name="connsiteY3" fmla="*/ 127016 h 159294"/>
              <a:gd name="connsiteX4" fmla="*/ 295483 w 626494"/>
              <a:gd name="connsiteY4" fmla="*/ 133366 h 159294"/>
              <a:gd name="connsiteX5" fmla="*/ 301833 w 626494"/>
              <a:gd name="connsiteY5" fmla="*/ 92091 h 159294"/>
              <a:gd name="connsiteX6" fmla="*/ 355808 w 626494"/>
              <a:gd name="connsiteY6" fmla="*/ 142891 h 159294"/>
              <a:gd name="connsiteX7" fmla="*/ 358983 w 626494"/>
              <a:gd name="connsiteY7" fmla="*/ 69866 h 159294"/>
              <a:gd name="connsiteX8" fmla="*/ 419308 w 626494"/>
              <a:gd name="connsiteY8" fmla="*/ 158766 h 159294"/>
              <a:gd name="connsiteX9" fmla="*/ 457408 w 626494"/>
              <a:gd name="connsiteY9" fmla="*/ 107966 h 159294"/>
              <a:gd name="connsiteX10" fmla="*/ 419308 w 626494"/>
              <a:gd name="connsiteY10" fmla="*/ 133366 h 159294"/>
              <a:gd name="connsiteX11" fmla="*/ 514558 w 626494"/>
              <a:gd name="connsiteY11" fmla="*/ 111141 h 159294"/>
              <a:gd name="connsiteX12" fmla="*/ 625683 w 626494"/>
              <a:gd name="connsiteY12" fmla="*/ 130191 h 159294"/>
              <a:gd name="connsiteX13" fmla="*/ 559008 w 626494"/>
              <a:gd name="connsiteY13" fmla="*/ 120666 h 159294"/>
              <a:gd name="connsiteX14" fmla="*/ 451058 w 626494"/>
              <a:gd name="connsiteY14" fmla="*/ 123841 h 159294"/>
              <a:gd name="connsiteX15" fmla="*/ 260558 w 626494"/>
              <a:gd name="connsiteY15" fmla="*/ 111141 h 159294"/>
              <a:gd name="connsiteX16" fmla="*/ 282783 w 626494"/>
              <a:gd name="connsiteY16" fmla="*/ 130191 h 159294"/>
              <a:gd name="connsiteX17" fmla="*/ 117683 w 626494"/>
              <a:gd name="connsiteY17" fmla="*/ 76216 h 159294"/>
              <a:gd name="connsiteX18" fmla="*/ 208 w 626494"/>
              <a:gd name="connsiteY18" fmla="*/ 16 h 159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26494" h="159294">
                <a:moveTo>
                  <a:pt x="208" y="16"/>
                </a:moveTo>
                <a:cubicBezTo>
                  <a:pt x="4970" y="-1042"/>
                  <a:pt x="96516" y="48699"/>
                  <a:pt x="146258" y="69866"/>
                </a:cubicBezTo>
                <a:cubicBezTo>
                  <a:pt x="196000" y="91033"/>
                  <a:pt x="275904" y="117491"/>
                  <a:pt x="298658" y="127016"/>
                </a:cubicBezTo>
                <a:cubicBezTo>
                  <a:pt x="321412" y="136541"/>
                  <a:pt x="283312" y="125958"/>
                  <a:pt x="282783" y="127016"/>
                </a:cubicBezTo>
                <a:cubicBezTo>
                  <a:pt x="282254" y="128074"/>
                  <a:pt x="292308" y="139187"/>
                  <a:pt x="295483" y="133366"/>
                </a:cubicBezTo>
                <a:cubicBezTo>
                  <a:pt x="298658" y="127545"/>
                  <a:pt x="291779" y="90504"/>
                  <a:pt x="301833" y="92091"/>
                </a:cubicBezTo>
                <a:cubicBezTo>
                  <a:pt x="311887" y="93678"/>
                  <a:pt x="346283" y="146595"/>
                  <a:pt x="355808" y="142891"/>
                </a:cubicBezTo>
                <a:cubicBezTo>
                  <a:pt x="365333" y="139187"/>
                  <a:pt x="348400" y="67220"/>
                  <a:pt x="358983" y="69866"/>
                </a:cubicBezTo>
                <a:cubicBezTo>
                  <a:pt x="369566" y="72512"/>
                  <a:pt x="402904" y="152416"/>
                  <a:pt x="419308" y="158766"/>
                </a:cubicBezTo>
                <a:cubicBezTo>
                  <a:pt x="435712" y="165116"/>
                  <a:pt x="457408" y="112199"/>
                  <a:pt x="457408" y="107966"/>
                </a:cubicBezTo>
                <a:cubicBezTo>
                  <a:pt x="457408" y="103733"/>
                  <a:pt x="409783" y="132837"/>
                  <a:pt x="419308" y="133366"/>
                </a:cubicBezTo>
                <a:cubicBezTo>
                  <a:pt x="428833" y="133895"/>
                  <a:pt x="480162" y="111670"/>
                  <a:pt x="514558" y="111141"/>
                </a:cubicBezTo>
                <a:cubicBezTo>
                  <a:pt x="548954" y="110612"/>
                  <a:pt x="618275" y="128604"/>
                  <a:pt x="625683" y="130191"/>
                </a:cubicBezTo>
                <a:cubicBezTo>
                  <a:pt x="633091" y="131778"/>
                  <a:pt x="588112" y="121724"/>
                  <a:pt x="559008" y="120666"/>
                </a:cubicBezTo>
                <a:cubicBezTo>
                  <a:pt x="529904" y="119608"/>
                  <a:pt x="500800" y="125429"/>
                  <a:pt x="451058" y="123841"/>
                </a:cubicBezTo>
                <a:cubicBezTo>
                  <a:pt x="401316" y="122254"/>
                  <a:pt x="288604" y="110083"/>
                  <a:pt x="260558" y="111141"/>
                </a:cubicBezTo>
                <a:cubicBezTo>
                  <a:pt x="232512" y="112199"/>
                  <a:pt x="306596" y="136012"/>
                  <a:pt x="282783" y="130191"/>
                </a:cubicBezTo>
                <a:cubicBezTo>
                  <a:pt x="258970" y="124370"/>
                  <a:pt x="162133" y="98970"/>
                  <a:pt x="117683" y="76216"/>
                </a:cubicBezTo>
                <a:cubicBezTo>
                  <a:pt x="73233" y="53462"/>
                  <a:pt x="-4554" y="1074"/>
                  <a:pt x="208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B2064E56-91E8-9D2D-5815-6741C09A96F7}"/>
              </a:ext>
            </a:extLst>
          </p:cNvPr>
          <p:cNvSpPr/>
          <p:nvPr/>
        </p:nvSpPr>
        <p:spPr>
          <a:xfrm>
            <a:off x="2965012" y="5191123"/>
            <a:ext cx="479817" cy="158758"/>
          </a:xfrm>
          <a:custGeom>
            <a:avLst/>
            <a:gdLst>
              <a:gd name="connsiteX0" fmla="*/ 438 w 479817"/>
              <a:gd name="connsiteY0" fmla="*/ 2 h 158758"/>
              <a:gd name="connsiteX1" fmla="*/ 203638 w 479817"/>
              <a:gd name="connsiteY1" fmla="*/ 114302 h 158758"/>
              <a:gd name="connsiteX2" fmla="*/ 63938 w 479817"/>
              <a:gd name="connsiteY2" fmla="*/ 107952 h 158758"/>
              <a:gd name="connsiteX3" fmla="*/ 197288 w 479817"/>
              <a:gd name="connsiteY3" fmla="*/ 114302 h 158758"/>
              <a:gd name="connsiteX4" fmla="*/ 473513 w 479817"/>
              <a:gd name="connsiteY4" fmla="*/ 158752 h 158758"/>
              <a:gd name="connsiteX5" fmla="*/ 378263 w 479817"/>
              <a:gd name="connsiteY5" fmla="*/ 117477 h 158758"/>
              <a:gd name="connsiteX6" fmla="*/ 235388 w 479817"/>
              <a:gd name="connsiteY6" fmla="*/ 107952 h 158758"/>
              <a:gd name="connsiteX7" fmla="*/ 270313 w 479817"/>
              <a:gd name="connsiteY7" fmla="*/ 117477 h 158758"/>
              <a:gd name="connsiteX8" fmla="*/ 438 w 479817"/>
              <a:gd name="connsiteY8" fmla="*/ 2 h 158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9817" h="158758">
                <a:moveTo>
                  <a:pt x="438" y="2"/>
                </a:moveTo>
                <a:cubicBezTo>
                  <a:pt x="-10674" y="-527"/>
                  <a:pt x="193055" y="96310"/>
                  <a:pt x="203638" y="114302"/>
                </a:cubicBezTo>
                <a:cubicBezTo>
                  <a:pt x="214221" y="132294"/>
                  <a:pt x="64996" y="107952"/>
                  <a:pt x="63938" y="107952"/>
                </a:cubicBezTo>
                <a:cubicBezTo>
                  <a:pt x="62880" y="107952"/>
                  <a:pt x="129025" y="105835"/>
                  <a:pt x="197288" y="114302"/>
                </a:cubicBezTo>
                <a:cubicBezTo>
                  <a:pt x="265551" y="122769"/>
                  <a:pt x="443351" y="158223"/>
                  <a:pt x="473513" y="158752"/>
                </a:cubicBezTo>
                <a:cubicBezTo>
                  <a:pt x="503676" y="159281"/>
                  <a:pt x="417951" y="125944"/>
                  <a:pt x="378263" y="117477"/>
                </a:cubicBezTo>
                <a:cubicBezTo>
                  <a:pt x="338576" y="109010"/>
                  <a:pt x="253380" y="107952"/>
                  <a:pt x="235388" y="107952"/>
                </a:cubicBezTo>
                <a:cubicBezTo>
                  <a:pt x="217396" y="107952"/>
                  <a:pt x="304709" y="133352"/>
                  <a:pt x="270313" y="117477"/>
                </a:cubicBezTo>
                <a:cubicBezTo>
                  <a:pt x="235917" y="101602"/>
                  <a:pt x="11550" y="531"/>
                  <a:pt x="438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84388E7C-26DE-5F0E-BD1C-A06003791B63}"/>
              </a:ext>
            </a:extLst>
          </p:cNvPr>
          <p:cNvSpPr/>
          <p:nvPr/>
        </p:nvSpPr>
        <p:spPr>
          <a:xfrm>
            <a:off x="3400360" y="4933396"/>
            <a:ext cx="366541" cy="221114"/>
          </a:xfrm>
          <a:custGeom>
            <a:avLst/>
            <a:gdLst>
              <a:gd name="connsiteX0" fmla="*/ 54040 w 366541"/>
              <a:gd name="connsiteY0" fmla="*/ 3729 h 221114"/>
              <a:gd name="connsiteX1" fmla="*/ 65 w 366541"/>
              <a:gd name="connsiteY1" fmla="*/ 89454 h 221114"/>
              <a:gd name="connsiteX2" fmla="*/ 44515 w 366541"/>
              <a:gd name="connsiteY2" fmla="*/ 200579 h 221114"/>
              <a:gd name="connsiteX3" fmla="*/ 111190 w 366541"/>
              <a:gd name="connsiteY3" fmla="*/ 213279 h 221114"/>
              <a:gd name="connsiteX4" fmla="*/ 193740 w 366541"/>
              <a:gd name="connsiteY4" fmla="*/ 219629 h 221114"/>
              <a:gd name="connsiteX5" fmla="*/ 244540 w 366541"/>
              <a:gd name="connsiteY5" fmla="*/ 184704 h 221114"/>
              <a:gd name="connsiteX6" fmla="*/ 362015 w 366541"/>
              <a:gd name="connsiteY6" fmla="*/ 76754 h 221114"/>
              <a:gd name="connsiteX7" fmla="*/ 336615 w 366541"/>
              <a:gd name="connsiteY7" fmla="*/ 45004 h 221114"/>
              <a:gd name="connsiteX8" fmla="*/ 282640 w 366541"/>
              <a:gd name="connsiteY8" fmla="*/ 19604 h 221114"/>
              <a:gd name="connsiteX9" fmla="*/ 54040 w 366541"/>
              <a:gd name="connsiteY9" fmla="*/ 3729 h 221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6541" h="221114">
                <a:moveTo>
                  <a:pt x="54040" y="3729"/>
                </a:moveTo>
                <a:cubicBezTo>
                  <a:pt x="6944" y="15371"/>
                  <a:pt x="1652" y="56646"/>
                  <a:pt x="65" y="89454"/>
                </a:cubicBezTo>
                <a:cubicBezTo>
                  <a:pt x="-1523" y="122262"/>
                  <a:pt x="25994" y="179942"/>
                  <a:pt x="44515" y="200579"/>
                </a:cubicBezTo>
                <a:cubicBezTo>
                  <a:pt x="63036" y="221216"/>
                  <a:pt x="86319" y="210104"/>
                  <a:pt x="111190" y="213279"/>
                </a:cubicBezTo>
                <a:cubicBezTo>
                  <a:pt x="136061" y="216454"/>
                  <a:pt x="171515" y="224392"/>
                  <a:pt x="193740" y="219629"/>
                </a:cubicBezTo>
                <a:cubicBezTo>
                  <a:pt x="215965" y="214867"/>
                  <a:pt x="216494" y="208517"/>
                  <a:pt x="244540" y="184704"/>
                </a:cubicBezTo>
                <a:cubicBezTo>
                  <a:pt x="272586" y="160892"/>
                  <a:pt x="346669" y="100037"/>
                  <a:pt x="362015" y="76754"/>
                </a:cubicBezTo>
                <a:cubicBezTo>
                  <a:pt x="377361" y="53471"/>
                  <a:pt x="349844" y="54529"/>
                  <a:pt x="336615" y="45004"/>
                </a:cubicBezTo>
                <a:cubicBezTo>
                  <a:pt x="323386" y="35479"/>
                  <a:pt x="323915" y="28600"/>
                  <a:pt x="282640" y="19604"/>
                </a:cubicBezTo>
                <a:cubicBezTo>
                  <a:pt x="241365" y="10608"/>
                  <a:pt x="101136" y="-7913"/>
                  <a:pt x="54040" y="372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円/楕円 1219">
            <a:extLst>
              <a:ext uri="{FF2B5EF4-FFF2-40B4-BE49-F238E27FC236}">
                <a16:creationId xmlns:a16="http://schemas.microsoft.com/office/drawing/2014/main" id="{99B69844-711F-C83C-0F96-0A543D120F65}"/>
              </a:ext>
            </a:extLst>
          </p:cNvPr>
          <p:cNvSpPr/>
          <p:nvPr/>
        </p:nvSpPr>
        <p:spPr>
          <a:xfrm>
            <a:off x="3515744" y="4994571"/>
            <a:ext cx="67886" cy="678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2820FAA3-69DA-28C9-6CEF-14E40C6D9F74}"/>
              </a:ext>
            </a:extLst>
          </p:cNvPr>
          <p:cNvSpPr/>
          <p:nvPr/>
        </p:nvSpPr>
        <p:spPr>
          <a:xfrm>
            <a:off x="2862796" y="4756027"/>
            <a:ext cx="178856" cy="429033"/>
          </a:xfrm>
          <a:custGeom>
            <a:avLst/>
            <a:gdLst>
              <a:gd name="connsiteX0" fmla="*/ 178854 w 178856"/>
              <a:gd name="connsiteY0" fmla="*/ 123 h 429033"/>
              <a:gd name="connsiteX1" fmla="*/ 51854 w 178856"/>
              <a:gd name="connsiteY1" fmla="*/ 136648 h 429033"/>
              <a:gd name="connsiteX2" fmla="*/ 13754 w 178856"/>
              <a:gd name="connsiteY2" fmla="*/ 333498 h 429033"/>
              <a:gd name="connsiteX3" fmla="*/ 23279 w 178856"/>
              <a:gd name="connsiteY3" fmla="*/ 228723 h 429033"/>
              <a:gd name="connsiteX4" fmla="*/ 32804 w 178856"/>
              <a:gd name="connsiteY4" fmla="*/ 428748 h 429033"/>
              <a:gd name="connsiteX5" fmla="*/ 32804 w 178856"/>
              <a:gd name="connsiteY5" fmla="*/ 276348 h 429033"/>
              <a:gd name="connsiteX6" fmla="*/ 32804 w 178856"/>
              <a:gd name="connsiteY6" fmla="*/ 136648 h 429033"/>
              <a:gd name="connsiteX7" fmla="*/ 1054 w 178856"/>
              <a:gd name="connsiteY7" fmla="*/ 203323 h 429033"/>
              <a:gd name="connsiteX8" fmla="*/ 77254 w 178856"/>
              <a:gd name="connsiteY8" fmla="*/ 82673 h 429033"/>
              <a:gd name="connsiteX9" fmla="*/ 48679 w 178856"/>
              <a:gd name="connsiteY9" fmla="*/ 111248 h 429033"/>
              <a:gd name="connsiteX10" fmla="*/ 178854 w 178856"/>
              <a:gd name="connsiteY10" fmla="*/ 123 h 429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8856" h="429033">
                <a:moveTo>
                  <a:pt x="178854" y="123"/>
                </a:moveTo>
                <a:cubicBezTo>
                  <a:pt x="179383" y="4356"/>
                  <a:pt x="79371" y="81085"/>
                  <a:pt x="51854" y="136648"/>
                </a:cubicBezTo>
                <a:cubicBezTo>
                  <a:pt x="24337" y="192211"/>
                  <a:pt x="18517" y="318152"/>
                  <a:pt x="13754" y="333498"/>
                </a:cubicBezTo>
                <a:cubicBezTo>
                  <a:pt x="8991" y="348844"/>
                  <a:pt x="20104" y="212848"/>
                  <a:pt x="23279" y="228723"/>
                </a:cubicBezTo>
                <a:cubicBezTo>
                  <a:pt x="26454" y="244598"/>
                  <a:pt x="31216" y="420810"/>
                  <a:pt x="32804" y="428748"/>
                </a:cubicBezTo>
                <a:cubicBezTo>
                  <a:pt x="34392" y="436686"/>
                  <a:pt x="32804" y="276348"/>
                  <a:pt x="32804" y="276348"/>
                </a:cubicBezTo>
                <a:cubicBezTo>
                  <a:pt x="32804" y="227665"/>
                  <a:pt x="38096" y="148819"/>
                  <a:pt x="32804" y="136648"/>
                </a:cubicBezTo>
                <a:cubicBezTo>
                  <a:pt x="27512" y="124477"/>
                  <a:pt x="-6354" y="212319"/>
                  <a:pt x="1054" y="203323"/>
                </a:cubicBezTo>
                <a:cubicBezTo>
                  <a:pt x="8462" y="194327"/>
                  <a:pt x="69317" y="98019"/>
                  <a:pt x="77254" y="82673"/>
                </a:cubicBezTo>
                <a:cubicBezTo>
                  <a:pt x="85191" y="67327"/>
                  <a:pt x="35979" y="120773"/>
                  <a:pt x="48679" y="111248"/>
                </a:cubicBezTo>
                <a:cubicBezTo>
                  <a:pt x="61379" y="101723"/>
                  <a:pt x="178325" y="-4110"/>
                  <a:pt x="178854" y="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691EF9D8-A60A-2A42-B2A5-29149FF1A26A}"/>
              </a:ext>
            </a:extLst>
          </p:cNvPr>
          <p:cNvSpPr/>
          <p:nvPr/>
        </p:nvSpPr>
        <p:spPr>
          <a:xfrm>
            <a:off x="2930377" y="4898794"/>
            <a:ext cx="89055" cy="261140"/>
          </a:xfrm>
          <a:custGeom>
            <a:avLst/>
            <a:gdLst>
              <a:gd name="connsiteX0" fmla="*/ 35073 w 89055"/>
              <a:gd name="connsiteY0" fmla="*/ 231 h 261140"/>
              <a:gd name="connsiteX1" fmla="*/ 12848 w 89055"/>
              <a:gd name="connsiteY1" fmla="*/ 51031 h 261140"/>
              <a:gd name="connsiteX2" fmla="*/ 44598 w 89055"/>
              <a:gd name="connsiteY2" fmla="*/ 143106 h 261140"/>
              <a:gd name="connsiteX3" fmla="*/ 54123 w 89055"/>
              <a:gd name="connsiteY3" fmla="*/ 178031 h 261140"/>
              <a:gd name="connsiteX4" fmla="*/ 9673 w 89055"/>
              <a:gd name="connsiteY4" fmla="*/ 260581 h 261140"/>
              <a:gd name="connsiteX5" fmla="*/ 47773 w 89055"/>
              <a:gd name="connsiteY5" fmla="*/ 212956 h 261140"/>
              <a:gd name="connsiteX6" fmla="*/ 89048 w 89055"/>
              <a:gd name="connsiteY6" fmla="*/ 187556 h 261140"/>
              <a:gd name="connsiteX7" fmla="*/ 50948 w 89055"/>
              <a:gd name="connsiteY7" fmla="*/ 200256 h 261140"/>
              <a:gd name="connsiteX8" fmla="*/ 19198 w 89055"/>
              <a:gd name="connsiteY8" fmla="*/ 108181 h 261140"/>
              <a:gd name="connsiteX9" fmla="*/ 148 w 89055"/>
              <a:gd name="connsiteY9" fmla="*/ 149456 h 261140"/>
              <a:gd name="connsiteX10" fmla="*/ 19198 w 89055"/>
              <a:gd name="connsiteY10" fmla="*/ 92306 h 261140"/>
              <a:gd name="connsiteX11" fmla="*/ 148 w 89055"/>
              <a:gd name="connsiteY11" fmla="*/ 70081 h 261140"/>
              <a:gd name="connsiteX12" fmla="*/ 35073 w 89055"/>
              <a:gd name="connsiteY12" fmla="*/ 231 h 261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055" h="261140">
                <a:moveTo>
                  <a:pt x="35073" y="231"/>
                </a:moveTo>
                <a:cubicBezTo>
                  <a:pt x="37190" y="-2944"/>
                  <a:pt x="11260" y="27218"/>
                  <a:pt x="12848" y="51031"/>
                </a:cubicBezTo>
                <a:cubicBezTo>
                  <a:pt x="14436" y="74844"/>
                  <a:pt x="37719" y="121940"/>
                  <a:pt x="44598" y="143106"/>
                </a:cubicBezTo>
                <a:cubicBezTo>
                  <a:pt x="51477" y="164272"/>
                  <a:pt x="59944" y="158452"/>
                  <a:pt x="54123" y="178031"/>
                </a:cubicBezTo>
                <a:cubicBezTo>
                  <a:pt x="48302" y="197610"/>
                  <a:pt x="10731" y="254760"/>
                  <a:pt x="9673" y="260581"/>
                </a:cubicBezTo>
                <a:cubicBezTo>
                  <a:pt x="8615" y="266402"/>
                  <a:pt x="34544" y="225127"/>
                  <a:pt x="47773" y="212956"/>
                </a:cubicBezTo>
                <a:cubicBezTo>
                  <a:pt x="61002" y="200785"/>
                  <a:pt x="88519" y="189673"/>
                  <a:pt x="89048" y="187556"/>
                </a:cubicBezTo>
                <a:cubicBezTo>
                  <a:pt x="89577" y="185439"/>
                  <a:pt x="62590" y="213485"/>
                  <a:pt x="50948" y="200256"/>
                </a:cubicBezTo>
                <a:cubicBezTo>
                  <a:pt x="39306" y="187027"/>
                  <a:pt x="27665" y="116648"/>
                  <a:pt x="19198" y="108181"/>
                </a:cubicBezTo>
                <a:cubicBezTo>
                  <a:pt x="10731" y="99714"/>
                  <a:pt x="148" y="152102"/>
                  <a:pt x="148" y="149456"/>
                </a:cubicBezTo>
                <a:cubicBezTo>
                  <a:pt x="148" y="146810"/>
                  <a:pt x="19198" y="105535"/>
                  <a:pt x="19198" y="92306"/>
                </a:cubicBezTo>
                <a:cubicBezTo>
                  <a:pt x="19198" y="79077"/>
                  <a:pt x="-1969" y="85427"/>
                  <a:pt x="148" y="70081"/>
                </a:cubicBezTo>
                <a:cubicBezTo>
                  <a:pt x="2265" y="54735"/>
                  <a:pt x="32956" y="3406"/>
                  <a:pt x="35073" y="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2FC42796-4F81-32B3-86A9-E063A0C1A0AE}"/>
              </a:ext>
            </a:extLst>
          </p:cNvPr>
          <p:cNvSpPr/>
          <p:nvPr/>
        </p:nvSpPr>
        <p:spPr>
          <a:xfrm>
            <a:off x="2976058" y="4748284"/>
            <a:ext cx="110077" cy="255545"/>
          </a:xfrm>
          <a:custGeom>
            <a:avLst/>
            <a:gdLst>
              <a:gd name="connsiteX0" fmla="*/ 103692 w 110077"/>
              <a:gd name="connsiteY0" fmla="*/ 1516 h 255545"/>
              <a:gd name="connsiteX1" fmla="*/ 14792 w 110077"/>
              <a:gd name="connsiteY1" fmla="*/ 109466 h 255545"/>
              <a:gd name="connsiteX2" fmla="*/ 5267 w 110077"/>
              <a:gd name="connsiteY2" fmla="*/ 138041 h 255545"/>
              <a:gd name="connsiteX3" fmla="*/ 68767 w 110077"/>
              <a:gd name="connsiteY3" fmla="*/ 179316 h 255545"/>
              <a:gd name="connsiteX4" fmla="*/ 40192 w 110077"/>
              <a:gd name="connsiteY4" fmla="*/ 255516 h 255545"/>
              <a:gd name="connsiteX5" fmla="*/ 110042 w 110077"/>
              <a:gd name="connsiteY5" fmla="*/ 188841 h 255545"/>
              <a:gd name="connsiteX6" fmla="*/ 49717 w 110077"/>
              <a:gd name="connsiteY6" fmla="*/ 226941 h 255545"/>
              <a:gd name="connsiteX7" fmla="*/ 49717 w 110077"/>
              <a:gd name="connsiteY7" fmla="*/ 192016 h 255545"/>
              <a:gd name="connsiteX8" fmla="*/ 8442 w 110077"/>
              <a:gd name="connsiteY8" fmla="*/ 163441 h 255545"/>
              <a:gd name="connsiteX9" fmla="*/ 71942 w 110077"/>
              <a:gd name="connsiteY9" fmla="*/ 52316 h 255545"/>
              <a:gd name="connsiteX10" fmla="*/ 103692 w 110077"/>
              <a:gd name="connsiteY10" fmla="*/ 1516 h 25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077" h="255545">
                <a:moveTo>
                  <a:pt x="103692" y="1516"/>
                </a:moveTo>
                <a:cubicBezTo>
                  <a:pt x="94167" y="11041"/>
                  <a:pt x="31196" y="86712"/>
                  <a:pt x="14792" y="109466"/>
                </a:cubicBezTo>
                <a:cubicBezTo>
                  <a:pt x="-1612" y="132220"/>
                  <a:pt x="-3729" y="126399"/>
                  <a:pt x="5267" y="138041"/>
                </a:cubicBezTo>
                <a:cubicBezTo>
                  <a:pt x="14263" y="149683"/>
                  <a:pt x="62946" y="159737"/>
                  <a:pt x="68767" y="179316"/>
                </a:cubicBezTo>
                <a:cubicBezTo>
                  <a:pt x="74588" y="198895"/>
                  <a:pt x="33313" y="253929"/>
                  <a:pt x="40192" y="255516"/>
                </a:cubicBezTo>
                <a:cubicBezTo>
                  <a:pt x="47071" y="257103"/>
                  <a:pt x="108455" y="193603"/>
                  <a:pt x="110042" y="188841"/>
                </a:cubicBezTo>
                <a:cubicBezTo>
                  <a:pt x="111629" y="184079"/>
                  <a:pt x="59771" y="226412"/>
                  <a:pt x="49717" y="226941"/>
                </a:cubicBezTo>
                <a:cubicBezTo>
                  <a:pt x="39663" y="227470"/>
                  <a:pt x="56596" y="202599"/>
                  <a:pt x="49717" y="192016"/>
                </a:cubicBezTo>
                <a:cubicBezTo>
                  <a:pt x="42838" y="181433"/>
                  <a:pt x="4738" y="186724"/>
                  <a:pt x="8442" y="163441"/>
                </a:cubicBezTo>
                <a:cubicBezTo>
                  <a:pt x="12146" y="140158"/>
                  <a:pt x="58184" y="75070"/>
                  <a:pt x="71942" y="52316"/>
                </a:cubicBezTo>
                <a:cubicBezTo>
                  <a:pt x="85700" y="29562"/>
                  <a:pt x="113217" y="-8009"/>
                  <a:pt x="103692" y="1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3B7116E5-4832-53C9-E7F2-CE6E572BE97A}"/>
              </a:ext>
            </a:extLst>
          </p:cNvPr>
          <p:cNvSpPr/>
          <p:nvPr/>
        </p:nvSpPr>
        <p:spPr>
          <a:xfrm>
            <a:off x="3092448" y="4743267"/>
            <a:ext cx="922383" cy="290042"/>
          </a:xfrm>
          <a:custGeom>
            <a:avLst/>
            <a:gdLst>
              <a:gd name="connsiteX0" fmla="*/ 2 w 922383"/>
              <a:gd name="connsiteY0" fmla="*/ 133533 h 290042"/>
              <a:gd name="connsiteX1" fmla="*/ 101602 w 922383"/>
              <a:gd name="connsiteY1" fmla="*/ 89083 h 290042"/>
              <a:gd name="connsiteX2" fmla="*/ 79377 w 922383"/>
              <a:gd name="connsiteY2" fmla="*/ 22408 h 290042"/>
              <a:gd name="connsiteX3" fmla="*/ 266702 w 922383"/>
              <a:gd name="connsiteY3" fmla="*/ 6533 h 290042"/>
              <a:gd name="connsiteX4" fmla="*/ 234952 w 922383"/>
              <a:gd name="connsiteY4" fmla="*/ 183 h 290042"/>
              <a:gd name="connsiteX5" fmla="*/ 441327 w 922383"/>
              <a:gd name="connsiteY5" fmla="*/ 12883 h 290042"/>
              <a:gd name="connsiteX6" fmla="*/ 422277 w 922383"/>
              <a:gd name="connsiteY6" fmla="*/ 12883 h 290042"/>
              <a:gd name="connsiteX7" fmla="*/ 587377 w 922383"/>
              <a:gd name="connsiteY7" fmla="*/ 57333 h 290042"/>
              <a:gd name="connsiteX8" fmla="*/ 581027 w 922383"/>
              <a:gd name="connsiteY8" fmla="*/ 47808 h 290042"/>
              <a:gd name="connsiteX9" fmla="*/ 638177 w 922383"/>
              <a:gd name="connsiteY9" fmla="*/ 162108 h 290042"/>
              <a:gd name="connsiteX10" fmla="*/ 669927 w 922383"/>
              <a:gd name="connsiteY10" fmla="*/ 79558 h 290042"/>
              <a:gd name="connsiteX11" fmla="*/ 647702 w 922383"/>
              <a:gd name="connsiteY11" fmla="*/ 235133 h 290042"/>
              <a:gd name="connsiteX12" fmla="*/ 698502 w 922383"/>
              <a:gd name="connsiteY12" fmla="*/ 136708 h 290042"/>
              <a:gd name="connsiteX13" fmla="*/ 749302 w 922383"/>
              <a:gd name="connsiteY13" fmla="*/ 235133 h 290042"/>
              <a:gd name="connsiteX14" fmla="*/ 920752 w 922383"/>
              <a:gd name="connsiteY14" fmla="*/ 289108 h 290042"/>
              <a:gd name="connsiteX15" fmla="*/ 822327 w 922383"/>
              <a:gd name="connsiteY15" fmla="*/ 266883 h 290042"/>
              <a:gd name="connsiteX16" fmla="*/ 606427 w 922383"/>
              <a:gd name="connsiteY16" fmla="*/ 235133 h 290042"/>
              <a:gd name="connsiteX17" fmla="*/ 698502 w 922383"/>
              <a:gd name="connsiteY17" fmla="*/ 222433 h 290042"/>
              <a:gd name="connsiteX18" fmla="*/ 673102 w 922383"/>
              <a:gd name="connsiteY18" fmla="*/ 143058 h 290042"/>
              <a:gd name="connsiteX19" fmla="*/ 444502 w 922383"/>
              <a:gd name="connsiteY19" fmla="*/ 57333 h 290042"/>
              <a:gd name="connsiteX20" fmla="*/ 581027 w 922383"/>
              <a:gd name="connsiteY20" fmla="*/ 66858 h 290042"/>
              <a:gd name="connsiteX21" fmla="*/ 419102 w 922383"/>
              <a:gd name="connsiteY21" fmla="*/ 47808 h 290042"/>
              <a:gd name="connsiteX22" fmla="*/ 279402 w 922383"/>
              <a:gd name="connsiteY22" fmla="*/ 38283 h 290042"/>
              <a:gd name="connsiteX23" fmla="*/ 377827 w 922383"/>
              <a:gd name="connsiteY23" fmla="*/ 35108 h 290042"/>
              <a:gd name="connsiteX24" fmla="*/ 228602 w 922383"/>
              <a:gd name="connsiteY24" fmla="*/ 22408 h 290042"/>
              <a:gd name="connsiteX25" fmla="*/ 146052 w 922383"/>
              <a:gd name="connsiteY25" fmla="*/ 25583 h 290042"/>
              <a:gd name="connsiteX26" fmla="*/ 168277 w 922383"/>
              <a:gd name="connsiteY26" fmla="*/ 6533 h 290042"/>
              <a:gd name="connsiteX27" fmla="*/ 139702 w 922383"/>
              <a:gd name="connsiteY27" fmla="*/ 44633 h 290042"/>
              <a:gd name="connsiteX28" fmla="*/ 104777 w 922383"/>
              <a:gd name="connsiteY28" fmla="*/ 76383 h 290042"/>
              <a:gd name="connsiteX29" fmla="*/ 2 w 922383"/>
              <a:gd name="connsiteY29" fmla="*/ 133533 h 290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22383" h="290042">
                <a:moveTo>
                  <a:pt x="2" y="133533"/>
                </a:moveTo>
                <a:cubicBezTo>
                  <a:pt x="-527" y="135650"/>
                  <a:pt x="88373" y="107604"/>
                  <a:pt x="101602" y="89083"/>
                </a:cubicBezTo>
                <a:cubicBezTo>
                  <a:pt x="114831" y="70562"/>
                  <a:pt x="51860" y="36166"/>
                  <a:pt x="79377" y="22408"/>
                </a:cubicBezTo>
                <a:cubicBezTo>
                  <a:pt x="106894" y="8650"/>
                  <a:pt x="240773" y="10237"/>
                  <a:pt x="266702" y="6533"/>
                </a:cubicBezTo>
                <a:cubicBezTo>
                  <a:pt x="292631" y="2829"/>
                  <a:pt x="205848" y="-875"/>
                  <a:pt x="234952" y="183"/>
                </a:cubicBezTo>
                <a:cubicBezTo>
                  <a:pt x="264056" y="1241"/>
                  <a:pt x="410106" y="10766"/>
                  <a:pt x="441327" y="12883"/>
                </a:cubicBezTo>
                <a:cubicBezTo>
                  <a:pt x="472548" y="15000"/>
                  <a:pt x="397935" y="5475"/>
                  <a:pt x="422277" y="12883"/>
                </a:cubicBezTo>
                <a:cubicBezTo>
                  <a:pt x="446619" y="20291"/>
                  <a:pt x="560919" y="51512"/>
                  <a:pt x="587377" y="57333"/>
                </a:cubicBezTo>
                <a:cubicBezTo>
                  <a:pt x="613835" y="63154"/>
                  <a:pt x="572560" y="30346"/>
                  <a:pt x="581027" y="47808"/>
                </a:cubicBezTo>
                <a:cubicBezTo>
                  <a:pt x="589494" y="65270"/>
                  <a:pt x="623360" y="156816"/>
                  <a:pt x="638177" y="162108"/>
                </a:cubicBezTo>
                <a:cubicBezTo>
                  <a:pt x="652994" y="167400"/>
                  <a:pt x="668340" y="67387"/>
                  <a:pt x="669927" y="79558"/>
                </a:cubicBezTo>
                <a:cubicBezTo>
                  <a:pt x="671514" y="91729"/>
                  <a:pt x="642939" y="225608"/>
                  <a:pt x="647702" y="235133"/>
                </a:cubicBezTo>
                <a:cubicBezTo>
                  <a:pt x="652465" y="244658"/>
                  <a:pt x="681569" y="136708"/>
                  <a:pt x="698502" y="136708"/>
                </a:cubicBezTo>
                <a:cubicBezTo>
                  <a:pt x="715435" y="136708"/>
                  <a:pt x="712260" y="209733"/>
                  <a:pt x="749302" y="235133"/>
                </a:cubicBezTo>
                <a:cubicBezTo>
                  <a:pt x="786344" y="260533"/>
                  <a:pt x="908581" y="283816"/>
                  <a:pt x="920752" y="289108"/>
                </a:cubicBezTo>
                <a:cubicBezTo>
                  <a:pt x="932923" y="294400"/>
                  <a:pt x="874714" y="275879"/>
                  <a:pt x="822327" y="266883"/>
                </a:cubicBezTo>
                <a:cubicBezTo>
                  <a:pt x="769940" y="257887"/>
                  <a:pt x="627064" y="242541"/>
                  <a:pt x="606427" y="235133"/>
                </a:cubicBezTo>
                <a:cubicBezTo>
                  <a:pt x="585790" y="227725"/>
                  <a:pt x="687390" y="237779"/>
                  <a:pt x="698502" y="222433"/>
                </a:cubicBezTo>
                <a:cubicBezTo>
                  <a:pt x="709614" y="207087"/>
                  <a:pt x="715435" y="170575"/>
                  <a:pt x="673102" y="143058"/>
                </a:cubicBezTo>
                <a:cubicBezTo>
                  <a:pt x="630769" y="115541"/>
                  <a:pt x="459848" y="70033"/>
                  <a:pt x="444502" y="57333"/>
                </a:cubicBezTo>
                <a:cubicBezTo>
                  <a:pt x="429156" y="44633"/>
                  <a:pt x="585260" y="68445"/>
                  <a:pt x="581027" y="66858"/>
                </a:cubicBezTo>
                <a:cubicBezTo>
                  <a:pt x="576794" y="65271"/>
                  <a:pt x="469373" y="52570"/>
                  <a:pt x="419102" y="47808"/>
                </a:cubicBezTo>
                <a:cubicBezTo>
                  <a:pt x="368831" y="43046"/>
                  <a:pt x="286281" y="40400"/>
                  <a:pt x="279402" y="38283"/>
                </a:cubicBezTo>
                <a:cubicBezTo>
                  <a:pt x="272523" y="36166"/>
                  <a:pt x="386294" y="37754"/>
                  <a:pt x="377827" y="35108"/>
                </a:cubicBezTo>
                <a:cubicBezTo>
                  <a:pt x="369360" y="32462"/>
                  <a:pt x="267231" y="23995"/>
                  <a:pt x="228602" y="22408"/>
                </a:cubicBezTo>
                <a:cubicBezTo>
                  <a:pt x="189973" y="20821"/>
                  <a:pt x="156106" y="28229"/>
                  <a:pt x="146052" y="25583"/>
                </a:cubicBezTo>
                <a:cubicBezTo>
                  <a:pt x="135998" y="22937"/>
                  <a:pt x="169335" y="3358"/>
                  <a:pt x="168277" y="6533"/>
                </a:cubicBezTo>
                <a:cubicBezTo>
                  <a:pt x="167219" y="9708"/>
                  <a:pt x="150285" y="32991"/>
                  <a:pt x="139702" y="44633"/>
                </a:cubicBezTo>
                <a:cubicBezTo>
                  <a:pt x="129119" y="56275"/>
                  <a:pt x="123827" y="63683"/>
                  <a:pt x="104777" y="76383"/>
                </a:cubicBezTo>
                <a:cubicBezTo>
                  <a:pt x="85727" y="89083"/>
                  <a:pt x="531" y="131416"/>
                  <a:pt x="2" y="1335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879EEED2-74D1-4DFC-5D90-8925C948C21E}"/>
              </a:ext>
            </a:extLst>
          </p:cNvPr>
          <p:cNvSpPr/>
          <p:nvPr/>
        </p:nvSpPr>
        <p:spPr>
          <a:xfrm>
            <a:off x="2768583" y="4616447"/>
            <a:ext cx="330218" cy="224186"/>
          </a:xfrm>
          <a:custGeom>
            <a:avLst/>
            <a:gdLst>
              <a:gd name="connsiteX0" fmla="*/ 17 w 330218"/>
              <a:gd name="connsiteY0" fmla="*/ 3 h 224186"/>
              <a:gd name="connsiteX1" fmla="*/ 130192 w 330218"/>
              <a:gd name="connsiteY1" fmla="*/ 98428 h 224186"/>
              <a:gd name="connsiteX2" fmla="*/ 130192 w 330218"/>
              <a:gd name="connsiteY2" fmla="*/ 222253 h 224186"/>
              <a:gd name="connsiteX3" fmla="*/ 149242 w 330218"/>
              <a:gd name="connsiteY3" fmla="*/ 165103 h 224186"/>
              <a:gd name="connsiteX4" fmla="*/ 330217 w 330218"/>
              <a:gd name="connsiteY4" fmla="*/ 47628 h 224186"/>
              <a:gd name="connsiteX5" fmla="*/ 152417 w 330218"/>
              <a:gd name="connsiteY5" fmla="*/ 142878 h 224186"/>
              <a:gd name="connsiteX6" fmla="*/ 161942 w 330218"/>
              <a:gd name="connsiteY6" fmla="*/ 127003 h 224186"/>
              <a:gd name="connsiteX7" fmla="*/ 146067 w 330218"/>
              <a:gd name="connsiteY7" fmla="*/ 142878 h 224186"/>
              <a:gd name="connsiteX8" fmla="*/ 101617 w 330218"/>
              <a:gd name="connsiteY8" fmla="*/ 73028 h 224186"/>
              <a:gd name="connsiteX9" fmla="*/ 120667 w 330218"/>
              <a:gd name="connsiteY9" fmla="*/ 101603 h 224186"/>
              <a:gd name="connsiteX10" fmla="*/ 17 w 330218"/>
              <a:gd name="connsiteY10" fmla="*/ 3 h 224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0218" h="224186">
                <a:moveTo>
                  <a:pt x="17" y="3"/>
                </a:moveTo>
                <a:cubicBezTo>
                  <a:pt x="1604" y="-526"/>
                  <a:pt x="108496" y="61386"/>
                  <a:pt x="130192" y="98428"/>
                </a:cubicBezTo>
                <a:cubicBezTo>
                  <a:pt x="151888" y="135470"/>
                  <a:pt x="127017" y="211140"/>
                  <a:pt x="130192" y="222253"/>
                </a:cubicBezTo>
                <a:cubicBezTo>
                  <a:pt x="133367" y="233366"/>
                  <a:pt x="115905" y="194207"/>
                  <a:pt x="149242" y="165103"/>
                </a:cubicBezTo>
                <a:cubicBezTo>
                  <a:pt x="182579" y="135999"/>
                  <a:pt x="329688" y="51332"/>
                  <a:pt x="330217" y="47628"/>
                </a:cubicBezTo>
                <a:cubicBezTo>
                  <a:pt x="330746" y="43924"/>
                  <a:pt x="180463" y="129649"/>
                  <a:pt x="152417" y="142878"/>
                </a:cubicBezTo>
                <a:cubicBezTo>
                  <a:pt x="124371" y="156107"/>
                  <a:pt x="163000" y="127003"/>
                  <a:pt x="161942" y="127003"/>
                </a:cubicBezTo>
                <a:cubicBezTo>
                  <a:pt x="160884" y="127003"/>
                  <a:pt x="156121" y="151874"/>
                  <a:pt x="146067" y="142878"/>
                </a:cubicBezTo>
                <a:cubicBezTo>
                  <a:pt x="136013" y="133882"/>
                  <a:pt x="105850" y="79907"/>
                  <a:pt x="101617" y="73028"/>
                </a:cubicBezTo>
                <a:cubicBezTo>
                  <a:pt x="97384" y="66149"/>
                  <a:pt x="134954" y="111128"/>
                  <a:pt x="120667" y="101603"/>
                </a:cubicBezTo>
                <a:cubicBezTo>
                  <a:pt x="106380" y="92078"/>
                  <a:pt x="-1570" y="532"/>
                  <a:pt x="17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63B0531F-4599-004B-3E25-FB0A36440BBE}"/>
              </a:ext>
            </a:extLst>
          </p:cNvPr>
          <p:cNvSpPr/>
          <p:nvPr/>
        </p:nvSpPr>
        <p:spPr>
          <a:xfrm>
            <a:off x="3101974" y="4556819"/>
            <a:ext cx="530939" cy="142185"/>
          </a:xfrm>
          <a:custGeom>
            <a:avLst/>
            <a:gdLst>
              <a:gd name="connsiteX0" fmla="*/ 1 w 530939"/>
              <a:gd name="connsiteY0" fmla="*/ 142181 h 142185"/>
              <a:gd name="connsiteX1" fmla="*/ 206376 w 530939"/>
              <a:gd name="connsiteY1" fmla="*/ 72331 h 142185"/>
              <a:gd name="connsiteX2" fmla="*/ 349251 w 530939"/>
              <a:gd name="connsiteY2" fmla="*/ 8831 h 142185"/>
              <a:gd name="connsiteX3" fmla="*/ 527051 w 530939"/>
              <a:gd name="connsiteY3" fmla="*/ 37406 h 142185"/>
              <a:gd name="connsiteX4" fmla="*/ 460376 w 530939"/>
              <a:gd name="connsiteY4" fmla="*/ 37406 h 142185"/>
              <a:gd name="connsiteX5" fmla="*/ 327026 w 530939"/>
              <a:gd name="connsiteY5" fmla="*/ 31056 h 142185"/>
              <a:gd name="connsiteX6" fmla="*/ 409576 w 530939"/>
              <a:gd name="connsiteY6" fmla="*/ 18356 h 142185"/>
              <a:gd name="connsiteX7" fmla="*/ 323851 w 530939"/>
              <a:gd name="connsiteY7" fmla="*/ 2481 h 142185"/>
              <a:gd name="connsiteX8" fmla="*/ 209551 w 530939"/>
              <a:gd name="connsiteY8" fmla="*/ 75506 h 142185"/>
              <a:gd name="connsiteX9" fmla="*/ 1 w 530939"/>
              <a:gd name="connsiteY9" fmla="*/ 142181 h 142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0939" h="142185">
                <a:moveTo>
                  <a:pt x="1" y="142181"/>
                </a:moveTo>
                <a:cubicBezTo>
                  <a:pt x="-528" y="141652"/>
                  <a:pt x="148168" y="94556"/>
                  <a:pt x="206376" y="72331"/>
                </a:cubicBezTo>
                <a:cubicBezTo>
                  <a:pt x="264584" y="50106"/>
                  <a:pt x="295805" y="14652"/>
                  <a:pt x="349251" y="8831"/>
                </a:cubicBezTo>
                <a:cubicBezTo>
                  <a:pt x="402697" y="3010"/>
                  <a:pt x="508530" y="32643"/>
                  <a:pt x="527051" y="37406"/>
                </a:cubicBezTo>
                <a:cubicBezTo>
                  <a:pt x="545572" y="42169"/>
                  <a:pt x="493713" y="38464"/>
                  <a:pt x="460376" y="37406"/>
                </a:cubicBezTo>
                <a:cubicBezTo>
                  <a:pt x="427039" y="36348"/>
                  <a:pt x="335493" y="34231"/>
                  <a:pt x="327026" y="31056"/>
                </a:cubicBezTo>
                <a:cubicBezTo>
                  <a:pt x="318559" y="27881"/>
                  <a:pt x="410105" y="23118"/>
                  <a:pt x="409576" y="18356"/>
                </a:cubicBezTo>
                <a:cubicBezTo>
                  <a:pt x="409047" y="13593"/>
                  <a:pt x="357189" y="-7044"/>
                  <a:pt x="323851" y="2481"/>
                </a:cubicBezTo>
                <a:cubicBezTo>
                  <a:pt x="290514" y="12006"/>
                  <a:pt x="259293" y="54869"/>
                  <a:pt x="209551" y="75506"/>
                </a:cubicBezTo>
                <a:cubicBezTo>
                  <a:pt x="159809" y="96143"/>
                  <a:pt x="530" y="142710"/>
                  <a:pt x="1" y="142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82A50BB9-B3AB-DD2A-3E19-51A2D33F07E3}"/>
              </a:ext>
            </a:extLst>
          </p:cNvPr>
          <p:cNvSpPr/>
          <p:nvPr/>
        </p:nvSpPr>
        <p:spPr>
          <a:xfrm>
            <a:off x="2908088" y="4495794"/>
            <a:ext cx="302186" cy="114851"/>
          </a:xfrm>
          <a:custGeom>
            <a:avLst/>
            <a:gdLst>
              <a:gd name="connsiteX0" fmla="*/ 212 w 302186"/>
              <a:gd name="connsiteY0" fmla="*/ 114306 h 114851"/>
              <a:gd name="connsiteX1" fmla="*/ 158962 w 302186"/>
              <a:gd name="connsiteY1" fmla="*/ 12706 h 114851"/>
              <a:gd name="connsiteX2" fmla="*/ 120862 w 302186"/>
              <a:gd name="connsiteY2" fmla="*/ 114306 h 114851"/>
              <a:gd name="connsiteX3" fmla="*/ 184362 w 302186"/>
              <a:gd name="connsiteY3" fmla="*/ 50806 h 114851"/>
              <a:gd name="connsiteX4" fmla="*/ 301837 w 302186"/>
              <a:gd name="connsiteY4" fmla="*/ 6 h 114851"/>
              <a:gd name="connsiteX5" fmla="*/ 216112 w 302186"/>
              <a:gd name="connsiteY5" fmla="*/ 47631 h 114851"/>
              <a:gd name="connsiteX6" fmla="*/ 92287 w 302186"/>
              <a:gd name="connsiteY6" fmla="*/ 107956 h 114851"/>
              <a:gd name="connsiteX7" fmla="*/ 124037 w 302186"/>
              <a:gd name="connsiteY7" fmla="*/ 44456 h 114851"/>
              <a:gd name="connsiteX8" fmla="*/ 212 w 302186"/>
              <a:gd name="connsiteY8" fmla="*/ 114306 h 11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2186" h="114851">
                <a:moveTo>
                  <a:pt x="212" y="114306"/>
                </a:moveTo>
                <a:cubicBezTo>
                  <a:pt x="6033" y="109014"/>
                  <a:pt x="138854" y="12706"/>
                  <a:pt x="158962" y="12706"/>
                </a:cubicBezTo>
                <a:cubicBezTo>
                  <a:pt x="179070" y="12706"/>
                  <a:pt x="116629" y="107956"/>
                  <a:pt x="120862" y="114306"/>
                </a:cubicBezTo>
                <a:cubicBezTo>
                  <a:pt x="125095" y="120656"/>
                  <a:pt x="154200" y="69856"/>
                  <a:pt x="184362" y="50806"/>
                </a:cubicBezTo>
                <a:cubicBezTo>
                  <a:pt x="214525" y="31756"/>
                  <a:pt x="296545" y="535"/>
                  <a:pt x="301837" y="6"/>
                </a:cubicBezTo>
                <a:cubicBezTo>
                  <a:pt x="307129" y="-523"/>
                  <a:pt x="251037" y="29639"/>
                  <a:pt x="216112" y="47631"/>
                </a:cubicBezTo>
                <a:cubicBezTo>
                  <a:pt x="181187" y="65623"/>
                  <a:pt x="107633" y="108485"/>
                  <a:pt x="92287" y="107956"/>
                </a:cubicBezTo>
                <a:cubicBezTo>
                  <a:pt x="76941" y="107427"/>
                  <a:pt x="138324" y="47102"/>
                  <a:pt x="124037" y="44456"/>
                </a:cubicBezTo>
                <a:cubicBezTo>
                  <a:pt x="109750" y="41810"/>
                  <a:pt x="-5609" y="119598"/>
                  <a:pt x="212" y="114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31EF50D8-B3ED-43B8-82F9-11D8BEB7EF1B}"/>
              </a:ext>
            </a:extLst>
          </p:cNvPr>
          <p:cNvSpPr/>
          <p:nvPr/>
        </p:nvSpPr>
        <p:spPr>
          <a:xfrm>
            <a:off x="3202897" y="4417785"/>
            <a:ext cx="646853" cy="214992"/>
          </a:xfrm>
          <a:custGeom>
            <a:avLst/>
            <a:gdLst>
              <a:gd name="connsiteX0" fmla="*/ 678 w 646853"/>
              <a:gd name="connsiteY0" fmla="*/ 214540 h 214992"/>
              <a:gd name="connsiteX1" fmla="*/ 188003 w 646853"/>
              <a:gd name="connsiteY1" fmla="*/ 71665 h 214992"/>
              <a:gd name="connsiteX2" fmla="*/ 165778 w 646853"/>
              <a:gd name="connsiteY2" fmla="*/ 58965 h 214992"/>
              <a:gd name="connsiteX3" fmla="*/ 384853 w 646853"/>
              <a:gd name="connsiteY3" fmla="*/ 1815 h 214992"/>
              <a:gd name="connsiteX4" fmla="*/ 353103 w 646853"/>
              <a:gd name="connsiteY4" fmla="*/ 17690 h 214992"/>
              <a:gd name="connsiteX5" fmla="*/ 480103 w 646853"/>
              <a:gd name="connsiteY5" fmla="*/ 52615 h 214992"/>
              <a:gd name="connsiteX6" fmla="*/ 645203 w 646853"/>
              <a:gd name="connsiteY6" fmla="*/ 135165 h 214992"/>
              <a:gd name="connsiteX7" fmla="*/ 549953 w 646853"/>
              <a:gd name="connsiteY7" fmla="*/ 84365 h 214992"/>
              <a:gd name="connsiteX8" fmla="*/ 315003 w 646853"/>
              <a:gd name="connsiteY8" fmla="*/ 30390 h 214992"/>
              <a:gd name="connsiteX9" fmla="*/ 191178 w 646853"/>
              <a:gd name="connsiteY9" fmla="*/ 39915 h 214992"/>
              <a:gd name="connsiteX10" fmla="*/ 134028 w 646853"/>
              <a:gd name="connsiteY10" fmla="*/ 74840 h 214992"/>
              <a:gd name="connsiteX11" fmla="*/ 124503 w 646853"/>
              <a:gd name="connsiteY11" fmla="*/ 116115 h 214992"/>
              <a:gd name="connsiteX12" fmla="*/ 678 w 646853"/>
              <a:gd name="connsiteY12" fmla="*/ 214540 h 214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46853" h="214992">
                <a:moveTo>
                  <a:pt x="678" y="214540"/>
                </a:moveTo>
                <a:cubicBezTo>
                  <a:pt x="11261" y="207132"/>
                  <a:pt x="160486" y="97594"/>
                  <a:pt x="188003" y="71665"/>
                </a:cubicBezTo>
                <a:cubicBezTo>
                  <a:pt x="215520" y="45736"/>
                  <a:pt x="132970" y="70607"/>
                  <a:pt x="165778" y="58965"/>
                </a:cubicBezTo>
                <a:cubicBezTo>
                  <a:pt x="198586" y="47323"/>
                  <a:pt x="353632" y="8694"/>
                  <a:pt x="384853" y="1815"/>
                </a:cubicBezTo>
                <a:cubicBezTo>
                  <a:pt x="416074" y="-5064"/>
                  <a:pt x="337228" y="9223"/>
                  <a:pt x="353103" y="17690"/>
                </a:cubicBezTo>
                <a:cubicBezTo>
                  <a:pt x="368978" y="26157"/>
                  <a:pt x="431420" y="33036"/>
                  <a:pt x="480103" y="52615"/>
                </a:cubicBezTo>
                <a:cubicBezTo>
                  <a:pt x="528786" y="72194"/>
                  <a:pt x="633561" y="129873"/>
                  <a:pt x="645203" y="135165"/>
                </a:cubicBezTo>
                <a:cubicBezTo>
                  <a:pt x="656845" y="140457"/>
                  <a:pt x="604986" y="101827"/>
                  <a:pt x="549953" y="84365"/>
                </a:cubicBezTo>
                <a:cubicBezTo>
                  <a:pt x="494920" y="66902"/>
                  <a:pt x="374799" y="37798"/>
                  <a:pt x="315003" y="30390"/>
                </a:cubicBezTo>
                <a:cubicBezTo>
                  <a:pt x="255207" y="22982"/>
                  <a:pt x="221340" y="32507"/>
                  <a:pt x="191178" y="39915"/>
                </a:cubicBezTo>
                <a:cubicBezTo>
                  <a:pt x="161016" y="47323"/>
                  <a:pt x="145140" y="62140"/>
                  <a:pt x="134028" y="74840"/>
                </a:cubicBezTo>
                <a:cubicBezTo>
                  <a:pt x="122916" y="87540"/>
                  <a:pt x="142495" y="96007"/>
                  <a:pt x="124503" y="116115"/>
                </a:cubicBezTo>
                <a:cubicBezTo>
                  <a:pt x="106511" y="136223"/>
                  <a:pt x="-9905" y="221948"/>
                  <a:pt x="678" y="214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47AC641B-CF98-5522-0BDB-061423A6D0A2}"/>
              </a:ext>
            </a:extLst>
          </p:cNvPr>
          <p:cNvSpPr/>
          <p:nvPr/>
        </p:nvSpPr>
        <p:spPr>
          <a:xfrm>
            <a:off x="3583125" y="4597547"/>
            <a:ext cx="390300" cy="145293"/>
          </a:xfrm>
          <a:custGeom>
            <a:avLst/>
            <a:gdLst>
              <a:gd name="connsiteX0" fmla="*/ 1450 w 390300"/>
              <a:gd name="connsiteY0" fmla="*/ 6203 h 145293"/>
              <a:gd name="connsiteX1" fmla="*/ 134800 w 390300"/>
              <a:gd name="connsiteY1" fmla="*/ 3028 h 145293"/>
              <a:gd name="connsiteX2" fmla="*/ 318950 w 390300"/>
              <a:gd name="connsiteY2" fmla="*/ 53828 h 145293"/>
              <a:gd name="connsiteX3" fmla="*/ 271325 w 390300"/>
              <a:gd name="connsiteY3" fmla="*/ 22078 h 145293"/>
              <a:gd name="connsiteX4" fmla="*/ 388800 w 390300"/>
              <a:gd name="connsiteY4" fmla="*/ 142728 h 145293"/>
              <a:gd name="connsiteX5" fmla="*/ 331650 w 390300"/>
              <a:gd name="connsiteY5" fmla="*/ 98278 h 145293"/>
              <a:gd name="connsiteX6" fmla="*/ 242750 w 390300"/>
              <a:gd name="connsiteY6" fmla="*/ 25253 h 145293"/>
              <a:gd name="connsiteX7" fmla="*/ 220525 w 390300"/>
              <a:gd name="connsiteY7" fmla="*/ 9378 h 145293"/>
              <a:gd name="connsiteX8" fmla="*/ 1450 w 390300"/>
              <a:gd name="connsiteY8" fmla="*/ 6203 h 145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300" h="145293">
                <a:moveTo>
                  <a:pt x="1450" y="6203"/>
                </a:moveTo>
                <a:cubicBezTo>
                  <a:pt x="-12837" y="5145"/>
                  <a:pt x="81883" y="-4910"/>
                  <a:pt x="134800" y="3028"/>
                </a:cubicBezTo>
                <a:cubicBezTo>
                  <a:pt x="187717" y="10966"/>
                  <a:pt x="296196" y="50653"/>
                  <a:pt x="318950" y="53828"/>
                </a:cubicBezTo>
                <a:cubicBezTo>
                  <a:pt x="341704" y="57003"/>
                  <a:pt x="259683" y="7262"/>
                  <a:pt x="271325" y="22078"/>
                </a:cubicBezTo>
                <a:cubicBezTo>
                  <a:pt x="282967" y="36894"/>
                  <a:pt x="378746" y="130028"/>
                  <a:pt x="388800" y="142728"/>
                </a:cubicBezTo>
                <a:cubicBezTo>
                  <a:pt x="398854" y="155428"/>
                  <a:pt x="355992" y="117857"/>
                  <a:pt x="331650" y="98278"/>
                </a:cubicBezTo>
                <a:cubicBezTo>
                  <a:pt x="307308" y="78699"/>
                  <a:pt x="261271" y="40070"/>
                  <a:pt x="242750" y="25253"/>
                </a:cubicBezTo>
                <a:cubicBezTo>
                  <a:pt x="224229" y="10436"/>
                  <a:pt x="255450" y="13611"/>
                  <a:pt x="220525" y="9378"/>
                </a:cubicBezTo>
                <a:cubicBezTo>
                  <a:pt x="185600" y="5145"/>
                  <a:pt x="15737" y="7261"/>
                  <a:pt x="1450" y="6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EAB1D011-7C10-5CF3-5B18-F972BAFD3AF0}"/>
              </a:ext>
            </a:extLst>
          </p:cNvPr>
          <p:cNvSpPr/>
          <p:nvPr/>
        </p:nvSpPr>
        <p:spPr>
          <a:xfrm>
            <a:off x="3913589" y="4593971"/>
            <a:ext cx="284375" cy="214683"/>
          </a:xfrm>
          <a:custGeom>
            <a:avLst/>
            <a:gdLst>
              <a:gd name="connsiteX0" fmla="*/ 1186 w 284375"/>
              <a:gd name="connsiteY0" fmla="*/ 254 h 214683"/>
              <a:gd name="connsiteX1" fmla="*/ 144061 w 284375"/>
              <a:gd name="connsiteY1" fmla="*/ 89154 h 214683"/>
              <a:gd name="connsiteX2" fmla="*/ 274236 w 284375"/>
              <a:gd name="connsiteY2" fmla="*/ 209804 h 214683"/>
              <a:gd name="connsiteX3" fmla="*/ 271061 w 284375"/>
              <a:gd name="connsiteY3" fmla="*/ 190754 h 214683"/>
              <a:gd name="connsiteX4" fmla="*/ 232961 w 284375"/>
              <a:gd name="connsiteY4" fmla="*/ 187579 h 214683"/>
              <a:gd name="connsiteX5" fmla="*/ 51986 w 284375"/>
              <a:gd name="connsiteY5" fmla="*/ 171704 h 214683"/>
              <a:gd name="connsiteX6" fmla="*/ 153586 w 284375"/>
              <a:gd name="connsiteY6" fmla="*/ 184404 h 214683"/>
              <a:gd name="connsiteX7" fmla="*/ 248836 w 284375"/>
              <a:gd name="connsiteY7" fmla="*/ 190754 h 214683"/>
              <a:gd name="connsiteX8" fmla="*/ 204386 w 284375"/>
              <a:gd name="connsiteY8" fmla="*/ 139954 h 214683"/>
              <a:gd name="connsiteX9" fmla="*/ 105961 w 284375"/>
              <a:gd name="connsiteY9" fmla="*/ 111379 h 214683"/>
              <a:gd name="connsiteX10" fmla="*/ 188511 w 284375"/>
              <a:gd name="connsiteY10" fmla="*/ 117729 h 214683"/>
              <a:gd name="connsiteX11" fmla="*/ 80561 w 284375"/>
              <a:gd name="connsiteY11" fmla="*/ 63754 h 214683"/>
              <a:gd name="connsiteX12" fmla="*/ 1186 w 284375"/>
              <a:gd name="connsiteY12" fmla="*/ 254 h 214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4375" h="214683">
                <a:moveTo>
                  <a:pt x="1186" y="254"/>
                </a:moveTo>
                <a:cubicBezTo>
                  <a:pt x="11769" y="4487"/>
                  <a:pt x="98553" y="54229"/>
                  <a:pt x="144061" y="89154"/>
                </a:cubicBezTo>
                <a:cubicBezTo>
                  <a:pt x="189569" y="124079"/>
                  <a:pt x="274236" y="209804"/>
                  <a:pt x="274236" y="209804"/>
                </a:cubicBezTo>
                <a:cubicBezTo>
                  <a:pt x="295403" y="226737"/>
                  <a:pt x="277940" y="194458"/>
                  <a:pt x="271061" y="190754"/>
                </a:cubicBezTo>
                <a:cubicBezTo>
                  <a:pt x="264182" y="187050"/>
                  <a:pt x="232961" y="187579"/>
                  <a:pt x="232961" y="187579"/>
                </a:cubicBezTo>
                <a:lnTo>
                  <a:pt x="51986" y="171704"/>
                </a:lnTo>
                <a:cubicBezTo>
                  <a:pt x="38757" y="171175"/>
                  <a:pt x="120778" y="181229"/>
                  <a:pt x="153586" y="184404"/>
                </a:cubicBezTo>
                <a:cubicBezTo>
                  <a:pt x="186394" y="187579"/>
                  <a:pt x="240369" y="198162"/>
                  <a:pt x="248836" y="190754"/>
                </a:cubicBezTo>
                <a:cubicBezTo>
                  <a:pt x="257303" y="183346"/>
                  <a:pt x="228198" y="153183"/>
                  <a:pt x="204386" y="139954"/>
                </a:cubicBezTo>
                <a:cubicBezTo>
                  <a:pt x="180574" y="126725"/>
                  <a:pt x="108607" y="115083"/>
                  <a:pt x="105961" y="111379"/>
                </a:cubicBezTo>
                <a:cubicBezTo>
                  <a:pt x="103315" y="107675"/>
                  <a:pt x="192744" y="125666"/>
                  <a:pt x="188511" y="117729"/>
                </a:cubicBezTo>
                <a:cubicBezTo>
                  <a:pt x="184278" y="109792"/>
                  <a:pt x="107548" y="81746"/>
                  <a:pt x="80561" y="63754"/>
                </a:cubicBezTo>
                <a:cubicBezTo>
                  <a:pt x="53574" y="45762"/>
                  <a:pt x="-9397" y="-3979"/>
                  <a:pt x="1186" y="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9415456E-4827-E33A-6C75-7A8DDB6AFAB4}"/>
              </a:ext>
            </a:extLst>
          </p:cNvPr>
          <p:cNvSpPr/>
          <p:nvPr/>
        </p:nvSpPr>
        <p:spPr>
          <a:xfrm>
            <a:off x="3635142" y="5098937"/>
            <a:ext cx="213005" cy="136838"/>
          </a:xfrm>
          <a:custGeom>
            <a:avLst/>
            <a:gdLst>
              <a:gd name="connsiteX0" fmla="*/ 212958 w 213005"/>
              <a:gd name="connsiteY0" fmla="*/ 113 h 136838"/>
              <a:gd name="connsiteX1" fmla="*/ 92308 w 213005"/>
              <a:gd name="connsiteY1" fmla="*/ 54088 h 136838"/>
              <a:gd name="connsiteX2" fmla="*/ 12933 w 213005"/>
              <a:gd name="connsiteY2" fmla="*/ 136638 h 136838"/>
              <a:gd name="connsiteX3" fmla="*/ 79608 w 213005"/>
              <a:gd name="connsiteY3" fmla="*/ 76313 h 136838"/>
              <a:gd name="connsiteX4" fmla="*/ 133583 w 213005"/>
              <a:gd name="connsiteY4" fmla="*/ 44563 h 136838"/>
              <a:gd name="connsiteX5" fmla="*/ 233 w 213005"/>
              <a:gd name="connsiteY5" fmla="*/ 95363 h 136838"/>
              <a:gd name="connsiteX6" fmla="*/ 105008 w 213005"/>
              <a:gd name="connsiteY6" fmla="*/ 41388 h 136838"/>
              <a:gd name="connsiteX7" fmla="*/ 212958 w 213005"/>
              <a:gd name="connsiteY7" fmla="*/ 113 h 13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005" h="136838">
                <a:moveTo>
                  <a:pt x="212958" y="113"/>
                </a:moveTo>
                <a:cubicBezTo>
                  <a:pt x="210841" y="2230"/>
                  <a:pt x="125645" y="31334"/>
                  <a:pt x="92308" y="54088"/>
                </a:cubicBezTo>
                <a:cubicBezTo>
                  <a:pt x="58970" y="76842"/>
                  <a:pt x="15050" y="132934"/>
                  <a:pt x="12933" y="136638"/>
                </a:cubicBezTo>
                <a:cubicBezTo>
                  <a:pt x="10816" y="140342"/>
                  <a:pt x="59500" y="91659"/>
                  <a:pt x="79608" y="76313"/>
                </a:cubicBezTo>
                <a:cubicBezTo>
                  <a:pt x="99716" y="60967"/>
                  <a:pt x="146812" y="41388"/>
                  <a:pt x="133583" y="44563"/>
                </a:cubicBezTo>
                <a:cubicBezTo>
                  <a:pt x="120354" y="47738"/>
                  <a:pt x="4995" y="95892"/>
                  <a:pt x="233" y="95363"/>
                </a:cubicBezTo>
                <a:cubicBezTo>
                  <a:pt x="-4530" y="94834"/>
                  <a:pt x="64791" y="56734"/>
                  <a:pt x="105008" y="41388"/>
                </a:cubicBezTo>
                <a:cubicBezTo>
                  <a:pt x="145225" y="26042"/>
                  <a:pt x="215075" y="-2004"/>
                  <a:pt x="212958" y="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5FA30F18-7BAB-9CB9-CC41-C8EB488271D0}"/>
              </a:ext>
            </a:extLst>
          </p:cNvPr>
          <p:cNvSpPr/>
          <p:nvPr/>
        </p:nvSpPr>
        <p:spPr>
          <a:xfrm>
            <a:off x="3161143" y="4654233"/>
            <a:ext cx="810846" cy="286163"/>
          </a:xfrm>
          <a:custGeom>
            <a:avLst/>
            <a:gdLst>
              <a:gd name="connsiteX0" fmla="*/ 1157 w 810846"/>
              <a:gd name="connsiteY0" fmla="*/ 73342 h 286163"/>
              <a:gd name="connsiteX1" fmla="*/ 178957 w 810846"/>
              <a:gd name="connsiteY1" fmla="*/ 66992 h 286163"/>
              <a:gd name="connsiteX2" fmla="*/ 369457 w 810846"/>
              <a:gd name="connsiteY2" fmla="*/ 19367 h 286163"/>
              <a:gd name="connsiteX3" fmla="*/ 331357 w 810846"/>
              <a:gd name="connsiteY3" fmla="*/ 19367 h 286163"/>
              <a:gd name="connsiteX4" fmla="*/ 471057 w 810846"/>
              <a:gd name="connsiteY4" fmla="*/ 51117 h 286163"/>
              <a:gd name="connsiteX5" fmla="*/ 642507 w 810846"/>
              <a:gd name="connsiteY5" fmla="*/ 136842 h 286163"/>
              <a:gd name="connsiteX6" fmla="*/ 623457 w 810846"/>
              <a:gd name="connsiteY6" fmla="*/ 86042 h 286163"/>
              <a:gd name="connsiteX7" fmla="*/ 756807 w 810846"/>
              <a:gd name="connsiteY7" fmla="*/ 222567 h 286163"/>
              <a:gd name="connsiteX8" fmla="*/ 810782 w 810846"/>
              <a:gd name="connsiteY8" fmla="*/ 286067 h 286163"/>
              <a:gd name="connsiteX9" fmla="*/ 759982 w 810846"/>
              <a:gd name="connsiteY9" fmla="*/ 232092 h 286163"/>
              <a:gd name="connsiteX10" fmla="*/ 512332 w 810846"/>
              <a:gd name="connsiteY10" fmla="*/ 60642 h 286163"/>
              <a:gd name="connsiteX11" fmla="*/ 340882 w 810846"/>
              <a:gd name="connsiteY11" fmla="*/ 317 h 286163"/>
              <a:gd name="connsiteX12" fmla="*/ 267857 w 810846"/>
              <a:gd name="connsiteY12" fmla="*/ 38417 h 286163"/>
              <a:gd name="connsiteX13" fmla="*/ 1157 w 810846"/>
              <a:gd name="connsiteY13" fmla="*/ 73342 h 286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10846" h="286163">
                <a:moveTo>
                  <a:pt x="1157" y="73342"/>
                </a:moveTo>
                <a:cubicBezTo>
                  <a:pt x="-13660" y="78105"/>
                  <a:pt x="117574" y="75988"/>
                  <a:pt x="178957" y="66992"/>
                </a:cubicBezTo>
                <a:cubicBezTo>
                  <a:pt x="240340" y="57996"/>
                  <a:pt x="344057" y="27304"/>
                  <a:pt x="369457" y="19367"/>
                </a:cubicBezTo>
                <a:cubicBezTo>
                  <a:pt x="394857" y="11430"/>
                  <a:pt x="314424" y="14075"/>
                  <a:pt x="331357" y="19367"/>
                </a:cubicBezTo>
                <a:cubicBezTo>
                  <a:pt x="348290" y="24659"/>
                  <a:pt x="419199" y="31538"/>
                  <a:pt x="471057" y="51117"/>
                </a:cubicBezTo>
                <a:cubicBezTo>
                  <a:pt x="522915" y="70696"/>
                  <a:pt x="617107" y="131021"/>
                  <a:pt x="642507" y="136842"/>
                </a:cubicBezTo>
                <a:cubicBezTo>
                  <a:pt x="667907" y="142663"/>
                  <a:pt x="604407" y="71754"/>
                  <a:pt x="623457" y="86042"/>
                </a:cubicBezTo>
                <a:cubicBezTo>
                  <a:pt x="642507" y="100330"/>
                  <a:pt x="725586" y="189230"/>
                  <a:pt x="756807" y="222567"/>
                </a:cubicBezTo>
                <a:cubicBezTo>
                  <a:pt x="788028" y="255904"/>
                  <a:pt x="810253" y="284480"/>
                  <a:pt x="810782" y="286067"/>
                </a:cubicBezTo>
                <a:cubicBezTo>
                  <a:pt x="811311" y="287654"/>
                  <a:pt x="809724" y="269663"/>
                  <a:pt x="759982" y="232092"/>
                </a:cubicBezTo>
                <a:cubicBezTo>
                  <a:pt x="710240" y="194521"/>
                  <a:pt x="582182" y="99271"/>
                  <a:pt x="512332" y="60642"/>
                </a:cubicBezTo>
                <a:cubicBezTo>
                  <a:pt x="442482" y="22013"/>
                  <a:pt x="381628" y="4021"/>
                  <a:pt x="340882" y="317"/>
                </a:cubicBezTo>
                <a:cubicBezTo>
                  <a:pt x="300136" y="-3387"/>
                  <a:pt x="326065" y="26246"/>
                  <a:pt x="267857" y="38417"/>
                </a:cubicBezTo>
                <a:cubicBezTo>
                  <a:pt x="209649" y="50588"/>
                  <a:pt x="15974" y="68579"/>
                  <a:pt x="1157" y="73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D8F9B4B5-3741-A131-5717-03740B7B62C4}"/>
              </a:ext>
            </a:extLst>
          </p:cNvPr>
          <p:cNvSpPr/>
          <p:nvPr/>
        </p:nvSpPr>
        <p:spPr>
          <a:xfrm>
            <a:off x="3901346" y="4989595"/>
            <a:ext cx="197591" cy="164011"/>
          </a:xfrm>
          <a:custGeom>
            <a:avLst/>
            <a:gdLst>
              <a:gd name="connsiteX0" fmla="*/ 3904 w 197591"/>
              <a:gd name="connsiteY0" fmla="*/ 163430 h 164011"/>
              <a:gd name="connsiteX1" fmla="*/ 35654 w 197591"/>
              <a:gd name="connsiteY1" fmla="*/ 103105 h 164011"/>
              <a:gd name="connsiteX2" fmla="*/ 181704 w 197591"/>
              <a:gd name="connsiteY2" fmla="*/ 1505 h 164011"/>
              <a:gd name="connsiteX3" fmla="*/ 95979 w 197591"/>
              <a:gd name="connsiteY3" fmla="*/ 39605 h 164011"/>
              <a:gd name="connsiteX4" fmla="*/ 197579 w 197591"/>
              <a:gd name="connsiteY4" fmla="*/ 1505 h 164011"/>
              <a:gd name="connsiteX5" fmla="*/ 102329 w 197591"/>
              <a:gd name="connsiteY5" fmla="*/ 68180 h 164011"/>
              <a:gd name="connsiteX6" fmla="*/ 3904 w 197591"/>
              <a:gd name="connsiteY6" fmla="*/ 163430 h 164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591" h="164011">
                <a:moveTo>
                  <a:pt x="3904" y="163430"/>
                </a:moveTo>
                <a:cubicBezTo>
                  <a:pt x="-7208" y="169251"/>
                  <a:pt x="6021" y="130092"/>
                  <a:pt x="35654" y="103105"/>
                </a:cubicBezTo>
                <a:cubicBezTo>
                  <a:pt x="65287" y="76117"/>
                  <a:pt x="171650" y="12088"/>
                  <a:pt x="181704" y="1505"/>
                </a:cubicBezTo>
                <a:cubicBezTo>
                  <a:pt x="191758" y="-9078"/>
                  <a:pt x="93333" y="39605"/>
                  <a:pt x="95979" y="39605"/>
                </a:cubicBezTo>
                <a:cubicBezTo>
                  <a:pt x="98625" y="39605"/>
                  <a:pt x="196521" y="-3257"/>
                  <a:pt x="197579" y="1505"/>
                </a:cubicBezTo>
                <a:cubicBezTo>
                  <a:pt x="198637" y="6267"/>
                  <a:pt x="133550" y="43838"/>
                  <a:pt x="102329" y="68180"/>
                </a:cubicBezTo>
                <a:cubicBezTo>
                  <a:pt x="71108" y="92522"/>
                  <a:pt x="15016" y="157609"/>
                  <a:pt x="3904" y="1634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8D8CBE1B-53BC-4047-3B93-332988E46497}"/>
              </a:ext>
            </a:extLst>
          </p:cNvPr>
          <p:cNvSpPr/>
          <p:nvPr/>
        </p:nvSpPr>
        <p:spPr>
          <a:xfrm>
            <a:off x="2760548" y="4593797"/>
            <a:ext cx="89960" cy="261923"/>
          </a:xfrm>
          <a:custGeom>
            <a:avLst/>
            <a:gdLst>
              <a:gd name="connsiteX0" fmla="*/ 62027 w 89960"/>
              <a:gd name="connsiteY0" fmla="*/ 428 h 261923"/>
              <a:gd name="connsiteX1" fmla="*/ 30277 w 89960"/>
              <a:gd name="connsiteY1" fmla="*/ 95678 h 261923"/>
              <a:gd name="connsiteX2" fmla="*/ 30277 w 89960"/>
              <a:gd name="connsiteY2" fmla="*/ 146478 h 261923"/>
              <a:gd name="connsiteX3" fmla="*/ 1702 w 89960"/>
              <a:gd name="connsiteY3" fmla="*/ 127428 h 261923"/>
              <a:gd name="connsiteX4" fmla="*/ 87427 w 89960"/>
              <a:gd name="connsiteY4" fmla="*/ 257603 h 261923"/>
              <a:gd name="connsiteX5" fmla="*/ 62027 w 89960"/>
              <a:gd name="connsiteY5" fmla="*/ 219503 h 261923"/>
              <a:gd name="connsiteX6" fmla="*/ 8052 w 89960"/>
              <a:gd name="connsiteY6" fmla="*/ 108378 h 261923"/>
              <a:gd name="connsiteX7" fmla="*/ 14402 w 89960"/>
              <a:gd name="connsiteY7" fmla="*/ 136953 h 261923"/>
              <a:gd name="connsiteX8" fmla="*/ 62027 w 89960"/>
              <a:gd name="connsiteY8" fmla="*/ 428 h 261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960" h="261923">
                <a:moveTo>
                  <a:pt x="62027" y="428"/>
                </a:moveTo>
                <a:cubicBezTo>
                  <a:pt x="64673" y="-6451"/>
                  <a:pt x="35569" y="71336"/>
                  <a:pt x="30277" y="95678"/>
                </a:cubicBezTo>
                <a:cubicBezTo>
                  <a:pt x="24985" y="120020"/>
                  <a:pt x="35039" y="141186"/>
                  <a:pt x="30277" y="146478"/>
                </a:cubicBezTo>
                <a:cubicBezTo>
                  <a:pt x="25514" y="151770"/>
                  <a:pt x="-7823" y="108907"/>
                  <a:pt x="1702" y="127428"/>
                </a:cubicBezTo>
                <a:cubicBezTo>
                  <a:pt x="11227" y="145949"/>
                  <a:pt x="77373" y="242257"/>
                  <a:pt x="87427" y="257603"/>
                </a:cubicBezTo>
                <a:cubicBezTo>
                  <a:pt x="97481" y="272949"/>
                  <a:pt x="75256" y="244374"/>
                  <a:pt x="62027" y="219503"/>
                </a:cubicBezTo>
                <a:cubicBezTo>
                  <a:pt x="48798" y="194632"/>
                  <a:pt x="15989" y="122136"/>
                  <a:pt x="8052" y="108378"/>
                </a:cubicBezTo>
                <a:cubicBezTo>
                  <a:pt x="114" y="94620"/>
                  <a:pt x="6994" y="150182"/>
                  <a:pt x="14402" y="136953"/>
                </a:cubicBezTo>
                <a:cubicBezTo>
                  <a:pt x="21810" y="123724"/>
                  <a:pt x="59381" y="7307"/>
                  <a:pt x="62027" y="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00CBD5DC-8CAD-8AD9-26E0-B793D3E8626A}"/>
              </a:ext>
            </a:extLst>
          </p:cNvPr>
          <p:cNvSpPr/>
          <p:nvPr/>
        </p:nvSpPr>
        <p:spPr>
          <a:xfrm>
            <a:off x="1945092" y="4648193"/>
            <a:ext cx="496569" cy="362561"/>
          </a:xfrm>
          <a:custGeom>
            <a:avLst/>
            <a:gdLst>
              <a:gd name="connsiteX0" fmla="*/ 496483 w 496569"/>
              <a:gd name="connsiteY0" fmla="*/ 361957 h 362561"/>
              <a:gd name="connsiteX1" fmla="*/ 410758 w 496569"/>
              <a:gd name="connsiteY1" fmla="*/ 307982 h 362561"/>
              <a:gd name="connsiteX2" fmla="*/ 318683 w 496569"/>
              <a:gd name="connsiteY2" fmla="*/ 228607 h 362561"/>
              <a:gd name="connsiteX3" fmla="*/ 188508 w 496569"/>
              <a:gd name="connsiteY3" fmla="*/ 209557 h 362561"/>
              <a:gd name="connsiteX4" fmla="*/ 1183 w 496569"/>
              <a:gd name="connsiteY4" fmla="*/ 250832 h 362561"/>
              <a:gd name="connsiteX5" fmla="*/ 105958 w 496569"/>
              <a:gd name="connsiteY5" fmla="*/ 203207 h 362561"/>
              <a:gd name="connsiteX6" fmla="*/ 48808 w 496569"/>
              <a:gd name="connsiteY6" fmla="*/ 222257 h 362561"/>
              <a:gd name="connsiteX7" fmla="*/ 4358 w 496569"/>
              <a:gd name="connsiteY7" fmla="*/ 34932 h 362561"/>
              <a:gd name="connsiteX8" fmla="*/ 77383 w 496569"/>
              <a:gd name="connsiteY8" fmla="*/ 180982 h 362561"/>
              <a:gd name="connsiteX9" fmla="*/ 64683 w 496569"/>
              <a:gd name="connsiteY9" fmla="*/ 174632 h 362561"/>
              <a:gd name="connsiteX10" fmla="*/ 90083 w 496569"/>
              <a:gd name="connsiteY10" fmla="*/ 57157 h 362561"/>
              <a:gd name="connsiteX11" fmla="*/ 134533 w 496569"/>
              <a:gd name="connsiteY11" fmla="*/ 7 h 362561"/>
              <a:gd name="connsiteX12" fmla="*/ 115483 w 496569"/>
              <a:gd name="connsiteY12" fmla="*/ 60332 h 362561"/>
              <a:gd name="connsiteX13" fmla="*/ 159933 w 496569"/>
              <a:gd name="connsiteY13" fmla="*/ 146057 h 362561"/>
              <a:gd name="connsiteX14" fmla="*/ 166283 w 496569"/>
              <a:gd name="connsiteY14" fmla="*/ 136532 h 362561"/>
              <a:gd name="connsiteX15" fmla="*/ 198033 w 496569"/>
              <a:gd name="connsiteY15" fmla="*/ 180982 h 362561"/>
              <a:gd name="connsiteX16" fmla="*/ 194858 w 496569"/>
              <a:gd name="connsiteY16" fmla="*/ 104782 h 362561"/>
              <a:gd name="connsiteX17" fmla="*/ 204383 w 496569"/>
              <a:gd name="connsiteY17" fmla="*/ 34932 h 362561"/>
              <a:gd name="connsiteX18" fmla="*/ 204383 w 496569"/>
              <a:gd name="connsiteY18" fmla="*/ 187332 h 362561"/>
              <a:gd name="connsiteX19" fmla="*/ 236133 w 496569"/>
              <a:gd name="connsiteY19" fmla="*/ 180982 h 362561"/>
              <a:gd name="connsiteX20" fmla="*/ 242483 w 496569"/>
              <a:gd name="connsiteY20" fmla="*/ 57157 h 362561"/>
              <a:gd name="connsiteX21" fmla="*/ 261533 w 496569"/>
              <a:gd name="connsiteY21" fmla="*/ 177807 h 362561"/>
              <a:gd name="connsiteX22" fmla="*/ 321858 w 496569"/>
              <a:gd name="connsiteY22" fmla="*/ 222257 h 362561"/>
              <a:gd name="connsiteX23" fmla="*/ 312333 w 496569"/>
              <a:gd name="connsiteY23" fmla="*/ 203207 h 362561"/>
              <a:gd name="connsiteX24" fmla="*/ 344083 w 496569"/>
              <a:gd name="connsiteY24" fmla="*/ 244482 h 362561"/>
              <a:gd name="connsiteX25" fmla="*/ 394883 w 496569"/>
              <a:gd name="connsiteY25" fmla="*/ 273057 h 362561"/>
              <a:gd name="connsiteX26" fmla="*/ 496483 w 496569"/>
              <a:gd name="connsiteY26" fmla="*/ 361957 h 362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96569" h="362561">
                <a:moveTo>
                  <a:pt x="496483" y="361957"/>
                </a:moveTo>
                <a:cubicBezTo>
                  <a:pt x="499129" y="367778"/>
                  <a:pt x="440391" y="330207"/>
                  <a:pt x="410758" y="307982"/>
                </a:cubicBezTo>
                <a:cubicBezTo>
                  <a:pt x="381125" y="285757"/>
                  <a:pt x="355725" y="245011"/>
                  <a:pt x="318683" y="228607"/>
                </a:cubicBezTo>
                <a:cubicBezTo>
                  <a:pt x="281641" y="212203"/>
                  <a:pt x="241425" y="205853"/>
                  <a:pt x="188508" y="209557"/>
                </a:cubicBezTo>
                <a:cubicBezTo>
                  <a:pt x="135591" y="213261"/>
                  <a:pt x="14941" y="251890"/>
                  <a:pt x="1183" y="250832"/>
                </a:cubicBezTo>
                <a:cubicBezTo>
                  <a:pt x="-12575" y="249774"/>
                  <a:pt x="98020" y="207969"/>
                  <a:pt x="105958" y="203207"/>
                </a:cubicBezTo>
                <a:cubicBezTo>
                  <a:pt x="113895" y="198444"/>
                  <a:pt x="65741" y="250303"/>
                  <a:pt x="48808" y="222257"/>
                </a:cubicBezTo>
                <a:cubicBezTo>
                  <a:pt x="31875" y="194211"/>
                  <a:pt x="-404" y="41811"/>
                  <a:pt x="4358" y="34932"/>
                </a:cubicBezTo>
                <a:cubicBezTo>
                  <a:pt x="9120" y="28053"/>
                  <a:pt x="77383" y="180982"/>
                  <a:pt x="77383" y="180982"/>
                </a:cubicBezTo>
                <a:cubicBezTo>
                  <a:pt x="87437" y="204265"/>
                  <a:pt x="62566" y="195269"/>
                  <a:pt x="64683" y="174632"/>
                </a:cubicBezTo>
                <a:cubicBezTo>
                  <a:pt x="66800" y="153995"/>
                  <a:pt x="78441" y="86261"/>
                  <a:pt x="90083" y="57157"/>
                </a:cubicBezTo>
                <a:cubicBezTo>
                  <a:pt x="101725" y="28053"/>
                  <a:pt x="130300" y="-522"/>
                  <a:pt x="134533" y="7"/>
                </a:cubicBezTo>
                <a:cubicBezTo>
                  <a:pt x="138766" y="536"/>
                  <a:pt x="111250" y="35990"/>
                  <a:pt x="115483" y="60332"/>
                </a:cubicBezTo>
                <a:cubicBezTo>
                  <a:pt x="119716" y="84674"/>
                  <a:pt x="151466" y="133357"/>
                  <a:pt x="159933" y="146057"/>
                </a:cubicBezTo>
                <a:cubicBezTo>
                  <a:pt x="168400" y="158757"/>
                  <a:pt x="159933" y="130711"/>
                  <a:pt x="166283" y="136532"/>
                </a:cubicBezTo>
                <a:cubicBezTo>
                  <a:pt x="172633" y="142353"/>
                  <a:pt x="193270" y="186274"/>
                  <a:pt x="198033" y="180982"/>
                </a:cubicBezTo>
                <a:cubicBezTo>
                  <a:pt x="202795" y="175690"/>
                  <a:pt x="193800" y="129124"/>
                  <a:pt x="194858" y="104782"/>
                </a:cubicBezTo>
                <a:cubicBezTo>
                  <a:pt x="195916" y="80440"/>
                  <a:pt x="202796" y="21174"/>
                  <a:pt x="204383" y="34932"/>
                </a:cubicBezTo>
                <a:cubicBezTo>
                  <a:pt x="205970" y="48690"/>
                  <a:pt x="199091" y="162990"/>
                  <a:pt x="204383" y="187332"/>
                </a:cubicBezTo>
                <a:cubicBezTo>
                  <a:pt x="209675" y="211674"/>
                  <a:pt x="229783" y="202678"/>
                  <a:pt x="236133" y="180982"/>
                </a:cubicBezTo>
                <a:cubicBezTo>
                  <a:pt x="242483" y="159286"/>
                  <a:pt x="238250" y="57686"/>
                  <a:pt x="242483" y="57157"/>
                </a:cubicBezTo>
                <a:cubicBezTo>
                  <a:pt x="246716" y="56628"/>
                  <a:pt x="248304" y="150290"/>
                  <a:pt x="261533" y="177807"/>
                </a:cubicBezTo>
                <a:cubicBezTo>
                  <a:pt x="274762" y="205324"/>
                  <a:pt x="313391" y="218024"/>
                  <a:pt x="321858" y="222257"/>
                </a:cubicBezTo>
                <a:cubicBezTo>
                  <a:pt x="330325" y="226490"/>
                  <a:pt x="308629" y="199503"/>
                  <a:pt x="312333" y="203207"/>
                </a:cubicBezTo>
                <a:cubicBezTo>
                  <a:pt x="316037" y="206911"/>
                  <a:pt x="330325" y="232840"/>
                  <a:pt x="344083" y="244482"/>
                </a:cubicBezTo>
                <a:cubicBezTo>
                  <a:pt x="357841" y="256124"/>
                  <a:pt x="372129" y="257711"/>
                  <a:pt x="394883" y="273057"/>
                </a:cubicBezTo>
                <a:cubicBezTo>
                  <a:pt x="417637" y="288403"/>
                  <a:pt x="493837" y="356136"/>
                  <a:pt x="496483" y="3619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5C0C24E2-7B96-B0B3-E235-CE7A8100E27F}"/>
              </a:ext>
            </a:extLst>
          </p:cNvPr>
          <p:cNvSpPr/>
          <p:nvPr/>
        </p:nvSpPr>
        <p:spPr>
          <a:xfrm>
            <a:off x="1951746" y="5038533"/>
            <a:ext cx="307294" cy="90385"/>
          </a:xfrm>
          <a:custGeom>
            <a:avLst/>
            <a:gdLst>
              <a:gd name="connsiteX0" fmla="*/ 879 w 307294"/>
              <a:gd name="connsiteY0" fmla="*/ 192 h 90385"/>
              <a:gd name="connsiteX1" fmla="*/ 112004 w 307294"/>
              <a:gd name="connsiteY1" fmla="*/ 57342 h 90385"/>
              <a:gd name="connsiteX2" fmla="*/ 305679 w 307294"/>
              <a:gd name="connsiteY2" fmla="*/ 60517 h 90385"/>
              <a:gd name="connsiteX3" fmla="*/ 197729 w 307294"/>
              <a:gd name="connsiteY3" fmla="*/ 66867 h 90385"/>
              <a:gd name="connsiteX4" fmla="*/ 77079 w 307294"/>
              <a:gd name="connsiteY4" fmla="*/ 89092 h 90385"/>
              <a:gd name="connsiteX5" fmla="*/ 169154 w 307294"/>
              <a:gd name="connsiteY5" fmla="*/ 79567 h 90385"/>
              <a:gd name="connsiteX6" fmla="*/ 879 w 307294"/>
              <a:gd name="connsiteY6" fmla="*/ 192 h 90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7294" h="90385">
                <a:moveTo>
                  <a:pt x="879" y="192"/>
                </a:moveTo>
                <a:cubicBezTo>
                  <a:pt x="-8646" y="-3512"/>
                  <a:pt x="61204" y="47288"/>
                  <a:pt x="112004" y="57342"/>
                </a:cubicBezTo>
                <a:cubicBezTo>
                  <a:pt x="162804" y="67396"/>
                  <a:pt x="291392" y="58930"/>
                  <a:pt x="305679" y="60517"/>
                </a:cubicBezTo>
                <a:cubicBezTo>
                  <a:pt x="319966" y="62104"/>
                  <a:pt x="235829" y="62105"/>
                  <a:pt x="197729" y="66867"/>
                </a:cubicBezTo>
                <a:cubicBezTo>
                  <a:pt x="159629" y="71630"/>
                  <a:pt x="81841" y="86975"/>
                  <a:pt x="77079" y="89092"/>
                </a:cubicBezTo>
                <a:cubicBezTo>
                  <a:pt x="72317" y="91209"/>
                  <a:pt x="177621" y="92267"/>
                  <a:pt x="169154" y="79567"/>
                </a:cubicBezTo>
                <a:cubicBezTo>
                  <a:pt x="160687" y="66867"/>
                  <a:pt x="10404" y="3896"/>
                  <a:pt x="879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2FA2592B-D2E7-84B3-5346-0FF6A64098C4}"/>
              </a:ext>
            </a:extLst>
          </p:cNvPr>
          <p:cNvSpPr/>
          <p:nvPr/>
        </p:nvSpPr>
        <p:spPr>
          <a:xfrm>
            <a:off x="2148940" y="5070453"/>
            <a:ext cx="285006" cy="35000"/>
          </a:xfrm>
          <a:custGeom>
            <a:avLst/>
            <a:gdLst>
              <a:gd name="connsiteX0" fmla="*/ 535 w 285006"/>
              <a:gd name="connsiteY0" fmla="*/ 22247 h 35000"/>
              <a:gd name="connsiteX1" fmla="*/ 181510 w 285006"/>
              <a:gd name="connsiteY1" fmla="*/ 19072 h 35000"/>
              <a:gd name="connsiteX2" fmla="*/ 283110 w 285006"/>
              <a:gd name="connsiteY2" fmla="*/ 34947 h 35000"/>
              <a:gd name="connsiteX3" fmla="*/ 241835 w 285006"/>
              <a:gd name="connsiteY3" fmla="*/ 12722 h 35000"/>
              <a:gd name="connsiteX4" fmla="*/ 168810 w 285006"/>
              <a:gd name="connsiteY4" fmla="*/ 22 h 35000"/>
              <a:gd name="connsiteX5" fmla="*/ 197385 w 285006"/>
              <a:gd name="connsiteY5" fmla="*/ 9547 h 35000"/>
              <a:gd name="connsiteX6" fmla="*/ 127535 w 285006"/>
              <a:gd name="connsiteY6" fmla="*/ 6372 h 35000"/>
              <a:gd name="connsiteX7" fmla="*/ 535 w 285006"/>
              <a:gd name="connsiteY7" fmla="*/ 22247 h 3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006" h="35000">
                <a:moveTo>
                  <a:pt x="535" y="22247"/>
                </a:moveTo>
                <a:cubicBezTo>
                  <a:pt x="9531" y="24364"/>
                  <a:pt x="134414" y="16955"/>
                  <a:pt x="181510" y="19072"/>
                </a:cubicBezTo>
                <a:cubicBezTo>
                  <a:pt x="228606" y="21189"/>
                  <a:pt x="273056" y="36005"/>
                  <a:pt x="283110" y="34947"/>
                </a:cubicBezTo>
                <a:cubicBezTo>
                  <a:pt x="293164" y="33889"/>
                  <a:pt x="260885" y="18543"/>
                  <a:pt x="241835" y="12722"/>
                </a:cubicBezTo>
                <a:cubicBezTo>
                  <a:pt x="222785" y="6901"/>
                  <a:pt x="176218" y="551"/>
                  <a:pt x="168810" y="22"/>
                </a:cubicBezTo>
                <a:cubicBezTo>
                  <a:pt x="161402" y="-507"/>
                  <a:pt x="204264" y="8489"/>
                  <a:pt x="197385" y="9547"/>
                </a:cubicBezTo>
                <a:cubicBezTo>
                  <a:pt x="190506" y="10605"/>
                  <a:pt x="156639" y="4255"/>
                  <a:pt x="127535" y="6372"/>
                </a:cubicBezTo>
                <a:cubicBezTo>
                  <a:pt x="98431" y="8489"/>
                  <a:pt x="-8461" y="20130"/>
                  <a:pt x="535" y="222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28C81C8A-4725-BBFA-2E80-9C018EC34666}"/>
              </a:ext>
            </a:extLst>
          </p:cNvPr>
          <p:cNvSpPr/>
          <p:nvPr/>
        </p:nvSpPr>
        <p:spPr>
          <a:xfrm>
            <a:off x="1955654" y="5073269"/>
            <a:ext cx="201252" cy="74585"/>
          </a:xfrm>
          <a:custGeom>
            <a:avLst/>
            <a:gdLst>
              <a:gd name="connsiteX0" fmla="*/ 146 w 201252"/>
              <a:gd name="connsiteY0" fmla="*/ 381 h 74585"/>
              <a:gd name="connsiteX1" fmla="*/ 79521 w 201252"/>
              <a:gd name="connsiteY1" fmla="*/ 44831 h 74585"/>
              <a:gd name="connsiteX2" fmla="*/ 200171 w 201252"/>
              <a:gd name="connsiteY2" fmla="*/ 48006 h 74585"/>
              <a:gd name="connsiteX3" fmla="*/ 136671 w 201252"/>
              <a:gd name="connsiteY3" fmla="*/ 54356 h 74585"/>
              <a:gd name="connsiteX4" fmla="*/ 98571 w 201252"/>
              <a:gd name="connsiteY4" fmla="*/ 73406 h 74585"/>
              <a:gd name="connsiteX5" fmla="*/ 146 w 201252"/>
              <a:gd name="connsiteY5" fmla="*/ 381 h 74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252" h="74585">
                <a:moveTo>
                  <a:pt x="146" y="381"/>
                </a:moveTo>
                <a:cubicBezTo>
                  <a:pt x="-3029" y="-4381"/>
                  <a:pt x="46184" y="36894"/>
                  <a:pt x="79521" y="44831"/>
                </a:cubicBezTo>
                <a:cubicBezTo>
                  <a:pt x="112858" y="52768"/>
                  <a:pt x="190646" y="46419"/>
                  <a:pt x="200171" y="48006"/>
                </a:cubicBezTo>
                <a:cubicBezTo>
                  <a:pt x="209696" y="49594"/>
                  <a:pt x="153604" y="50123"/>
                  <a:pt x="136671" y="54356"/>
                </a:cubicBezTo>
                <a:cubicBezTo>
                  <a:pt x="119738" y="58589"/>
                  <a:pt x="121854" y="79756"/>
                  <a:pt x="98571" y="73406"/>
                </a:cubicBezTo>
                <a:cubicBezTo>
                  <a:pt x="75288" y="67056"/>
                  <a:pt x="3321" y="5143"/>
                  <a:pt x="146" y="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D4AE41F5-1F48-545E-CA2C-144212B6EEA3}"/>
              </a:ext>
            </a:extLst>
          </p:cNvPr>
          <p:cNvSpPr/>
          <p:nvPr/>
        </p:nvSpPr>
        <p:spPr>
          <a:xfrm>
            <a:off x="1936215" y="5099041"/>
            <a:ext cx="546646" cy="50926"/>
          </a:xfrm>
          <a:custGeom>
            <a:avLst/>
            <a:gdLst>
              <a:gd name="connsiteX0" fmla="*/ 535 w 546646"/>
              <a:gd name="connsiteY0" fmla="*/ 3184 h 50926"/>
              <a:gd name="connsiteX1" fmla="*/ 98960 w 546646"/>
              <a:gd name="connsiteY1" fmla="*/ 47634 h 50926"/>
              <a:gd name="connsiteX2" fmla="*/ 83085 w 546646"/>
              <a:gd name="connsiteY2" fmla="*/ 47634 h 50926"/>
              <a:gd name="connsiteX3" fmla="*/ 232310 w 546646"/>
              <a:gd name="connsiteY3" fmla="*/ 47634 h 50926"/>
              <a:gd name="connsiteX4" fmla="*/ 168810 w 546646"/>
              <a:gd name="connsiteY4" fmla="*/ 34934 h 50926"/>
              <a:gd name="connsiteX5" fmla="*/ 248185 w 546646"/>
              <a:gd name="connsiteY5" fmla="*/ 44459 h 50926"/>
              <a:gd name="connsiteX6" fmla="*/ 394235 w 546646"/>
              <a:gd name="connsiteY6" fmla="*/ 28584 h 50926"/>
              <a:gd name="connsiteX7" fmla="*/ 356135 w 546646"/>
              <a:gd name="connsiteY7" fmla="*/ 22234 h 50926"/>
              <a:gd name="connsiteX8" fmla="*/ 425985 w 546646"/>
              <a:gd name="connsiteY8" fmla="*/ 9 h 50926"/>
              <a:gd name="connsiteX9" fmla="*/ 546635 w 546646"/>
              <a:gd name="connsiteY9" fmla="*/ 22234 h 50926"/>
              <a:gd name="connsiteX10" fmla="*/ 432335 w 546646"/>
              <a:gd name="connsiteY10" fmla="*/ 9 h 50926"/>
              <a:gd name="connsiteX11" fmla="*/ 295810 w 546646"/>
              <a:gd name="connsiteY11" fmla="*/ 25409 h 50926"/>
              <a:gd name="connsiteX12" fmla="*/ 152935 w 546646"/>
              <a:gd name="connsiteY12" fmla="*/ 31759 h 50926"/>
              <a:gd name="connsiteX13" fmla="*/ 251360 w 546646"/>
              <a:gd name="connsiteY13" fmla="*/ 38109 h 50926"/>
              <a:gd name="connsiteX14" fmla="*/ 152935 w 546646"/>
              <a:gd name="connsiteY14" fmla="*/ 41284 h 50926"/>
              <a:gd name="connsiteX15" fmla="*/ 535 w 546646"/>
              <a:gd name="connsiteY15" fmla="*/ 3184 h 50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6646" h="50926">
                <a:moveTo>
                  <a:pt x="535" y="3184"/>
                </a:moveTo>
                <a:cubicBezTo>
                  <a:pt x="-8461" y="4242"/>
                  <a:pt x="98960" y="47634"/>
                  <a:pt x="98960" y="47634"/>
                </a:cubicBezTo>
                <a:cubicBezTo>
                  <a:pt x="112718" y="55042"/>
                  <a:pt x="83085" y="47634"/>
                  <a:pt x="83085" y="47634"/>
                </a:cubicBezTo>
                <a:cubicBezTo>
                  <a:pt x="105310" y="47634"/>
                  <a:pt x="218023" y="49751"/>
                  <a:pt x="232310" y="47634"/>
                </a:cubicBezTo>
                <a:cubicBezTo>
                  <a:pt x="246598" y="45517"/>
                  <a:pt x="166164" y="35463"/>
                  <a:pt x="168810" y="34934"/>
                </a:cubicBezTo>
                <a:cubicBezTo>
                  <a:pt x="171456" y="34405"/>
                  <a:pt x="210614" y="45517"/>
                  <a:pt x="248185" y="44459"/>
                </a:cubicBezTo>
                <a:cubicBezTo>
                  <a:pt x="285756" y="43401"/>
                  <a:pt x="376243" y="32288"/>
                  <a:pt x="394235" y="28584"/>
                </a:cubicBezTo>
                <a:cubicBezTo>
                  <a:pt x="412227" y="24880"/>
                  <a:pt x="350843" y="26997"/>
                  <a:pt x="356135" y="22234"/>
                </a:cubicBezTo>
                <a:cubicBezTo>
                  <a:pt x="361427" y="17472"/>
                  <a:pt x="394235" y="9"/>
                  <a:pt x="425985" y="9"/>
                </a:cubicBezTo>
                <a:cubicBezTo>
                  <a:pt x="457735" y="9"/>
                  <a:pt x="545577" y="22234"/>
                  <a:pt x="546635" y="22234"/>
                </a:cubicBezTo>
                <a:cubicBezTo>
                  <a:pt x="547693" y="22234"/>
                  <a:pt x="474139" y="-520"/>
                  <a:pt x="432335" y="9"/>
                </a:cubicBezTo>
                <a:cubicBezTo>
                  <a:pt x="390531" y="538"/>
                  <a:pt x="342377" y="20117"/>
                  <a:pt x="295810" y="25409"/>
                </a:cubicBezTo>
                <a:cubicBezTo>
                  <a:pt x="249243" y="30701"/>
                  <a:pt x="160343" y="29642"/>
                  <a:pt x="152935" y="31759"/>
                </a:cubicBezTo>
                <a:cubicBezTo>
                  <a:pt x="145527" y="33876"/>
                  <a:pt x="251360" y="36522"/>
                  <a:pt x="251360" y="38109"/>
                </a:cubicBezTo>
                <a:cubicBezTo>
                  <a:pt x="251360" y="39696"/>
                  <a:pt x="191035" y="45517"/>
                  <a:pt x="152935" y="41284"/>
                </a:cubicBezTo>
                <a:cubicBezTo>
                  <a:pt x="114835" y="37051"/>
                  <a:pt x="9531" y="2126"/>
                  <a:pt x="535" y="3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6751EF75-B3BC-725A-EF0B-CD70608C7C6C}"/>
              </a:ext>
            </a:extLst>
          </p:cNvPr>
          <p:cNvSpPr/>
          <p:nvPr/>
        </p:nvSpPr>
        <p:spPr>
          <a:xfrm>
            <a:off x="1908175" y="4673887"/>
            <a:ext cx="549334" cy="350451"/>
          </a:xfrm>
          <a:custGeom>
            <a:avLst/>
            <a:gdLst>
              <a:gd name="connsiteX0" fmla="*/ 0 w 549334"/>
              <a:gd name="connsiteY0" fmla="*/ 66388 h 350451"/>
              <a:gd name="connsiteX1" fmla="*/ 174625 w 549334"/>
              <a:gd name="connsiteY1" fmla="*/ 12413 h 350451"/>
              <a:gd name="connsiteX2" fmla="*/ 101600 w 549334"/>
              <a:gd name="connsiteY2" fmla="*/ 6063 h 350451"/>
              <a:gd name="connsiteX3" fmla="*/ 238125 w 549334"/>
              <a:gd name="connsiteY3" fmla="*/ 2888 h 350451"/>
              <a:gd name="connsiteX4" fmla="*/ 342900 w 549334"/>
              <a:gd name="connsiteY4" fmla="*/ 50513 h 350451"/>
              <a:gd name="connsiteX5" fmla="*/ 333375 w 549334"/>
              <a:gd name="connsiteY5" fmla="*/ 47338 h 350451"/>
              <a:gd name="connsiteX6" fmla="*/ 447675 w 549334"/>
              <a:gd name="connsiteY6" fmla="*/ 107663 h 350451"/>
              <a:gd name="connsiteX7" fmla="*/ 473075 w 549334"/>
              <a:gd name="connsiteY7" fmla="*/ 107663 h 350451"/>
              <a:gd name="connsiteX8" fmla="*/ 488950 w 549334"/>
              <a:gd name="connsiteY8" fmla="*/ 136238 h 350451"/>
              <a:gd name="connsiteX9" fmla="*/ 527050 w 549334"/>
              <a:gd name="connsiteY9" fmla="*/ 237838 h 350451"/>
              <a:gd name="connsiteX10" fmla="*/ 533400 w 549334"/>
              <a:gd name="connsiteY10" fmla="*/ 317213 h 350451"/>
              <a:gd name="connsiteX11" fmla="*/ 517525 w 549334"/>
              <a:gd name="connsiteY11" fmla="*/ 294988 h 350451"/>
              <a:gd name="connsiteX12" fmla="*/ 549275 w 549334"/>
              <a:gd name="connsiteY12" fmla="*/ 348963 h 350451"/>
              <a:gd name="connsiteX13" fmla="*/ 508000 w 549334"/>
              <a:gd name="connsiteY13" fmla="*/ 225138 h 350451"/>
              <a:gd name="connsiteX14" fmla="*/ 431800 w 549334"/>
              <a:gd name="connsiteY14" fmla="*/ 158463 h 350451"/>
              <a:gd name="connsiteX15" fmla="*/ 520700 w 549334"/>
              <a:gd name="connsiteY15" fmla="*/ 269588 h 350451"/>
              <a:gd name="connsiteX16" fmla="*/ 466725 w 549334"/>
              <a:gd name="connsiteY16" fmla="*/ 215613 h 350451"/>
              <a:gd name="connsiteX17" fmla="*/ 339725 w 549334"/>
              <a:gd name="connsiteY17" fmla="*/ 107663 h 350451"/>
              <a:gd name="connsiteX18" fmla="*/ 361950 w 549334"/>
              <a:gd name="connsiteY18" fmla="*/ 126713 h 350451"/>
              <a:gd name="connsiteX19" fmla="*/ 231775 w 549334"/>
              <a:gd name="connsiteY19" fmla="*/ 44163 h 350451"/>
              <a:gd name="connsiteX20" fmla="*/ 158750 w 549334"/>
              <a:gd name="connsiteY20" fmla="*/ 44163 h 350451"/>
              <a:gd name="connsiteX21" fmla="*/ 266700 w 549334"/>
              <a:gd name="connsiteY21" fmla="*/ 44163 h 350451"/>
              <a:gd name="connsiteX22" fmla="*/ 0 w 549334"/>
              <a:gd name="connsiteY22" fmla="*/ 66388 h 350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49334" h="350451">
                <a:moveTo>
                  <a:pt x="0" y="66388"/>
                </a:moveTo>
                <a:cubicBezTo>
                  <a:pt x="78846" y="44427"/>
                  <a:pt x="157692" y="22467"/>
                  <a:pt x="174625" y="12413"/>
                </a:cubicBezTo>
                <a:cubicBezTo>
                  <a:pt x="191558" y="2359"/>
                  <a:pt x="91017" y="7650"/>
                  <a:pt x="101600" y="6063"/>
                </a:cubicBezTo>
                <a:cubicBezTo>
                  <a:pt x="112183" y="4475"/>
                  <a:pt x="197908" y="-4520"/>
                  <a:pt x="238125" y="2888"/>
                </a:cubicBezTo>
                <a:cubicBezTo>
                  <a:pt x="278342" y="10296"/>
                  <a:pt x="342900" y="50513"/>
                  <a:pt x="342900" y="50513"/>
                </a:cubicBezTo>
                <a:cubicBezTo>
                  <a:pt x="358775" y="57921"/>
                  <a:pt x="315913" y="37813"/>
                  <a:pt x="333375" y="47338"/>
                </a:cubicBezTo>
                <a:cubicBezTo>
                  <a:pt x="350838" y="56863"/>
                  <a:pt x="424392" y="97609"/>
                  <a:pt x="447675" y="107663"/>
                </a:cubicBezTo>
                <a:cubicBezTo>
                  <a:pt x="470958" y="117717"/>
                  <a:pt x="466196" y="102901"/>
                  <a:pt x="473075" y="107663"/>
                </a:cubicBezTo>
                <a:cubicBezTo>
                  <a:pt x="479954" y="112425"/>
                  <a:pt x="479954" y="114542"/>
                  <a:pt x="488950" y="136238"/>
                </a:cubicBezTo>
                <a:cubicBezTo>
                  <a:pt x="497946" y="157934"/>
                  <a:pt x="519642" y="207676"/>
                  <a:pt x="527050" y="237838"/>
                </a:cubicBezTo>
                <a:cubicBezTo>
                  <a:pt x="534458" y="268000"/>
                  <a:pt x="534988" y="307688"/>
                  <a:pt x="533400" y="317213"/>
                </a:cubicBezTo>
                <a:cubicBezTo>
                  <a:pt x="531813" y="326738"/>
                  <a:pt x="514879" y="289696"/>
                  <a:pt x="517525" y="294988"/>
                </a:cubicBezTo>
                <a:cubicBezTo>
                  <a:pt x="520171" y="300280"/>
                  <a:pt x="550862" y="360605"/>
                  <a:pt x="549275" y="348963"/>
                </a:cubicBezTo>
                <a:cubicBezTo>
                  <a:pt x="547688" y="337321"/>
                  <a:pt x="527579" y="256888"/>
                  <a:pt x="508000" y="225138"/>
                </a:cubicBezTo>
                <a:cubicBezTo>
                  <a:pt x="488421" y="193388"/>
                  <a:pt x="429683" y="151055"/>
                  <a:pt x="431800" y="158463"/>
                </a:cubicBezTo>
                <a:cubicBezTo>
                  <a:pt x="433917" y="165871"/>
                  <a:pt x="514879" y="260063"/>
                  <a:pt x="520700" y="269588"/>
                </a:cubicBezTo>
                <a:cubicBezTo>
                  <a:pt x="526521" y="279113"/>
                  <a:pt x="496888" y="242601"/>
                  <a:pt x="466725" y="215613"/>
                </a:cubicBezTo>
                <a:cubicBezTo>
                  <a:pt x="436563" y="188626"/>
                  <a:pt x="357187" y="122480"/>
                  <a:pt x="339725" y="107663"/>
                </a:cubicBezTo>
                <a:cubicBezTo>
                  <a:pt x="322263" y="92846"/>
                  <a:pt x="379942" y="137296"/>
                  <a:pt x="361950" y="126713"/>
                </a:cubicBezTo>
                <a:cubicBezTo>
                  <a:pt x="343958" y="116130"/>
                  <a:pt x="265642" y="57921"/>
                  <a:pt x="231775" y="44163"/>
                </a:cubicBezTo>
                <a:cubicBezTo>
                  <a:pt x="197908" y="30405"/>
                  <a:pt x="158750" y="44163"/>
                  <a:pt x="158750" y="44163"/>
                </a:cubicBezTo>
                <a:lnTo>
                  <a:pt x="266700" y="44163"/>
                </a:lnTo>
                <a:lnTo>
                  <a:pt x="0" y="6638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7471E1A7-E88A-E8B2-5C72-9EE0CD682474}"/>
              </a:ext>
            </a:extLst>
          </p:cNvPr>
          <p:cNvSpPr/>
          <p:nvPr/>
        </p:nvSpPr>
        <p:spPr>
          <a:xfrm>
            <a:off x="2000237" y="4823637"/>
            <a:ext cx="414647" cy="272693"/>
          </a:xfrm>
          <a:custGeom>
            <a:avLst/>
            <a:gdLst>
              <a:gd name="connsiteX0" fmla="*/ 13 w 414647"/>
              <a:gd name="connsiteY0" fmla="*/ 49988 h 272693"/>
              <a:gd name="connsiteX1" fmla="*/ 180988 w 414647"/>
              <a:gd name="connsiteY1" fmla="*/ 59513 h 272693"/>
              <a:gd name="connsiteX2" fmla="*/ 146063 w 414647"/>
              <a:gd name="connsiteY2" fmla="*/ 88088 h 272693"/>
              <a:gd name="connsiteX3" fmla="*/ 142888 w 414647"/>
              <a:gd name="connsiteY3" fmla="*/ 167463 h 272693"/>
              <a:gd name="connsiteX4" fmla="*/ 174638 w 414647"/>
              <a:gd name="connsiteY4" fmla="*/ 243663 h 272693"/>
              <a:gd name="connsiteX5" fmla="*/ 250838 w 414647"/>
              <a:gd name="connsiteY5" fmla="*/ 256363 h 272693"/>
              <a:gd name="connsiteX6" fmla="*/ 377838 w 414647"/>
              <a:gd name="connsiteY6" fmla="*/ 272238 h 272693"/>
              <a:gd name="connsiteX7" fmla="*/ 412763 w 414647"/>
              <a:gd name="connsiteY7" fmla="*/ 237313 h 272693"/>
              <a:gd name="connsiteX8" fmla="*/ 396888 w 414647"/>
              <a:gd name="connsiteY8" fmla="*/ 157938 h 272693"/>
              <a:gd name="connsiteX9" fmla="*/ 288938 w 414647"/>
              <a:gd name="connsiteY9" fmla="*/ 49988 h 272693"/>
              <a:gd name="connsiteX10" fmla="*/ 228613 w 414647"/>
              <a:gd name="connsiteY10" fmla="*/ 34113 h 272693"/>
              <a:gd name="connsiteX11" fmla="*/ 206388 w 414647"/>
              <a:gd name="connsiteY11" fmla="*/ 30938 h 272693"/>
              <a:gd name="connsiteX12" fmla="*/ 190513 w 414647"/>
              <a:gd name="connsiteY12" fmla="*/ 8713 h 272693"/>
              <a:gd name="connsiteX13" fmla="*/ 171463 w 414647"/>
              <a:gd name="connsiteY13" fmla="*/ 2363 h 272693"/>
              <a:gd name="connsiteX14" fmla="*/ 13 w 414647"/>
              <a:gd name="connsiteY14" fmla="*/ 49988 h 27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4647" h="272693">
                <a:moveTo>
                  <a:pt x="13" y="49988"/>
                </a:moveTo>
                <a:cubicBezTo>
                  <a:pt x="1601" y="59513"/>
                  <a:pt x="156646" y="53163"/>
                  <a:pt x="180988" y="59513"/>
                </a:cubicBezTo>
                <a:cubicBezTo>
                  <a:pt x="205330" y="65863"/>
                  <a:pt x="152413" y="70096"/>
                  <a:pt x="146063" y="88088"/>
                </a:cubicBezTo>
                <a:cubicBezTo>
                  <a:pt x="139713" y="106080"/>
                  <a:pt x="138126" y="141534"/>
                  <a:pt x="142888" y="167463"/>
                </a:cubicBezTo>
                <a:cubicBezTo>
                  <a:pt x="147650" y="193392"/>
                  <a:pt x="156646" y="228846"/>
                  <a:pt x="174638" y="243663"/>
                </a:cubicBezTo>
                <a:cubicBezTo>
                  <a:pt x="192630" y="258480"/>
                  <a:pt x="216971" y="251601"/>
                  <a:pt x="250838" y="256363"/>
                </a:cubicBezTo>
                <a:cubicBezTo>
                  <a:pt x="284705" y="261125"/>
                  <a:pt x="350850" y="275413"/>
                  <a:pt x="377838" y="272238"/>
                </a:cubicBezTo>
                <a:cubicBezTo>
                  <a:pt x="404826" y="269063"/>
                  <a:pt x="409588" y="256363"/>
                  <a:pt x="412763" y="237313"/>
                </a:cubicBezTo>
                <a:cubicBezTo>
                  <a:pt x="415938" y="218263"/>
                  <a:pt x="417525" y="189159"/>
                  <a:pt x="396888" y="157938"/>
                </a:cubicBezTo>
                <a:cubicBezTo>
                  <a:pt x="376251" y="126717"/>
                  <a:pt x="316984" y="70626"/>
                  <a:pt x="288938" y="49988"/>
                </a:cubicBezTo>
                <a:cubicBezTo>
                  <a:pt x="260892" y="29350"/>
                  <a:pt x="242371" y="37288"/>
                  <a:pt x="228613" y="34113"/>
                </a:cubicBezTo>
                <a:cubicBezTo>
                  <a:pt x="214855" y="30938"/>
                  <a:pt x="212738" y="35171"/>
                  <a:pt x="206388" y="30938"/>
                </a:cubicBezTo>
                <a:cubicBezTo>
                  <a:pt x="200038" y="26705"/>
                  <a:pt x="190513" y="8713"/>
                  <a:pt x="190513" y="8713"/>
                </a:cubicBezTo>
                <a:cubicBezTo>
                  <a:pt x="184692" y="3951"/>
                  <a:pt x="203742" y="-3987"/>
                  <a:pt x="171463" y="2363"/>
                </a:cubicBezTo>
                <a:cubicBezTo>
                  <a:pt x="139184" y="8713"/>
                  <a:pt x="-1575" y="40463"/>
                  <a:pt x="13" y="4998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円/楕円 1242">
            <a:extLst>
              <a:ext uri="{FF2B5EF4-FFF2-40B4-BE49-F238E27FC236}">
                <a16:creationId xmlns:a16="http://schemas.microsoft.com/office/drawing/2014/main" id="{32F15C88-A044-647B-24B6-6A7E458C91E6}"/>
              </a:ext>
            </a:extLst>
          </p:cNvPr>
          <p:cNvSpPr/>
          <p:nvPr/>
        </p:nvSpPr>
        <p:spPr>
          <a:xfrm>
            <a:off x="2257500" y="4940396"/>
            <a:ext cx="67886" cy="678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4690BB2A-BE3A-F83F-501E-D4BB586FF28F}"/>
              </a:ext>
            </a:extLst>
          </p:cNvPr>
          <p:cNvSpPr/>
          <p:nvPr/>
        </p:nvSpPr>
        <p:spPr>
          <a:xfrm>
            <a:off x="1974629" y="5165722"/>
            <a:ext cx="423110" cy="101623"/>
          </a:xfrm>
          <a:custGeom>
            <a:avLst/>
            <a:gdLst>
              <a:gd name="connsiteX0" fmla="*/ 422496 w 423110"/>
              <a:gd name="connsiteY0" fmla="*/ 3 h 101623"/>
              <a:gd name="connsiteX1" fmla="*/ 139921 w 423110"/>
              <a:gd name="connsiteY1" fmla="*/ 60328 h 101623"/>
              <a:gd name="connsiteX2" fmla="*/ 292321 w 423110"/>
              <a:gd name="connsiteY2" fmla="*/ 44453 h 101623"/>
              <a:gd name="connsiteX3" fmla="*/ 130396 w 423110"/>
              <a:gd name="connsiteY3" fmla="*/ 82553 h 101623"/>
              <a:gd name="connsiteX4" fmla="*/ 171671 w 423110"/>
              <a:gd name="connsiteY4" fmla="*/ 101603 h 101623"/>
              <a:gd name="connsiteX5" fmla="*/ 114521 w 423110"/>
              <a:gd name="connsiteY5" fmla="*/ 79378 h 101623"/>
              <a:gd name="connsiteX6" fmla="*/ 221 w 423110"/>
              <a:gd name="connsiteY6" fmla="*/ 28578 h 101623"/>
              <a:gd name="connsiteX7" fmla="*/ 146271 w 423110"/>
              <a:gd name="connsiteY7" fmla="*/ 73028 h 101623"/>
              <a:gd name="connsiteX8" fmla="*/ 206596 w 423110"/>
              <a:gd name="connsiteY8" fmla="*/ 73028 h 101623"/>
              <a:gd name="connsiteX9" fmla="*/ 98646 w 423110"/>
              <a:gd name="connsiteY9" fmla="*/ 82553 h 101623"/>
              <a:gd name="connsiteX10" fmla="*/ 212946 w 423110"/>
              <a:gd name="connsiteY10" fmla="*/ 63503 h 101623"/>
              <a:gd name="connsiteX11" fmla="*/ 422496 w 423110"/>
              <a:gd name="connsiteY11" fmla="*/ 3 h 101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3110" h="101623">
                <a:moveTo>
                  <a:pt x="422496" y="3"/>
                </a:moveTo>
                <a:cubicBezTo>
                  <a:pt x="410325" y="-526"/>
                  <a:pt x="161617" y="52920"/>
                  <a:pt x="139921" y="60328"/>
                </a:cubicBezTo>
                <a:cubicBezTo>
                  <a:pt x="118225" y="67736"/>
                  <a:pt x="293908" y="40749"/>
                  <a:pt x="292321" y="44453"/>
                </a:cubicBezTo>
                <a:cubicBezTo>
                  <a:pt x="290734" y="48157"/>
                  <a:pt x="150504" y="73028"/>
                  <a:pt x="130396" y="82553"/>
                </a:cubicBezTo>
                <a:cubicBezTo>
                  <a:pt x="110288" y="92078"/>
                  <a:pt x="174317" y="102132"/>
                  <a:pt x="171671" y="101603"/>
                </a:cubicBezTo>
                <a:cubicBezTo>
                  <a:pt x="169025" y="101074"/>
                  <a:pt x="143096" y="91549"/>
                  <a:pt x="114521" y="79378"/>
                </a:cubicBezTo>
                <a:cubicBezTo>
                  <a:pt x="85946" y="67207"/>
                  <a:pt x="-5070" y="29636"/>
                  <a:pt x="221" y="28578"/>
                </a:cubicBezTo>
                <a:cubicBezTo>
                  <a:pt x="5512" y="27520"/>
                  <a:pt x="111875" y="65620"/>
                  <a:pt x="146271" y="73028"/>
                </a:cubicBezTo>
                <a:cubicBezTo>
                  <a:pt x="180667" y="80436"/>
                  <a:pt x="214534" y="71440"/>
                  <a:pt x="206596" y="73028"/>
                </a:cubicBezTo>
                <a:cubicBezTo>
                  <a:pt x="198658" y="74616"/>
                  <a:pt x="97588" y="84141"/>
                  <a:pt x="98646" y="82553"/>
                </a:cubicBezTo>
                <a:cubicBezTo>
                  <a:pt x="99704" y="80965"/>
                  <a:pt x="163204" y="77261"/>
                  <a:pt x="212946" y="63503"/>
                </a:cubicBezTo>
                <a:cubicBezTo>
                  <a:pt x="262688" y="49745"/>
                  <a:pt x="434667" y="532"/>
                  <a:pt x="422496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0F73E7CF-912E-D062-E6F8-54DDD0086EDC}"/>
              </a:ext>
            </a:extLst>
          </p:cNvPr>
          <p:cNvSpPr/>
          <p:nvPr/>
        </p:nvSpPr>
        <p:spPr>
          <a:xfrm>
            <a:off x="1955723" y="5156200"/>
            <a:ext cx="463627" cy="138440"/>
          </a:xfrm>
          <a:custGeom>
            <a:avLst/>
            <a:gdLst>
              <a:gd name="connsiteX0" fmla="*/ 463627 w 463627"/>
              <a:gd name="connsiteY0" fmla="*/ 0 h 138440"/>
              <a:gd name="connsiteX1" fmla="*/ 276302 w 463627"/>
              <a:gd name="connsiteY1" fmla="*/ 69850 h 138440"/>
              <a:gd name="connsiteX2" fmla="*/ 114377 w 463627"/>
              <a:gd name="connsiteY2" fmla="*/ 136525 h 138440"/>
              <a:gd name="connsiteX3" fmla="*/ 190577 w 463627"/>
              <a:gd name="connsiteY3" fmla="*/ 120650 h 138440"/>
              <a:gd name="connsiteX4" fmla="*/ 95327 w 463627"/>
              <a:gd name="connsiteY4" fmla="*/ 123825 h 138440"/>
              <a:gd name="connsiteX5" fmla="*/ 77 w 463627"/>
              <a:gd name="connsiteY5" fmla="*/ 28575 h 138440"/>
              <a:gd name="connsiteX6" fmla="*/ 111202 w 463627"/>
              <a:gd name="connsiteY6" fmla="*/ 111125 h 138440"/>
              <a:gd name="connsiteX7" fmla="*/ 206452 w 463627"/>
              <a:gd name="connsiteY7" fmla="*/ 104775 h 138440"/>
              <a:gd name="connsiteX8" fmla="*/ 168352 w 463627"/>
              <a:gd name="connsiteY8" fmla="*/ 117475 h 138440"/>
              <a:gd name="connsiteX9" fmla="*/ 463627 w 463627"/>
              <a:gd name="connsiteY9" fmla="*/ 0 h 13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3627" h="138440">
                <a:moveTo>
                  <a:pt x="463627" y="0"/>
                </a:moveTo>
                <a:lnTo>
                  <a:pt x="276302" y="69850"/>
                </a:lnTo>
                <a:cubicBezTo>
                  <a:pt x="218094" y="92604"/>
                  <a:pt x="128665" y="128058"/>
                  <a:pt x="114377" y="136525"/>
                </a:cubicBezTo>
                <a:cubicBezTo>
                  <a:pt x="100089" y="144992"/>
                  <a:pt x="193752" y="122767"/>
                  <a:pt x="190577" y="120650"/>
                </a:cubicBezTo>
                <a:cubicBezTo>
                  <a:pt x="187402" y="118533"/>
                  <a:pt x="127077" y="139171"/>
                  <a:pt x="95327" y="123825"/>
                </a:cubicBezTo>
                <a:cubicBezTo>
                  <a:pt x="63577" y="108479"/>
                  <a:pt x="-2569" y="30692"/>
                  <a:pt x="77" y="28575"/>
                </a:cubicBezTo>
                <a:cubicBezTo>
                  <a:pt x="2723" y="26458"/>
                  <a:pt x="76806" y="98425"/>
                  <a:pt x="111202" y="111125"/>
                </a:cubicBezTo>
                <a:cubicBezTo>
                  <a:pt x="145598" y="123825"/>
                  <a:pt x="196927" y="103717"/>
                  <a:pt x="206452" y="104775"/>
                </a:cubicBezTo>
                <a:cubicBezTo>
                  <a:pt x="215977" y="105833"/>
                  <a:pt x="168352" y="117475"/>
                  <a:pt x="168352" y="117475"/>
                </a:cubicBezTo>
                <a:lnTo>
                  <a:pt x="463627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60A2DDA3-9F82-FDFC-DA05-D79B11B575E6}"/>
              </a:ext>
            </a:extLst>
          </p:cNvPr>
          <p:cNvSpPr/>
          <p:nvPr/>
        </p:nvSpPr>
        <p:spPr>
          <a:xfrm>
            <a:off x="1805765" y="4302125"/>
            <a:ext cx="391709" cy="375311"/>
          </a:xfrm>
          <a:custGeom>
            <a:avLst/>
            <a:gdLst>
              <a:gd name="connsiteX0" fmla="*/ 118285 w 391709"/>
              <a:gd name="connsiteY0" fmla="*/ 0 h 375311"/>
              <a:gd name="connsiteX1" fmla="*/ 810 w 391709"/>
              <a:gd name="connsiteY1" fmla="*/ 177800 h 375311"/>
              <a:gd name="connsiteX2" fmla="*/ 70660 w 391709"/>
              <a:gd name="connsiteY2" fmla="*/ 196850 h 375311"/>
              <a:gd name="connsiteX3" fmla="*/ 153210 w 391709"/>
              <a:gd name="connsiteY3" fmla="*/ 225425 h 375311"/>
              <a:gd name="connsiteX4" fmla="*/ 102410 w 391709"/>
              <a:gd name="connsiteY4" fmla="*/ 238125 h 375311"/>
              <a:gd name="connsiteX5" fmla="*/ 235760 w 391709"/>
              <a:gd name="connsiteY5" fmla="*/ 263525 h 375311"/>
              <a:gd name="connsiteX6" fmla="*/ 296085 w 391709"/>
              <a:gd name="connsiteY6" fmla="*/ 323850 h 375311"/>
              <a:gd name="connsiteX7" fmla="*/ 388160 w 391709"/>
              <a:gd name="connsiteY7" fmla="*/ 374650 h 375311"/>
              <a:gd name="connsiteX8" fmla="*/ 353235 w 391709"/>
              <a:gd name="connsiteY8" fmla="*/ 346075 h 375311"/>
              <a:gd name="connsiteX9" fmla="*/ 175435 w 391709"/>
              <a:gd name="connsiteY9" fmla="*/ 254000 h 375311"/>
              <a:gd name="connsiteX10" fmla="*/ 194485 w 391709"/>
              <a:gd name="connsiteY10" fmla="*/ 263525 h 375311"/>
              <a:gd name="connsiteX11" fmla="*/ 48435 w 391709"/>
              <a:gd name="connsiteY11" fmla="*/ 193675 h 375311"/>
              <a:gd name="connsiteX12" fmla="*/ 19860 w 391709"/>
              <a:gd name="connsiteY12" fmla="*/ 177800 h 375311"/>
              <a:gd name="connsiteX13" fmla="*/ 118285 w 391709"/>
              <a:gd name="connsiteY13" fmla="*/ 0 h 375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1709" h="375311">
                <a:moveTo>
                  <a:pt x="118285" y="0"/>
                </a:moveTo>
                <a:cubicBezTo>
                  <a:pt x="115110" y="0"/>
                  <a:pt x="8747" y="144992"/>
                  <a:pt x="810" y="177800"/>
                </a:cubicBezTo>
                <a:cubicBezTo>
                  <a:pt x="-7127" y="210608"/>
                  <a:pt x="45260" y="188913"/>
                  <a:pt x="70660" y="196850"/>
                </a:cubicBezTo>
                <a:cubicBezTo>
                  <a:pt x="96060" y="204787"/>
                  <a:pt x="147918" y="218546"/>
                  <a:pt x="153210" y="225425"/>
                </a:cubicBezTo>
                <a:cubicBezTo>
                  <a:pt x="158502" y="232304"/>
                  <a:pt x="88652" y="231775"/>
                  <a:pt x="102410" y="238125"/>
                </a:cubicBezTo>
                <a:cubicBezTo>
                  <a:pt x="116168" y="244475"/>
                  <a:pt x="203481" y="249238"/>
                  <a:pt x="235760" y="263525"/>
                </a:cubicBezTo>
                <a:cubicBezTo>
                  <a:pt x="268039" y="277813"/>
                  <a:pt x="270685" y="305329"/>
                  <a:pt x="296085" y="323850"/>
                </a:cubicBezTo>
                <a:cubicBezTo>
                  <a:pt x="321485" y="342371"/>
                  <a:pt x="378635" y="370946"/>
                  <a:pt x="388160" y="374650"/>
                </a:cubicBezTo>
                <a:cubicBezTo>
                  <a:pt x="397685" y="378354"/>
                  <a:pt x="388689" y="366183"/>
                  <a:pt x="353235" y="346075"/>
                </a:cubicBezTo>
                <a:cubicBezTo>
                  <a:pt x="317781" y="325967"/>
                  <a:pt x="175435" y="254000"/>
                  <a:pt x="175435" y="254000"/>
                </a:cubicBezTo>
                <a:cubicBezTo>
                  <a:pt x="148977" y="240242"/>
                  <a:pt x="194485" y="263525"/>
                  <a:pt x="194485" y="263525"/>
                </a:cubicBezTo>
                <a:lnTo>
                  <a:pt x="48435" y="193675"/>
                </a:lnTo>
                <a:cubicBezTo>
                  <a:pt x="19331" y="179388"/>
                  <a:pt x="6631" y="205846"/>
                  <a:pt x="19860" y="177800"/>
                </a:cubicBezTo>
                <a:cubicBezTo>
                  <a:pt x="33089" y="149754"/>
                  <a:pt x="121460" y="0"/>
                  <a:pt x="11828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FC07963B-B199-568C-0503-93C9C4347284}"/>
              </a:ext>
            </a:extLst>
          </p:cNvPr>
          <p:cNvSpPr/>
          <p:nvPr/>
        </p:nvSpPr>
        <p:spPr>
          <a:xfrm>
            <a:off x="1925870" y="4332847"/>
            <a:ext cx="181933" cy="196306"/>
          </a:xfrm>
          <a:custGeom>
            <a:avLst/>
            <a:gdLst>
              <a:gd name="connsiteX0" fmla="*/ 1355 w 181933"/>
              <a:gd name="connsiteY0" fmla="*/ 1028 h 196306"/>
              <a:gd name="connsiteX1" fmla="*/ 29930 w 181933"/>
              <a:gd name="connsiteY1" fmla="*/ 58178 h 196306"/>
              <a:gd name="connsiteX2" fmla="*/ 109305 w 181933"/>
              <a:gd name="connsiteY2" fmla="*/ 118503 h 196306"/>
              <a:gd name="connsiteX3" fmla="*/ 172805 w 181933"/>
              <a:gd name="connsiteY3" fmla="*/ 194703 h 196306"/>
              <a:gd name="connsiteX4" fmla="*/ 163280 w 181933"/>
              <a:gd name="connsiteY4" fmla="*/ 162953 h 196306"/>
              <a:gd name="connsiteX5" fmla="*/ 4530 w 181933"/>
              <a:gd name="connsiteY5" fmla="*/ 77228 h 196306"/>
              <a:gd name="connsiteX6" fmla="*/ 39455 w 181933"/>
              <a:gd name="connsiteY6" fmla="*/ 108978 h 196306"/>
              <a:gd name="connsiteX7" fmla="*/ 1355 w 181933"/>
              <a:gd name="connsiteY7" fmla="*/ 1028 h 19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1933" h="196306">
                <a:moveTo>
                  <a:pt x="1355" y="1028"/>
                </a:moveTo>
                <a:cubicBezTo>
                  <a:pt x="-232" y="-7439"/>
                  <a:pt x="11938" y="38599"/>
                  <a:pt x="29930" y="58178"/>
                </a:cubicBezTo>
                <a:cubicBezTo>
                  <a:pt x="47922" y="77757"/>
                  <a:pt x="85493" y="95749"/>
                  <a:pt x="109305" y="118503"/>
                </a:cubicBezTo>
                <a:cubicBezTo>
                  <a:pt x="133117" y="141257"/>
                  <a:pt x="163809" y="187295"/>
                  <a:pt x="172805" y="194703"/>
                </a:cubicBezTo>
                <a:cubicBezTo>
                  <a:pt x="181801" y="202111"/>
                  <a:pt x="191326" y="182532"/>
                  <a:pt x="163280" y="162953"/>
                </a:cubicBezTo>
                <a:cubicBezTo>
                  <a:pt x="135234" y="143374"/>
                  <a:pt x="25168" y="86224"/>
                  <a:pt x="4530" y="77228"/>
                </a:cubicBezTo>
                <a:cubicBezTo>
                  <a:pt x="-16108" y="68232"/>
                  <a:pt x="40513" y="119032"/>
                  <a:pt x="39455" y="108978"/>
                </a:cubicBezTo>
                <a:cubicBezTo>
                  <a:pt x="38397" y="98924"/>
                  <a:pt x="2942" y="9495"/>
                  <a:pt x="1355" y="10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88A344AD-E415-C725-1A5E-F6440E5ECA8F}"/>
              </a:ext>
            </a:extLst>
          </p:cNvPr>
          <p:cNvSpPr/>
          <p:nvPr/>
        </p:nvSpPr>
        <p:spPr>
          <a:xfrm>
            <a:off x="2070084" y="4514043"/>
            <a:ext cx="310292" cy="221926"/>
          </a:xfrm>
          <a:custGeom>
            <a:avLst/>
            <a:gdLst>
              <a:gd name="connsiteX0" fmla="*/ 16 w 310292"/>
              <a:gd name="connsiteY0" fmla="*/ 807 h 221926"/>
              <a:gd name="connsiteX1" fmla="*/ 127016 w 310292"/>
              <a:gd name="connsiteY1" fmla="*/ 10332 h 221926"/>
              <a:gd name="connsiteX2" fmla="*/ 98441 w 310292"/>
              <a:gd name="connsiteY2" fmla="*/ 19857 h 221926"/>
              <a:gd name="connsiteX3" fmla="*/ 161941 w 310292"/>
              <a:gd name="connsiteY3" fmla="*/ 54782 h 221926"/>
              <a:gd name="connsiteX4" fmla="*/ 149241 w 310292"/>
              <a:gd name="connsiteY4" fmla="*/ 77007 h 221926"/>
              <a:gd name="connsiteX5" fmla="*/ 200041 w 310292"/>
              <a:gd name="connsiteY5" fmla="*/ 89707 h 221926"/>
              <a:gd name="connsiteX6" fmla="*/ 177816 w 310292"/>
              <a:gd name="connsiteY6" fmla="*/ 111932 h 221926"/>
              <a:gd name="connsiteX7" fmla="*/ 304816 w 310292"/>
              <a:gd name="connsiteY7" fmla="*/ 216707 h 221926"/>
              <a:gd name="connsiteX8" fmla="*/ 288941 w 310292"/>
              <a:gd name="connsiteY8" fmla="*/ 207182 h 221926"/>
              <a:gd name="connsiteX9" fmla="*/ 158766 w 310292"/>
              <a:gd name="connsiteY9" fmla="*/ 124632 h 221926"/>
              <a:gd name="connsiteX10" fmla="*/ 203216 w 310292"/>
              <a:gd name="connsiteY10" fmla="*/ 127807 h 221926"/>
              <a:gd name="connsiteX11" fmla="*/ 136541 w 310292"/>
              <a:gd name="connsiteY11" fmla="*/ 32557 h 221926"/>
              <a:gd name="connsiteX12" fmla="*/ 16 w 310292"/>
              <a:gd name="connsiteY12" fmla="*/ 807 h 221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0292" h="221926">
                <a:moveTo>
                  <a:pt x="16" y="807"/>
                </a:moveTo>
                <a:cubicBezTo>
                  <a:pt x="-1571" y="-2897"/>
                  <a:pt x="110612" y="7157"/>
                  <a:pt x="127016" y="10332"/>
                </a:cubicBezTo>
                <a:cubicBezTo>
                  <a:pt x="143420" y="13507"/>
                  <a:pt x="92620" y="12449"/>
                  <a:pt x="98441" y="19857"/>
                </a:cubicBezTo>
                <a:cubicBezTo>
                  <a:pt x="104262" y="27265"/>
                  <a:pt x="153474" y="45257"/>
                  <a:pt x="161941" y="54782"/>
                </a:cubicBezTo>
                <a:cubicBezTo>
                  <a:pt x="170408" y="64307"/>
                  <a:pt x="142891" y="71186"/>
                  <a:pt x="149241" y="77007"/>
                </a:cubicBezTo>
                <a:cubicBezTo>
                  <a:pt x="155591" y="82828"/>
                  <a:pt x="195279" y="83886"/>
                  <a:pt x="200041" y="89707"/>
                </a:cubicBezTo>
                <a:cubicBezTo>
                  <a:pt x="204803" y="95528"/>
                  <a:pt x="160354" y="90765"/>
                  <a:pt x="177816" y="111932"/>
                </a:cubicBezTo>
                <a:cubicBezTo>
                  <a:pt x="195278" y="133099"/>
                  <a:pt x="304816" y="216707"/>
                  <a:pt x="304816" y="216707"/>
                </a:cubicBezTo>
                <a:cubicBezTo>
                  <a:pt x="323337" y="232582"/>
                  <a:pt x="288941" y="207182"/>
                  <a:pt x="288941" y="207182"/>
                </a:cubicBezTo>
                <a:cubicBezTo>
                  <a:pt x="264599" y="191836"/>
                  <a:pt x="173054" y="137861"/>
                  <a:pt x="158766" y="124632"/>
                </a:cubicBezTo>
                <a:cubicBezTo>
                  <a:pt x="144479" y="111403"/>
                  <a:pt x="206920" y="143153"/>
                  <a:pt x="203216" y="127807"/>
                </a:cubicBezTo>
                <a:cubicBezTo>
                  <a:pt x="199512" y="112461"/>
                  <a:pt x="167233" y="53194"/>
                  <a:pt x="136541" y="32557"/>
                </a:cubicBezTo>
                <a:cubicBezTo>
                  <a:pt x="105849" y="11920"/>
                  <a:pt x="1603" y="4511"/>
                  <a:pt x="16" y="8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A1BADE89-32B7-E9C3-A2B6-F66A085C43DF}"/>
              </a:ext>
            </a:extLst>
          </p:cNvPr>
          <p:cNvSpPr/>
          <p:nvPr/>
        </p:nvSpPr>
        <p:spPr>
          <a:xfrm>
            <a:off x="3685503" y="4749777"/>
            <a:ext cx="344031" cy="370139"/>
          </a:xfrm>
          <a:custGeom>
            <a:avLst/>
            <a:gdLst>
              <a:gd name="connsiteX0" fmla="*/ 672 w 344031"/>
              <a:gd name="connsiteY0" fmla="*/ 23 h 370139"/>
              <a:gd name="connsiteX1" fmla="*/ 134022 w 344031"/>
              <a:gd name="connsiteY1" fmla="*/ 165123 h 370139"/>
              <a:gd name="connsiteX2" fmla="*/ 165772 w 344031"/>
              <a:gd name="connsiteY2" fmla="*/ 193698 h 370139"/>
              <a:gd name="connsiteX3" fmla="*/ 146722 w 344031"/>
              <a:gd name="connsiteY3" fmla="*/ 196873 h 370139"/>
              <a:gd name="connsiteX4" fmla="*/ 337222 w 344031"/>
              <a:gd name="connsiteY4" fmla="*/ 288948 h 370139"/>
              <a:gd name="connsiteX5" fmla="*/ 286422 w 344031"/>
              <a:gd name="connsiteY5" fmla="*/ 269898 h 370139"/>
              <a:gd name="connsiteX6" fmla="*/ 140372 w 344031"/>
              <a:gd name="connsiteY6" fmla="*/ 304823 h 370139"/>
              <a:gd name="connsiteX7" fmla="*/ 273722 w 344031"/>
              <a:gd name="connsiteY7" fmla="*/ 361973 h 370139"/>
              <a:gd name="connsiteX8" fmla="*/ 187997 w 344031"/>
              <a:gd name="connsiteY8" fmla="*/ 361973 h 370139"/>
              <a:gd name="connsiteX9" fmla="*/ 13372 w 344031"/>
              <a:gd name="connsiteY9" fmla="*/ 288948 h 370139"/>
              <a:gd name="connsiteX10" fmla="*/ 114972 w 344031"/>
              <a:gd name="connsiteY10" fmla="*/ 279423 h 370139"/>
              <a:gd name="connsiteX11" fmla="*/ 83222 w 344031"/>
              <a:gd name="connsiteY11" fmla="*/ 136548 h 370139"/>
              <a:gd name="connsiteX12" fmla="*/ 143547 w 344031"/>
              <a:gd name="connsiteY12" fmla="*/ 180998 h 370139"/>
              <a:gd name="connsiteX13" fmla="*/ 35597 w 344031"/>
              <a:gd name="connsiteY13" fmla="*/ 101623 h 370139"/>
              <a:gd name="connsiteX14" fmla="*/ 80047 w 344031"/>
              <a:gd name="connsiteY14" fmla="*/ 152423 h 370139"/>
              <a:gd name="connsiteX15" fmla="*/ 672 w 344031"/>
              <a:gd name="connsiteY15" fmla="*/ 23 h 370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44031" h="370139">
                <a:moveTo>
                  <a:pt x="672" y="23"/>
                </a:moveTo>
                <a:cubicBezTo>
                  <a:pt x="9668" y="2140"/>
                  <a:pt x="106505" y="132844"/>
                  <a:pt x="134022" y="165123"/>
                </a:cubicBezTo>
                <a:cubicBezTo>
                  <a:pt x="161539" y="197402"/>
                  <a:pt x="163655" y="188406"/>
                  <a:pt x="165772" y="193698"/>
                </a:cubicBezTo>
                <a:cubicBezTo>
                  <a:pt x="167889" y="198990"/>
                  <a:pt x="118147" y="180998"/>
                  <a:pt x="146722" y="196873"/>
                </a:cubicBezTo>
                <a:cubicBezTo>
                  <a:pt x="175297" y="212748"/>
                  <a:pt x="313939" y="276777"/>
                  <a:pt x="337222" y="288948"/>
                </a:cubicBezTo>
                <a:cubicBezTo>
                  <a:pt x="360505" y="301119"/>
                  <a:pt x="319230" y="267252"/>
                  <a:pt x="286422" y="269898"/>
                </a:cubicBezTo>
                <a:cubicBezTo>
                  <a:pt x="253614" y="272544"/>
                  <a:pt x="142489" y="289477"/>
                  <a:pt x="140372" y="304823"/>
                </a:cubicBezTo>
                <a:cubicBezTo>
                  <a:pt x="138255" y="320169"/>
                  <a:pt x="265785" y="352448"/>
                  <a:pt x="273722" y="361973"/>
                </a:cubicBezTo>
                <a:cubicBezTo>
                  <a:pt x="281659" y="371498"/>
                  <a:pt x="231389" y="374144"/>
                  <a:pt x="187997" y="361973"/>
                </a:cubicBezTo>
                <a:cubicBezTo>
                  <a:pt x="144605" y="349802"/>
                  <a:pt x="25543" y="302706"/>
                  <a:pt x="13372" y="288948"/>
                </a:cubicBezTo>
                <a:cubicBezTo>
                  <a:pt x="1201" y="275190"/>
                  <a:pt x="103330" y="304823"/>
                  <a:pt x="114972" y="279423"/>
                </a:cubicBezTo>
                <a:cubicBezTo>
                  <a:pt x="126614" y="254023"/>
                  <a:pt x="78459" y="152952"/>
                  <a:pt x="83222" y="136548"/>
                </a:cubicBezTo>
                <a:cubicBezTo>
                  <a:pt x="87985" y="120144"/>
                  <a:pt x="143547" y="180998"/>
                  <a:pt x="143547" y="180998"/>
                </a:cubicBezTo>
                <a:cubicBezTo>
                  <a:pt x="135610" y="175177"/>
                  <a:pt x="46180" y="106386"/>
                  <a:pt x="35597" y="101623"/>
                </a:cubicBezTo>
                <a:cubicBezTo>
                  <a:pt x="25014" y="96861"/>
                  <a:pt x="84280" y="165123"/>
                  <a:pt x="80047" y="152423"/>
                </a:cubicBezTo>
                <a:cubicBezTo>
                  <a:pt x="75814" y="139723"/>
                  <a:pt x="-8324" y="-2094"/>
                  <a:pt x="672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3D84BE27-64EE-482C-3C83-2E614D21E4C9}"/>
              </a:ext>
            </a:extLst>
          </p:cNvPr>
          <p:cNvSpPr/>
          <p:nvPr/>
        </p:nvSpPr>
        <p:spPr>
          <a:xfrm>
            <a:off x="3070185" y="4475418"/>
            <a:ext cx="292803" cy="150578"/>
          </a:xfrm>
          <a:custGeom>
            <a:avLst/>
            <a:gdLst>
              <a:gd name="connsiteX0" fmla="*/ 40 w 292803"/>
              <a:gd name="connsiteY0" fmla="*/ 150557 h 150578"/>
              <a:gd name="connsiteX1" fmla="*/ 139740 w 292803"/>
              <a:gd name="connsiteY1" fmla="*/ 33082 h 150578"/>
              <a:gd name="connsiteX2" fmla="*/ 95290 w 292803"/>
              <a:gd name="connsiteY2" fmla="*/ 26732 h 150578"/>
              <a:gd name="connsiteX3" fmla="*/ 288965 w 292803"/>
              <a:gd name="connsiteY3" fmla="*/ 1332 h 150578"/>
              <a:gd name="connsiteX4" fmla="*/ 219115 w 292803"/>
              <a:gd name="connsiteY4" fmla="*/ 7682 h 150578"/>
              <a:gd name="connsiteX5" fmla="*/ 155615 w 292803"/>
              <a:gd name="connsiteY5" fmla="*/ 42607 h 150578"/>
              <a:gd name="connsiteX6" fmla="*/ 40 w 292803"/>
              <a:gd name="connsiteY6" fmla="*/ 150557 h 150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2803" h="150578">
                <a:moveTo>
                  <a:pt x="40" y="150557"/>
                </a:moveTo>
                <a:cubicBezTo>
                  <a:pt x="-2606" y="148969"/>
                  <a:pt x="123865" y="53719"/>
                  <a:pt x="139740" y="33082"/>
                </a:cubicBezTo>
                <a:cubicBezTo>
                  <a:pt x="155615" y="12444"/>
                  <a:pt x="70419" y="32024"/>
                  <a:pt x="95290" y="26732"/>
                </a:cubicBezTo>
                <a:cubicBezTo>
                  <a:pt x="120161" y="21440"/>
                  <a:pt x="268328" y="4507"/>
                  <a:pt x="288965" y="1332"/>
                </a:cubicBezTo>
                <a:cubicBezTo>
                  <a:pt x="309603" y="-1843"/>
                  <a:pt x="241340" y="803"/>
                  <a:pt x="219115" y="7682"/>
                </a:cubicBezTo>
                <a:cubicBezTo>
                  <a:pt x="196890" y="14561"/>
                  <a:pt x="190011" y="19853"/>
                  <a:pt x="155615" y="42607"/>
                </a:cubicBezTo>
                <a:cubicBezTo>
                  <a:pt x="121219" y="65361"/>
                  <a:pt x="2686" y="152145"/>
                  <a:pt x="40" y="1505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C6BCC0DD-61B3-606E-A2FC-C1ED38522113}"/>
              </a:ext>
            </a:extLst>
          </p:cNvPr>
          <p:cNvSpPr/>
          <p:nvPr/>
        </p:nvSpPr>
        <p:spPr>
          <a:xfrm>
            <a:off x="1935755" y="4825735"/>
            <a:ext cx="118479" cy="275894"/>
          </a:xfrm>
          <a:custGeom>
            <a:avLst/>
            <a:gdLst>
              <a:gd name="connsiteX0" fmla="*/ 118470 w 118479"/>
              <a:gd name="connsiteY0" fmla="*/ 265 h 275894"/>
              <a:gd name="connsiteX1" fmla="*/ 16870 w 118479"/>
              <a:gd name="connsiteY1" fmla="*/ 174890 h 275894"/>
              <a:gd name="connsiteX2" fmla="*/ 32745 w 118479"/>
              <a:gd name="connsiteY2" fmla="*/ 143140 h 275894"/>
              <a:gd name="connsiteX3" fmla="*/ 995 w 118479"/>
              <a:gd name="connsiteY3" fmla="*/ 270140 h 275894"/>
              <a:gd name="connsiteX4" fmla="*/ 10520 w 118479"/>
              <a:gd name="connsiteY4" fmla="*/ 238390 h 275894"/>
              <a:gd name="connsiteX5" fmla="*/ 35920 w 118479"/>
              <a:gd name="connsiteY5" fmla="*/ 98690 h 275894"/>
              <a:gd name="connsiteX6" fmla="*/ 10520 w 118479"/>
              <a:gd name="connsiteY6" fmla="*/ 133615 h 275894"/>
              <a:gd name="connsiteX7" fmla="*/ 118470 w 118479"/>
              <a:gd name="connsiteY7" fmla="*/ 265 h 275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479" h="275894">
                <a:moveTo>
                  <a:pt x="118470" y="265"/>
                </a:moveTo>
                <a:cubicBezTo>
                  <a:pt x="119528" y="7144"/>
                  <a:pt x="31157" y="151078"/>
                  <a:pt x="16870" y="174890"/>
                </a:cubicBezTo>
                <a:cubicBezTo>
                  <a:pt x="2583" y="198702"/>
                  <a:pt x="35391" y="127265"/>
                  <a:pt x="32745" y="143140"/>
                </a:cubicBezTo>
                <a:cubicBezTo>
                  <a:pt x="30099" y="159015"/>
                  <a:pt x="4699" y="254265"/>
                  <a:pt x="995" y="270140"/>
                </a:cubicBezTo>
                <a:cubicBezTo>
                  <a:pt x="-2709" y="286015"/>
                  <a:pt x="4699" y="266965"/>
                  <a:pt x="10520" y="238390"/>
                </a:cubicBezTo>
                <a:cubicBezTo>
                  <a:pt x="16341" y="209815"/>
                  <a:pt x="35920" y="116152"/>
                  <a:pt x="35920" y="98690"/>
                </a:cubicBezTo>
                <a:cubicBezTo>
                  <a:pt x="35920" y="81228"/>
                  <a:pt x="-592" y="144727"/>
                  <a:pt x="10520" y="133615"/>
                </a:cubicBezTo>
                <a:cubicBezTo>
                  <a:pt x="21632" y="122503"/>
                  <a:pt x="117412" y="-6614"/>
                  <a:pt x="118470" y="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208D03AA-FE16-C3EF-4FC3-573688E0BFBC}"/>
              </a:ext>
            </a:extLst>
          </p:cNvPr>
          <p:cNvSpPr/>
          <p:nvPr/>
        </p:nvSpPr>
        <p:spPr>
          <a:xfrm>
            <a:off x="2353049" y="4727442"/>
            <a:ext cx="149361" cy="737975"/>
          </a:xfrm>
          <a:custGeom>
            <a:avLst/>
            <a:gdLst>
              <a:gd name="connsiteX0" fmla="*/ 34551 w 149361"/>
              <a:gd name="connsiteY0" fmla="*/ 133 h 737975"/>
              <a:gd name="connsiteX1" fmla="*/ 136151 w 149361"/>
              <a:gd name="connsiteY1" fmla="*/ 254133 h 737975"/>
              <a:gd name="connsiteX2" fmla="*/ 139326 w 149361"/>
              <a:gd name="connsiteY2" fmla="*/ 235083 h 737975"/>
              <a:gd name="connsiteX3" fmla="*/ 85351 w 149361"/>
              <a:gd name="connsiteY3" fmla="*/ 403358 h 737975"/>
              <a:gd name="connsiteX4" fmla="*/ 113926 w 149361"/>
              <a:gd name="connsiteY4" fmla="*/ 368433 h 737975"/>
              <a:gd name="connsiteX5" fmla="*/ 5976 w 149361"/>
              <a:gd name="connsiteY5" fmla="*/ 717683 h 737975"/>
              <a:gd name="connsiteX6" fmla="*/ 21851 w 149361"/>
              <a:gd name="connsiteY6" fmla="*/ 666883 h 737975"/>
              <a:gd name="connsiteX7" fmla="*/ 88526 w 149361"/>
              <a:gd name="connsiteY7" fmla="*/ 422408 h 737975"/>
              <a:gd name="connsiteX8" fmla="*/ 88526 w 149361"/>
              <a:gd name="connsiteY8" fmla="*/ 485908 h 737975"/>
              <a:gd name="connsiteX9" fmla="*/ 136151 w 149361"/>
              <a:gd name="connsiteY9" fmla="*/ 317633 h 737975"/>
              <a:gd name="connsiteX10" fmla="*/ 126626 w 149361"/>
              <a:gd name="connsiteY10" fmla="*/ 238258 h 737975"/>
              <a:gd name="connsiteX11" fmla="*/ 145676 w 149361"/>
              <a:gd name="connsiteY11" fmla="*/ 295408 h 737975"/>
              <a:gd name="connsiteX12" fmla="*/ 34551 w 149361"/>
              <a:gd name="connsiteY12" fmla="*/ 133 h 737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9361" h="737975">
                <a:moveTo>
                  <a:pt x="34551" y="133"/>
                </a:moveTo>
                <a:cubicBezTo>
                  <a:pt x="32964" y="-6746"/>
                  <a:pt x="136151" y="254133"/>
                  <a:pt x="136151" y="254133"/>
                </a:cubicBezTo>
                <a:cubicBezTo>
                  <a:pt x="153613" y="293291"/>
                  <a:pt x="147793" y="210212"/>
                  <a:pt x="139326" y="235083"/>
                </a:cubicBezTo>
                <a:cubicBezTo>
                  <a:pt x="130859" y="259954"/>
                  <a:pt x="89584" y="381133"/>
                  <a:pt x="85351" y="403358"/>
                </a:cubicBezTo>
                <a:cubicBezTo>
                  <a:pt x="81118" y="425583"/>
                  <a:pt x="127155" y="316046"/>
                  <a:pt x="113926" y="368433"/>
                </a:cubicBezTo>
                <a:cubicBezTo>
                  <a:pt x="100697" y="420821"/>
                  <a:pt x="21322" y="667941"/>
                  <a:pt x="5976" y="717683"/>
                </a:cubicBezTo>
                <a:cubicBezTo>
                  <a:pt x="-9370" y="767425"/>
                  <a:pt x="8093" y="716095"/>
                  <a:pt x="21851" y="666883"/>
                </a:cubicBezTo>
                <a:cubicBezTo>
                  <a:pt x="35609" y="617671"/>
                  <a:pt x="77414" y="452570"/>
                  <a:pt x="88526" y="422408"/>
                </a:cubicBezTo>
                <a:cubicBezTo>
                  <a:pt x="99638" y="392246"/>
                  <a:pt x="80589" y="503370"/>
                  <a:pt x="88526" y="485908"/>
                </a:cubicBezTo>
                <a:cubicBezTo>
                  <a:pt x="96463" y="468446"/>
                  <a:pt x="129801" y="358908"/>
                  <a:pt x="136151" y="317633"/>
                </a:cubicBezTo>
                <a:cubicBezTo>
                  <a:pt x="142501" y="276358"/>
                  <a:pt x="125039" y="241962"/>
                  <a:pt x="126626" y="238258"/>
                </a:cubicBezTo>
                <a:cubicBezTo>
                  <a:pt x="128213" y="234554"/>
                  <a:pt x="159964" y="332979"/>
                  <a:pt x="145676" y="295408"/>
                </a:cubicBezTo>
                <a:cubicBezTo>
                  <a:pt x="131388" y="257837"/>
                  <a:pt x="36138" y="7012"/>
                  <a:pt x="34551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29AD35D9-6BDD-3C6C-9F4D-9E3CDBBD44DE}"/>
              </a:ext>
            </a:extLst>
          </p:cNvPr>
          <p:cNvSpPr/>
          <p:nvPr/>
        </p:nvSpPr>
        <p:spPr>
          <a:xfrm>
            <a:off x="2205807" y="5483099"/>
            <a:ext cx="135695" cy="476378"/>
          </a:xfrm>
          <a:custGeom>
            <a:avLst/>
            <a:gdLst>
              <a:gd name="connsiteX0" fmla="*/ 134168 w 135695"/>
              <a:gd name="connsiteY0" fmla="*/ 3301 h 476378"/>
              <a:gd name="connsiteX1" fmla="*/ 35743 w 135695"/>
              <a:gd name="connsiteY1" fmla="*/ 320801 h 476378"/>
              <a:gd name="connsiteX2" fmla="*/ 42093 w 135695"/>
              <a:gd name="connsiteY2" fmla="*/ 463676 h 476378"/>
              <a:gd name="connsiteX3" fmla="*/ 32568 w 135695"/>
              <a:gd name="connsiteY3" fmla="*/ 397001 h 476378"/>
              <a:gd name="connsiteX4" fmla="*/ 7168 w 135695"/>
              <a:gd name="connsiteY4" fmla="*/ 476376 h 476378"/>
              <a:gd name="connsiteX5" fmla="*/ 7168 w 135695"/>
              <a:gd name="connsiteY5" fmla="*/ 393826 h 476378"/>
              <a:gd name="connsiteX6" fmla="*/ 89718 w 135695"/>
              <a:gd name="connsiteY6" fmla="*/ 168401 h 476378"/>
              <a:gd name="connsiteX7" fmla="*/ 134168 w 135695"/>
              <a:gd name="connsiteY7" fmla="*/ 3301 h 476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695" h="476378">
                <a:moveTo>
                  <a:pt x="134168" y="3301"/>
                </a:moveTo>
                <a:cubicBezTo>
                  <a:pt x="125172" y="28701"/>
                  <a:pt x="51089" y="244072"/>
                  <a:pt x="35743" y="320801"/>
                </a:cubicBezTo>
                <a:cubicBezTo>
                  <a:pt x="20397" y="397530"/>
                  <a:pt x="42622" y="450976"/>
                  <a:pt x="42093" y="463676"/>
                </a:cubicBezTo>
                <a:cubicBezTo>
                  <a:pt x="41564" y="476376"/>
                  <a:pt x="38389" y="394884"/>
                  <a:pt x="32568" y="397001"/>
                </a:cubicBezTo>
                <a:cubicBezTo>
                  <a:pt x="26747" y="399118"/>
                  <a:pt x="11401" y="476905"/>
                  <a:pt x="7168" y="476376"/>
                </a:cubicBezTo>
                <a:cubicBezTo>
                  <a:pt x="2935" y="475847"/>
                  <a:pt x="-6590" y="445155"/>
                  <a:pt x="7168" y="393826"/>
                </a:cubicBezTo>
                <a:cubicBezTo>
                  <a:pt x="20926" y="342497"/>
                  <a:pt x="69080" y="231372"/>
                  <a:pt x="89718" y="168401"/>
                </a:cubicBezTo>
                <a:cubicBezTo>
                  <a:pt x="110355" y="105430"/>
                  <a:pt x="143164" y="-22099"/>
                  <a:pt x="134168" y="3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85058527-7847-6B2D-A9D6-72FD37BAC615}"/>
              </a:ext>
            </a:extLst>
          </p:cNvPr>
          <p:cNvSpPr/>
          <p:nvPr/>
        </p:nvSpPr>
        <p:spPr>
          <a:xfrm>
            <a:off x="2263670" y="5932610"/>
            <a:ext cx="241463" cy="100050"/>
          </a:xfrm>
          <a:custGeom>
            <a:avLst/>
            <a:gdLst>
              <a:gd name="connsiteX0" fmla="*/ 105 w 241463"/>
              <a:gd name="connsiteY0" fmla="*/ 39565 h 100050"/>
              <a:gd name="connsiteX1" fmla="*/ 44555 w 241463"/>
              <a:gd name="connsiteY1" fmla="*/ 99890 h 100050"/>
              <a:gd name="connsiteX2" fmla="*/ 98530 w 241463"/>
              <a:gd name="connsiteY2" fmla="*/ 55440 h 100050"/>
              <a:gd name="connsiteX3" fmla="*/ 241405 w 241463"/>
              <a:gd name="connsiteY3" fmla="*/ 1465 h 100050"/>
              <a:gd name="connsiteX4" fmla="*/ 117580 w 241463"/>
              <a:gd name="connsiteY4" fmla="*/ 14165 h 100050"/>
              <a:gd name="connsiteX5" fmla="*/ 130280 w 241463"/>
              <a:gd name="connsiteY5" fmla="*/ 17340 h 100050"/>
              <a:gd name="connsiteX6" fmla="*/ 57255 w 241463"/>
              <a:gd name="connsiteY6" fmla="*/ 74490 h 100050"/>
              <a:gd name="connsiteX7" fmla="*/ 105 w 241463"/>
              <a:gd name="connsiteY7" fmla="*/ 39565 h 1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1463" h="100050">
                <a:moveTo>
                  <a:pt x="105" y="39565"/>
                </a:moveTo>
                <a:cubicBezTo>
                  <a:pt x="-2012" y="43798"/>
                  <a:pt x="28151" y="97244"/>
                  <a:pt x="44555" y="99890"/>
                </a:cubicBezTo>
                <a:cubicBezTo>
                  <a:pt x="60959" y="102536"/>
                  <a:pt x="65722" y="71844"/>
                  <a:pt x="98530" y="55440"/>
                </a:cubicBezTo>
                <a:cubicBezTo>
                  <a:pt x="131338" y="39036"/>
                  <a:pt x="238230" y="8344"/>
                  <a:pt x="241405" y="1465"/>
                </a:cubicBezTo>
                <a:cubicBezTo>
                  <a:pt x="244580" y="-5414"/>
                  <a:pt x="117580" y="14165"/>
                  <a:pt x="117580" y="14165"/>
                </a:cubicBezTo>
                <a:cubicBezTo>
                  <a:pt x="99059" y="16811"/>
                  <a:pt x="140334" y="7286"/>
                  <a:pt x="130280" y="17340"/>
                </a:cubicBezTo>
                <a:cubicBezTo>
                  <a:pt x="120226" y="27394"/>
                  <a:pt x="74188" y="70257"/>
                  <a:pt x="57255" y="74490"/>
                </a:cubicBezTo>
                <a:cubicBezTo>
                  <a:pt x="40322" y="78723"/>
                  <a:pt x="2222" y="35332"/>
                  <a:pt x="105" y="39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4C002EBF-8ACB-51F4-1014-3429007B1478}"/>
              </a:ext>
            </a:extLst>
          </p:cNvPr>
          <p:cNvSpPr/>
          <p:nvPr/>
        </p:nvSpPr>
        <p:spPr>
          <a:xfrm>
            <a:off x="2822225" y="5879921"/>
            <a:ext cx="133912" cy="203379"/>
          </a:xfrm>
          <a:custGeom>
            <a:avLst/>
            <a:gdLst>
              <a:gd name="connsiteX0" fmla="*/ 86075 w 133912"/>
              <a:gd name="connsiteY0" fmla="*/ 179 h 203379"/>
              <a:gd name="connsiteX1" fmla="*/ 133700 w 133912"/>
              <a:gd name="connsiteY1" fmla="*/ 117654 h 203379"/>
              <a:gd name="connsiteX2" fmla="*/ 101950 w 133912"/>
              <a:gd name="connsiteY2" fmla="*/ 184329 h 203379"/>
              <a:gd name="connsiteX3" fmla="*/ 63850 w 133912"/>
              <a:gd name="connsiteY3" fmla="*/ 203379 h 203379"/>
              <a:gd name="connsiteX4" fmla="*/ 86075 w 133912"/>
              <a:gd name="connsiteY4" fmla="*/ 184329 h 203379"/>
              <a:gd name="connsiteX5" fmla="*/ 350 w 133912"/>
              <a:gd name="connsiteY5" fmla="*/ 184329 h 203379"/>
              <a:gd name="connsiteX6" fmla="*/ 57500 w 133912"/>
              <a:gd name="connsiteY6" fmla="*/ 200204 h 203379"/>
              <a:gd name="connsiteX7" fmla="*/ 101950 w 133912"/>
              <a:gd name="connsiteY7" fmla="*/ 174804 h 203379"/>
              <a:gd name="connsiteX8" fmla="*/ 124175 w 133912"/>
              <a:gd name="connsiteY8" fmla="*/ 146229 h 203379"/>
              <a:gd name="connsiteX9" fmla="*/ 86075 w 133912"/>
              <a:gd name="connsiteY9" fmla="*/ 179 h 203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3912" h="203379">
                <a:moveTo>
                  <a:pt x="86075" y="179"/>
                </a:moveTo>
                <a:cubicBezTo>
                  <a:pt x="87662" y="-4583"/>
                  <a:pt x="131054" y="86962"/>
                  <a:pt x="133700" y="117654"/>
                </a:cubicBezTo>
                <a:cubicBezTo>
                  <a:pt x="136346" y="148346"/>
                  <a:pt x="113592" y="170042"/>
                  <a:pt x="101950" y="184329"/>
                </a:cubicBezTo>
                <a:cubicBezTo>
                  <a:pt x="90308" y="198616"/>
                  <a:pt x="66496" y="203379"/>
                  <a:pt x="63850" y="203379"/>
                </a:cubicBezTo>
                <a:cubicBezTo>
                  <a:pt x="61204" y="203379"/>
                  <a:pt x="96658" y="187504"/>
                  <a:pt x="86075" y="184329"/>
                </a:cubicBezTo>
                <a:cubicBezTo>
                  <a:pt x="75492" y="181154"/>
                  <a:pt x="5112" y="181683"/>
                  <a:pt x="350" y="184329"/>
                </a:cubicBezTo>
                <a:cubicBezTo>
                  <a:pt x="-4412" y="186975"/>
                  <a:pt x="40567" y="201792"/>
                  <a:pt x="57500" y="200204"/>
                </a:cubicBezTo>
                <a:cubicBezTo>
                  <a:pt x="74433" y="198617"/>
                  <a:pt x="90838" y="183800"/>
                  <a:pt x="101950" y="174804"/>
                </a:cubicBezTo>
                <a:cubicBezTo>
                  <a:pt x="113062" y="165808"/>
                  <a:pt x="127879" y="172158"/>
                  <a:pt x="124175" y="146229"/>
                </a:cubicBezTo>
                <a:cubicBezTo>
                  <a:pt x="120471" y="120300"/>
                  <a:pt x="84488" y="4941"/>
                  <a:pt x="86075" y="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E8FE9A37-6A78-D1DF-F363-2E4458A55BC7}"/>
              </a:ext>
            </a:extLst>
          </p:cNvPr>
          <p:cNvSpPr/>
          <p:nvPr/>
        </p:nvSpPr>
        <p:spPr>
          <a:xfrm>
            <a:off x="2167683" y="5787902"/>
            <a:ext cx="75366" cy="253536"/>
          </a:xfrm>
          <a:custGeom>
            <a:avLst/>
            <a:gdLst>
              <a:gd name="connsiteX0" fmla="*/ 54817 w 75366"/>
              <a:gd name="connsiteY0" fmla="*/ 123 h 253536"/>
              <a:gd name="connsiteX1" fmla="*/ 10367 w 75366"/>
              <a:gd name="connsiteY1" fmla="*/ 127123 h 253536"/>
              <a:gd name="connsiteX2" fmla="*/ 26242 w 75366"/>
              <a:gd name="connsiteY2" fmla="*/ 155698 h 253536"/>
              <a:gd name="connsiteX3" fmla="*/ 73867 w 75366"/>
              <a:gd name="connsiteY3" fmla="*/ 250948 h 253536"/>
              <a:gd name="connsiteX4" fmla="*/ 57992 w 75366"/>
              <a:gd name="connsiteY4" fmla="*/ 222373 h 253536"/>
              <a:gd name="connsiteX5" fmla="*/ 4017 w 75366"/>
              <a:gd name="connsiteY5" fmla="*/ 177923 h 253536"/>
              <a:gd name="connsiteX6" fmla="*/ 13542 w 75366"/>
              <a:gd name="connsiteY6" fmla="*/ 104898 h 253536"/>
              <a:gd name="connsiteX7" fmla="*/ 54817 w 75366"/>
              <a:gd name="connsiteY7" fmla="*/ 123 h 253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366" h="253536">
                <a:moveTo>
                  <a:pt x="54817" y="123"/>
                </a:moveTo>
                <a:cubicBezTo>
                  <a:pt x="54288" y="3827"/>
                  <a:pt x="15129" y="101194"/>
                  <a:pt x="10367" y="127123"/>
                </a:cubicBezTo>
                <a:cubicBezTo>
                  <a:pt x="5605" y="153052"/>
                  <a:pt x="15659" y="135061"/>
                  <a:pt x="26242" y="155698"/>
                </a:cubicBezTo>
                <a:cubicBezTo>
                  <a:pt x="36825" y="176336"/>
                  <a:pt x="68575" y="239836"/>
                  <a:pt x="73867" y="250948"/>
                </a:cubicBezTo>
                <a:cubicBezTo>
                  <a:pt x="79159" y="262061"/>
                  <a:pt x="69634" y="234544"/>
                  <a:pt x="57992" y="222373"/>
                </a:cubicBezTo>
                <a:cubicBezTo>
                  <a:pt x="46350" y="210202"/>
                  <a:pt x="11425" y="197502"/>
                  <a:pt x="4017" y="177923"/>
                </a:cubicBezTo>
                <a:cubicBezTo>
                  <a:pt x="-3391" y="158344"/>
                  <a:pt x="-746" y="132415"/>
                  <a:pt x="13542" y="104898"/>
                </a:cubicBezTo>
                <a:cubicBezTo>
                  <a:pt x="27829" y="77381"/>
                  <a:pt x="55346" y="-3581"/>
                  <a:pt x="54817" y="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B0801258-57BA-0BD1-7FE7-4693D036F8F7}"/>
              </a:ext>
            </a:extLst>
          </p:cNvPr>
          <p:cNvSpPr/>
          <p:nvPr/>
        </p:nvSpPr>
        <p:spPr>
          <a:xfrm>
            <a:off x="2282691" y="6041677"/>
            <a:ext cx="133754" cy="111572"/>
          </a:xfrm>
          <a:custGeom>
            <a:avLst/>
            <a:gdLst>
              <a:gd name="connsiteX0" fmla="*/ 134 w 133754"/>
              <a:gd name="connsiteY0" fmla="*/ 348 h 111572"/>
              <a:gd name="connsiteX1" fmla="*/ 73159 w 133754"/>
              <a:gd name="connsiteY1" fmla="*/ 44798 h 111572"/>
              <a:gd name="connsiteX2" fmla="*/ 133484 w 133754"/>
              <a:gd name="connsiteY2" fmla="*/ 111473 h 111572"/>
              <a:gd name="connsiteX3" fmla="*/ 92209 w 133754"/>
              <a:gd name="connsiteY3" fmla="*/ 28923 h 111572"/>
              <a:gd name="connsiteX4" fmla="*/ 134 w 133754"/>
              <a:gd name="connsiteY4" fmla="*/ 348 h 111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754" h="111572">
                <a:moveTo>
                  <a:pt x="134" y="348"/>
                </a:moveTo>
                <a:cubicBezTo>
                  <a:pt x="-3041" y="2994"/>
                  <a:pt x="50934" y="26277"/>
                  <a:pt x="73159" y="44798"/>
                </a:cubicBezTo>
                <a:cubicBezTo>
                  <a:pt x="95384" y="63319"/>
                  <a:pt x="130309" y="114119"/>
                  <a:pt x="133484" y="111473"/>
                </a:cubicBezTo>
                <a:cubicBezTo>
                  <a:pt x="136659" y="108827"/>
                  <a:pt x="111259" y="47444"/>
                  <a:pt x="92209" y="28923"/>
                </a:cubicBezTo>
                <a:cubicBezTo>
                  <a:pt x="73159" y="10402"/>
                  <a:pt x="3309" y="-2298"/>
                  <a:pt x="134" y="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CDBBFAE8-D6FD-2A51-3FB2-00F8CEF8E2B5}"/>
              </a:ext>
            </a:extLst>
          </p:cNvPr>
          <p:cNvSpPr/>
          <p:nvPr/>
        </p:nvSpPr>
        <p:spPr>
          <a:xfrm>
            <a:off x="2501623" y="5867068"/>
            <a:ext cx="397152" cy="146451"/>
          </a:xfrm>
          <a:custGeom>
            <a:avLst/>
            <a:gdLst>
              <a:gd name="connsiteX0" fmla="*/ 277 w 397152"/>
              <a:gd name="connsiteY0" fmla="*/ 332 h 146451"/>
              <a:gd name="connsiteX1" fmla="*/ 98702 w 397152"/>
              <a:gd name="connsiteY1" fmla="*/ 67007 h 146451"/>
              <a:gd name="connsiteX2" fmla="*/ 190777 w 397152"/>
              <a:gd name="connsiteY2" fmla="*/ 130507 h 146451"/>
              <a:gd name="connsiteX3" fmla="*/ 305077 w 397152"/>
              <a:gd name="connsiteY3" fmla="*/ 95582 h 146451"/>
              <a:gd name="connsiteX4" fmla="*/ 397152 w 397152"/>
              <a:gd name="connsiteY4" fmla="*/ 89232 h 146451"/>
              <a:gd name="connsiteX5" fmla="*/ 305077 w 397152"/>
              <a:gd name="connsiteY5" fmla="*/ 92407 h 146451"/>
              <a:gd name="connsiteX6" fmla="*/ 187602 w 397152"/>
              <a:gd name="connsiteY6" fmla="*/ 146382 h 146451"/>
              <a:gd name="connsiteX7" fmla="*/ 136802 w 397152"/>
              <a:gd name="connsiteY7" fmla="*/ 101932 h 146451"/>
              <a:gd name="connsiteX8" fmla="*/ 277 w 397152"/>
              <a:gd name="connsiteY8" fmla="*/ 332 h 146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7152" h="146451">
                <a:moveTo>
                  <a:pt x="277" y="332"/>
                </a:moveTo>
                <a:cubicBezTo>
                  <a:pt x="-6073" y="-5489"/>
                  <a:pt x="98702" y="67007"/>
                  <a:pt x="98702" y="67007"/>
                </a:cubicBezTo>
                <a:cubicBezTo>
                  <a:pt x="130452" y="88703"/>
                  <a:pt x="156381" y="125745"/>
                  <a:pt x="190777" y="130507"/>
                </a:cubicBezTo>
                <a:cubicBezTo>
                  <a:pt x="225173" y="135269"/>
                  <a:pt x="270681" y="102461"/>
                  <a:pt x="305077" y="95582"/>
                </a:cubicBezTo>
                <a:cubicBezTo>
                  <a:pt x="339473" y="88703"/>
                  <a:pt x="397152" y="89761"/>
                  <a:pt x="397152" y="89232"/>
                </a:cubicBezTo>
                <a:cubicBezTo>
                  <a:pt x="397152" y="88703"/>
                  <a:pt x="340002" y="82882"/>
                  <a:pt x="305077" y="92407"/>
                </a:cubicBezTo>
                <a:cubicBezTo>
                  <a:pt x="270152" y="101932"/>
                  <a:pt x="215648" y="144795"/>
                  <a:pt x="187602" y="146382"/>
                </a:cubicBezTo>
                <a:cubicBezTo>
                  <a:pt x="159556" y="147969"/>
                  <a:pt x="166435" y="122040"/>
                  <a:pt x="136802" y="101932"/>
                </a:cubicBezTo>
                <a:cubicBezTo>
                  <a:pt x="107169" y="81824"/>
                  <a:pt x="6627" y="6153"/>
                  <a:pt x="277" y="3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4FAB30DF-5855-F129-0B85-9D0A5E3E77A8}"/>
              </a:ext>
            </a:extLst>
          </p:cNvPr>
          <p:cNvSpPr/>
          <p:nvPr/>
        </p:nvSpPr>
        <p:spPr>
          <a:xfrm>
            <a:off x="2463800" y="6025928"/>
            <a:ext cx="320547" cy="70072"/>
          </a:xfrm>
          <a:custGeom>
            <a:avLst/>
            <a:gdLst>
              <a:gd name="connsiteX0" fmla="*/ 0 w 320547"/>
              <a:gd name="connsiteY0" fmla="*/ 70072 h 70072"/>
              <a:gd name="connsiteX1" fmla="*/ 117475 w 320547"/>
              <a:gd name="connsiteY1" fmla="*/ 19272 h 70072"/>
              <a:gd name="connsiteX2" fmla="*/ 314325 w 320547"/>
              <a:gd name="connsiteY2" fmla="*/ 38322 h 70072"/>
              <a:gd name="connsiteX3" fmla="*/ 263525 w 320547"/>
              <a:gd name="connsiteY3" fmla="*/ 35147 h 70072"/>
              <a:gd name="connsiteX4" fmla="*/ 184150 w 320547"/>
              <a:gd name="connsiteY4" fmla="*/ 222 h 70072"/>
              <a:gd name="connsiteX5" fmla="*/ 0 w 320547"/>
              <a:gd name="connsiteY5" fmla="*/ 70072 h 70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547" h="70072">
                <a:moveTo>
                  <a:pt x="0" y="70072"/>
                </a:moveTo>
                <a:cubicBezTo>
                  <a:pt x="32544" y="47318"/>
                  <a:pt x="65088" y="24564"/>
                  <a:pt x="117475" y="19272"/>
                </a:cubicBezTo>
                <a:lnTo>
                  <a:pt x="314325" y="38322"/>
                </a:lnTo>
                <a:cubicBezTo>
                  <a:pt x="338667" y="40968"/>
                  <a:pt x="285221" y="41497"/>
                  <a:pt x="263525" y="35147"/>
                </a:cubicBezTo>
                <a:cubicBezTo>
                  <a:pt x="241829" y="28797"/>
                  <a:pt x="223837" y="-2953"/>
                  <a:pt x="184150" y="222"/>
                </a:cubicBezTo>
                <a:cubicBezTo>
                  <a:pt x="144463" y="3397"/>
                  <a:pt x="84931" y="28797"/>
                  <a:pt x="0" y="700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D58A4D19-F7B4-C9F1-B026-5B84531BD3CC}"/>
              </a:ext>
            </a:extLst>
          </p:cNvPr>
          <p:cNvSpPr/>
          <p:nvPr/>
        </p:nvSpPr>
        <p:spPr>
          <a:xfrm>
            <a:off x="2453579" y="5076495"/>
            <a:ext cx="118395" cy="702877"/>
          </a:xfrm>
          <a:custGeom>
            <a:avLst/>
            <a:gdLst>
              <a:gd name="connsiteX0" fmla="*/ 108646 w 118395"/>
              <a:gd name="connsiteY0" fmla="*/ 330 h 702877"/>
              <a:gd name="connsiteX1" fmla="*/ 19746 w 118395"/>
              <a:gd name="connsiteY1" fmla="*/ 403555 h 702877"/>
              <a:gd name="connsiteX2" fmla="*/ 57846 w 118395"/>
              <a:gd name="connsiteY2" fmla="*/ 495630 h 702877"/>
              <a:gd name="connsiteX3" fmla="*/ 114996 w 118395"/>
              <a:gd name="connsiteY3" fmla="*/ 590880 h 702877"/>
              <a:gd name="connsiteX4" fmla="*/ 111821 w 118395"/>
              <a:gd name="connsiteY4" fmla="*/ 702005 h 702877"/>
              <a:gd name="connsiteX5" fmla="*/ 111821 w 118395"/>
              <a:gd name="connsiteY5" fmla="*/ 635330 h 702877"/>
              <a:gd name="connsiteX6" fmla="*/ 83246 w 118395"/>
              <a:gd name="connsiteY6" fmla="*/ 505155 h 702877"/>
              <a:gd name="connsiteX7" fmla="*/ 26096 w 118395"/>
              <a:gd name="connsiteY7" fmla="*/ 451180 h 702877"/>
              <a:gd name="connsiteX8" fmla="*/ 696 w 118395"/>
              <a:gd name="connsiteY8" fmla="*/ 359105 h 702877"/>
              <a:gd name="connsiteX9" fmla="*/ 51496 w 118395"/>
              <a:gd name="connsiteY9" fmla="*/ 295605 h 702877"/>
              <a:gd name="connsiteX10" fmla="*/ 45146 w 118395"/>
              <a:gd name="connsiteY10" fmla="*/ 333705 h 702877"/>
              <a:gd name="connsiteX11" fmla="*/ 108646 w 118395"/>
              <a:gd name="connsiteY11" fmla="*/ 330 h 702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395" h="702877">
                <a:moveTo>
                  <a:pt x="108646" y="330"/>
                </a:moveTo>
                <a:cubicBezTo>
                  <a:pt x="104413" y="11972"/>
                  <a:pt x="28213" y="321005"/>
                  <a:pt x="19746" y="403555"/>
                </a:cubicBezTo>
                <a:cubicBezTo>
                  <a:pt x="11279" y="486105"/>
                  <a:pt x="41971" y="464409"/>
                  <a:pt x="57846" y="495630"/>
                </a:cubicBezTo>
                <a:cubicBezTo>
                  <a:pt x="73721" y="526851"/>
                  <a:pt x="106000" y="556484"/>
                  <a:pt x="114996" y="590880"/>
                </a:cubicBezTo>
                <a:cubicBezTo>
                  <a:pt x="123992" y="625276"/>
                  <a:pt x="112350" y="694597"/>
                  <a:pt x="111821" y="702005"/>
                </a:cubicBezTo>
                <a:cubicBezTo>
                  <a:pt x="111292" y="709413"/>
                  <a:pt x="116584" y="668138"/>
                  <a:pt x="111821" y="635330"/>
                </a:cubicBezTo>
                <a:cubicBezTo>
                  <a:pt x="107058" y="602522"/>
                  <a:pt x="97533" y="535847"/>
                  <a:pt x="83246" y="505155"/>
                </a:cubicBezTo>
                <a:cubicBezTo>
                  <a:pt x="68959" y="474463"/>
                  <a:pt x="39854" y="475522"/>
                  <a:pt x="26096" y="451180"/>
                </a:cubicBezTo>
                <a:cubicBezTo>
                  <a:pt x="12338" y="426838"/>
                  <a:pt x="-3537" y="385034"/>
                  <a:pt x="696" y="359105"/>
                </a:cubicBezTo>
                <a:cubicBezTo>
                  <a:pt x="4929" y="333176"/>
                  <a:pt x="44088" y="299838"/>
                  <a:pt x="51496" y="295605"/>
                </a:cubicBezTo>
                <a:cubicBezTo>
                  <a:pt x="58904" y="291372"/>
                  <a:pt x="36150" y="379213"/>
                  <a:pt x="45146" y="333705"/>
                </a:cubicBezTo>
                <a:cubicBezTo>
                  <a:pt x="54142" y="288197"/>
                  <a:pt x="112879" y="-11312"/>
                  <a:pt x="108646" y="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BCD93EC1-022A-A25F-202E-F1020096EA53}"/>
              </a:ext>
            </a:extLst>
          </p:cNvPr>
          <p:cNvSpPr/>
          <p:nvPr/>
        </p:nvSpPr>
        <p:spPr>
          <a:xfrm>
            <a:off x="2412812" y="5587987"/>
            <a:ext cx="70038" cy="323865"/>
          </a:xfrm>
          <a:custGeom>
            <a:avLst/>
            <a:gdLst>
              <a:gd name="connsiteX0" fmla="*/ 16063 w 70038"/>
              <a:gd name="connsiteY0" fmla="*/ 13 h 323865"/>
              <a:gd name="connsiteX1" fmla="*/ 9713 w 70038"/>
              <a:gd name="connsiteY1" fmla="*/ 92088 h 323865"/>
              <a:gd name="connsiteX2" fmla="*/ 57338 w 70038"/>
              <a:gd name="connsiteY2" fmla="*/ 190513 h 323865"/>
              <a:gd name="connsiteX3" fmla="*/ 22413 w 70038"/>
              <a:gd name="connsiteY3" fmla="*/ 323863 h 323865"/>
              <a:gd name="connsiteX4" fmla="*/ 70038 w 70038"/>
              <a:gd name="connsiteY4" fmla="*/ 193688 h 323865"/>
              <a:gd name="connsiteX5" fmla="*/ 22413 w 70038"/>
              <a:gd name="connsiteY5" fmla="*/ 149238 h 323865"/>
              <a:gd name="connsiteX6" fmla="*/ 188 w 70038"/>
              <a:gd name="connsiteY6" fmla="*/ 98438 h 323865"/>
              <a:gd name="connsiteX7" fmla="*/ 16063 w 70038"/>
              <a:gd name="connsiteY7" fmla="*/ 13 h 32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038" h="323865">
                <a:moveTo>
                  <a:pt x="16063" y="13"/>
                </a:moveTo>
                <a:cubicBezTo>
                  <a:pt x="17651" y="-1045"/>
                  <a:pt x="2834" y="60338"/>
                  <a:pt x="9713" y="92088"/>
                </a:cubicBezTo>
                <a:cubicBezTo>
                  <a:pt x="16592" y="123838"/>
                  <a:pt x="55221" y="151884"/>
                  <a:pt x="57338" y="190513"/>
                </a:cubicBezTo>
                <a:cubicBezTo>
                  <a:pt x="59455" y="229142"/>
                  <a:pt x="20296" y="323334"/>
                  <a:pt x="22413" y="323863"/>
                </a:cubicBezTo>
                <a:cubicBezTo>
                  <a:pt x="24530" y="324392"/>
                  <a:pt x="70038" y="222792"/>
                  <a:pt x="70038" y="193688"/>
                </a:cubicBezTo>
                <a:cubicBezTo>
                  <a:pt x="70038" y="164584"/>
                  <a:pt x="34055" y="165113"/>
                  <a:pt x="22413" y="149238"/>
                </a:cubicBezTo>
                <a:cubicBezTo>
                  <a:pt x="10771" y="133363"/>
                  <a:pt x="2305" y="116430"/>
                  <a:pt x="188" y="98438"/>
                </a:cubicBezTo>
                <a:cubicBezTo>
                  <a:pt x="-1929" y="80446"/>
                  <a:pt x="14475" y="1071"/>
                  <a:pt x="16063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8A14C6CA-4E3A-557F-0CBB-86AC8AC4F212}"/>
              </a:ext>
            </a:extLst>
          </p:cNvPr>
          <p:cNvSpPr/>
          <p:nvPr/>
        </p:nvSpPr>
        <p:spPr>
          <a:xfrm>
            <a:off x="2349437" y="5543452"/>
            <a:ext cx="69496" cy="350384"/>
          </a:xfrm>
          <a:custGeom>
            <a:avLst/>
            <a:gdLst>
              <a:gd name="connsiteX0" fmla="*/ 41338 w 69496"/>
              <a:gd name="connsiteY0" fmla="*/ 98 h 350384"/>
              <a:gd name="connsiteX1" fmla="*/ 28638 w 69496"/>
              <a:gd name="connsiteY1" fmla="*/ 181073 h 350384"/>
              <a:gd name="connsiteX2" fmla="*/ 54038 w 69496"/>
              <a:gd name="connsiteY2" fmla="*/ 314423 h 350384"/>
              <a:gd name="connsiteX3" fmla="*/ 66738 w 69496"/>
              <a:gd name="connsiteY3" fmla="*/ 349348 h 350384"/>
              <a:gd name="connsiteX4" fmla="*/ 63 w 69496"/>
              <a:gd name="connsiteY4" fmla="*/ 285848 h 350384"/>
              <a:gd name="connsiteX5" fmla="*/ 54038 w 69496"/>
              <a:gd name="connsiteY5" fmla="*/ 301723 h 350384"/>
              <a:gd name="connsiteX6" fmla="*/ 25463 w 69496"/>
              <a:gd name="connsiteY6" fmla="*/ 235048 h 350384"/>
              <a:gd name="connsiteX7" fmla="*/ 15938 w 69496"/>
              <a:gd name="connsiteY7" fmla="*/ 206473 h 350384"/>
              <a:gd name="connsiteX8" fmla="*/ 41338 w 69496"/>
              <a:gd name="connsiteY8" fmla="*/ 98 h 350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496" h="350384">
                <a:moveTo>
                  <a:pt x="41338" y="98"/>
                </a:moveTo>
                <a:cubicBezTo>
                  <a:pt x="43455" y="-4135"/>
                  <a:pt x="26521" y="128686"/>
                  <a:pt x="28638" y="181073"/>
                </a:cubicBezTo>
                <a:cubicBezTo>
                  <a:pt x="30755" y="233460"/>
                  <a:pt x="47688" y="286377"/>
                  <a:pt x="54038" y="314423"/>
                </a:cubicBezTo>
                <a:cubicBezTo>
                  <a:pt x="60388" y="342469"/>
                  <a:pt x="75734" y="354110"/>
                  <a:pt x="66738" y="349348"/>
                </a:cubicBezTo>
                <a:cubicBezTo>
                  <a:pt x="57742" y="344586"/>
                  <a:pt x="2180" y="293785"/>
                  <a:pt x="63" y="285848"/>
                </a:cubicBezTo>
                <a:cubicBezTo>
                  <a:pt x="-2054" y="277911"/>
                  <a:pt x="49805" y="310190"/>
                  <a:pt x="54038" y="301723"/>
                </a:cubicBezTo>
                <a:cubicBezTo>
                  <a:pt x="58271" y="293256"/>
                  <a:pt x="31813" y="250923"/>
                  <a:pt x="25463" y="235048"/>
                </a:cubicBezTo>
                <a:cubicBezTo>
                  <a:pt x="19113" y="219173"/>
                  <a:pt x="12234" y="245102"/>
                  <a:pt x="15938" y="206473"/>
                </a:cubicBezTo>
                <a:cubicBezTo>
                  <a:pt x="19642" y="167844"/>
                  <a:pt x="39221" y="4331"/>
                  <a:pt x="41338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44F780AA-3B82-F44A-5A44-9F0C066AC553}"/>
              </a:ext>
            </a:extLst>
          </p:cNvPr>
          <p:cNvSpPr/>
          <p:nvPr/>
        </p:nvSpPr>
        <p:spPr>
          <a:xfrm>
            <a:off x="2733672" y="5755273"/>
            <a:ext cx="196012" cy="78155"/>
          </a:xfrm>
          <a:custGeom>
            <a:avLst/>
            <a:gdLst>
              <a:gd name="connsiteX0" fmla="*/ 3 w 196012"/>
              <a:gd name="connsiteY0" fmla="*/ 32752 h 78155"/>
              <a:gd name="connsiteX1" fmla="*/ 95253 w 196012"/>
              <a:gd name="connsiteY1" fmla="*/ 1002 h 78155"/>
              <a:gd name="connsiteX2" fmla="*/ 190503 w 196012"/>
              <a:gd name="connsiteY2" fmla="*/ 77202 h 78155"/>
              <a:gd name="connsiteX3" fmla="*/ 174628 w 196012"/>
              <a:gd name="connsiteY3" fmla="*/ 42277 h 78155"/>
              <a:gd name="connsiteX4" fmla="*/ 92078 w 196012"/>
              <a:gd name="connsiteY4" fmla="*/ 20052 h 78155"/>
              <a:gd name="connsiteX5" fmla="*/ 3 w 196012"/>
              <a:gd name="connsiteY5" fmla="*/ 32752 h 78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012" h="78155">
                <a:moveTo>
                  <a:pt x="3" y="32752"/>
                </a:moveTo>
                <a:cubicBezTo>
                  <a:pt x="532" y="29577"/>
                  <a:pt x="63503" y="-6406"/>
                  <a:pt x="95253" y="1002"/>
                </a:cubicBezTo>
                <a:cubicBezTo>
                  <a:pt x="127003" y="8410"/>
                  <a:pt x="177274" y="70323"/>
                  <a:pt x="190503" y="77202"/>
                </a:cubicBezTo>
                <a:cubicBezTo>
                  <a:pt x="203732" y="84081"/>
                  <a:pt x="191032" y="51802"/>
                  <a:pt x="174628" y="42277"/>
                </a:cubicBezTo>
                <a:cubicBezTo>
                  <a:pt x="158224" y="32752"/>
                  <a:pt x="127532" y="22698"/>
                  <a:pt x="92078" y="20052"/>
                </a:cubicBezTo>
                <a:cubicBezTo>
                  <a:pt x="56624" y="17406"/>
                  <a:pt x="-526" y="35927"/>
                  <a:pt x="3" y="327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37D94AA0-381E-9152-8940-E37EAF8B3C0E}"/>
              </a:ext>
            </a:extLst>
          </p:cNvPr>
          <p:cNvSpPr/>
          <p:nvPr/>
        </p:nvSpPr>
        <p:spPr>
          <a:xfrm>
            <a:off x="2656452" y="5041895"/>
            <a:ext cx="73657" cy="477348"/>
          </a:xfrm>
          <a:custGeom>
            <a:avLst/>
            <a:gdLst>
              <a:gd name="connsiteX0" fmla="*/ 10548 w 73657"/>
              <a:gd name="connsiteY0" fmla="*/ 5 h 477348"/>
              <a:gd name="connsiteX1" fmla="*/ 48648 w 73657"/>
              <a:gd name="connsiteY1" fmla="*/ 215905 h 477348"/>
              <a:gd name="connsiteX2" fmla="*/ 42298 w 73657"/>
              <a:gd name="connsiteY2" fmla="*/ 323855 h 477348"/>
              <a:gd name="connsiteX3" fmla="*/ 54998 w 73657"/>
              <a:gd name="connsiteY3" fmla="*/ 298455 h 477348"/>
              <a:gd name="connsiteX4" fmla="*/ 1023 w 73657"/>
              <a:gd name="connsiteY4" fmla="*/ 476255 h 477348"/>
              <a:gd name="connsiteX5" fmla="*/ 23248 w 73657"/>
              <a:gd name="connsiteY5" fmla="*/ 365130 h 477348"/>
              <a:gd name="connsiteX6" fmla="*/ 67698 w 73657"/>
              <a:gd name="connsiteY6" fmla="*/ 200030 h 477348"/>
              <a:gd name="connsiteX7" fmla="*/ 67698 w 73657"/>
              <a:gd name="connsiteY7" fmla="*/ 222255 h 477348"/>
              <a:gd name="connsiteX8" fmla="*/ 10548 w 73657"/>
              <a:gd name="connsiteY8" fmla="*/ 5 h 477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657" h="477348">
                <a:moveTo>
                  <a:pt x="10548" y="5"/>
                </a:moveTo>
                <a:cubicBezTo>
                  <a:pt x="7373" y="-1053"/>
                  <a:pt x="43356" y="161930"/>
                  <a:pt x="48648" y="215905"/>
                </a:cubicBezTo>
                <a:cubicBezTo>
                  <a:pt x="53940" y="269880"/>
                  <a:pt x="41240" y="310097"/>
                  <a:pt x="42298" y="323855"/>
                </a:cubicBezTo>
                <a:cubicBezTo>
                  <a:pt x="43356" y="337613"/>
                  <a:pt x="61877" y="273055"/>
                  <a:pt x="54998" y="298455"/>
                </a:cubicBezTo>
                <a:cubicBezTo>
                  <a:pt x="48119" y="323855"/>
                  <a:pt x="6315" y="465143"/>
                  <a:pt x="1023" y="476255"/>
                </a:cubicBezTo>
                <a:cubicBezTo>
                  <a:pt x="-4269" y="487368"/>
                  <a:pt x="12136" y="411167"/>
                  <a:pt x="23248" y="365130"/>
                </a:cubicBezTo>
                <a:cubicBezTo>
                  <a:pt x="34360" y="319093"/>
                  <a:pt x="60290" y="223843"/>
                  <a:pt x="67698" y="200030"/>
                </a:cubicBezTo>
                <a:cubicBezTo>
                  <a:pt x="75106" y="176218"/>
                  <a:pt x="76165" y="252418"/>
                  <a:pt x="67698" y="222255"/>
                </a:cubicBezTo>
                <a:cubicBezTo>
                  <a:pt x="59231" y="192093"/>
                  <a:pt x="13723" y="1063"/>
                  <a:pt x="10548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AB99C053-EDE4-BC4A-B4C1-E072E11D102F}"/>
              </a:ext>
            </a:extLst>
          </p:cNvPr>
          <p:cNvSpPr/>
          <p:nvPr/>
        </p:nvSpPr>
        <p:spPr>
          <a:xfrm>
            <a:off x="2673105" y="5587633"/>
            <a:ext cx="250993" cy="73518"/>
          </a:xfrm>
          <a:custGeom>
            <a:avLst/>
            <a:gdLst>
              <a:gd name="connsiteX0" fmla="*/ 245 w 250993"/>
              <a:gd name="connsiteY0" fmla="*/ 73392 h 73518"/>
              <a:gd name="connsiteX1" fmla="*/ 117720 w 250993"/>
              <a:gd name="connsiteY1" fmla="*/ 35292 h 73518"/>
              <a:gd name="connsiteX2" fmla="*/ 247895 w 250993"/>
              <a:gd name="connsiteY2" fmla="*/ 67042 h 73518"/>
              <a:gd name="connsiteX3" fmla="*/ 203445 w 250993"/>
              <a:gd name="connsiteY3" fmla="*/ 35292 h 73518"/>
              <a:gd name="connsiteX4" fmla="*/ 127245 w 250993"/>
              <a:gd name="connsiteY4" fmla="*/ 367 h 73518"/>
              <a:gd name="connsiteX5" fmla="*/ 149470 w 250993"/>
              <a:gd name="connsiteY5" fmla="*/ 19417 h 73518"/>
              <a:gd name="connsiteX6" fmla="*/ 245 w 250993"/>
              <a:gd name="connsiteY6" fmla="*/ 73392 h 73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993" h="73518">
                <a:moveTo>
                  <a:pt x="245" y="73392"/>
                </a:moveTo>
                <a:cubicBezTo>
                  <a:pt x="-5047" y="76038"/>
                  <a:pt x="76445" y="36350"/>
                  <a:pt x="117720" y="35292"/>
                </a:cubicBezTo>
                <a:cubicBezTo>
                  <a:pt x="158995" y="34234"/>
                  <a:pt x="233608" y="67042"/>
                  <a:pt x="247895" y="67042"/>
                </a:cubicBezTo>
                <a:cubicBezTo>
                  <a:pt x="262182" y="67042"/>
                  <a:pt x="223553" y="46404"/>
                  <a:pt x="203445" y="35292"/>
                </a:cubicBezTo>
                <a:cubicBezTo>
                  <a:pt x="183337" y="24180"/>
                  <a:pt x="136241" y="3013"/>
                  <a:pt x="127245" y="367"/>
                </a:cubicBezTo>
                <a:cubicBezTo>
                  <a:pt x="118249" y="-2279"/>
                  <a:pt x="169578" y="9892"/>
                  <a:pt x="149470" y="19417"/>
                </a:cubicBezTo>
                <a:cubicBezTo>
                  <a:pt x="129362" y="28942"/>
                  <a:pt x="5537" y="70746"/>
                  <a:pt x="245" y="73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B7549D83-3C43-E001-A5F7-37EC8C6DD1C4}"/>
              </a:ext>
            </a:extLst>
          </p:cNvPr>
          <p:cNvSpPr/>
          <p:nvPr/>
        </p:nvSpPr>
        <p:spPr>
          <a:xfrm>
            <a:off x="2238375" y="6426129"/>
            <a:ext cx="265223" cy="54304"/>
          </a:xfrm>
          <a:custGeom>
            <a:avLst/>
            <a:gdLst>
              <a:gd name="connsiteX0" fmla="*/ 0 w 265223"/>
              <a:gd name="connsiteY0" fmla="*/ 38171 h 54304"/>
              <a:gd name="connsiteX1" fmla="*/ 168275 w 265223"/>
              <a:gd name="connsiteY1" fmla="*/ 22296 h 54304"/>
              <a:gd name="connsiteX2" fmla="*/ 263525 w 265223"/>
              <a:gd name="connsiteY2" fmla="*/ 54046 h 54304"/>
              <a:gd name="connsiteX3" fmla="*/ 231775 w 265223"/>
              <a:gd name="connsiteY3" fmla="*/ 38171 h 54304"/>
              <a:gd name="connsiteX4" fmla="*/ 155575 w 265223"/>
              <a:gd name="connsiteY4" fmla="*/ 71 h 54304"/>
              <a:gd name="connsiteX5" fmla="*/ 168275 w 265223"/>
              <a:gd name="connsiteY5" fmla="*/ 28646 h 54304"/>
              <a:gd name="connsiteX6" fmla="*/ 0 w 265223"/>
              <a:gd name="connsiteY6" fmla="*/ 38171 h 54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223" h="54304">
                <a:moveTo>
                  <a:pt x="0" y="38171"/>
                </a:moveTo>
                <a:cubicBezTo>
                  <a:pt x="0" y="37113"/>
                  <a:pt x="124354" y="19650"/>
                  <a:pt x="168275" y="22296"/>
                </a:cubicBezTo>
                <a:cubicBezTo>
                  <a:pt x="212196" y="24942"/>
                  <a:pt x="252942" y="51400"/>
                  <a:pt x="263525" y="54046"/>
                </a:cubicBezTo>
                <a:cubicBezTo>
                  <a:pt x="274108" y="56692"/>
                  <a:pt x="231775" y="38171"/>
                  <a:pt x="231775" y="38171"/>
                </a:cubicBezTo>
                <a:cubicBezTo>
                  <a:pt x="213783" y="29175"/>
                  <a:pt x="166158" y="1658"/>
                  <a:pt x="155575" y="71"/>
                </a:cubicBezTo>
                <a:cubicBezTo>
                  <a:pt x="144992" y="-1517"/>
                  <a:pt x="194204" y="23884"/>
                  <a:pt x="168275" y="28646"/>
                </a:cubicBezTo>
                <a:cubicBezTo>
                  <a:pt x="142346" y="33408"/>
                  <a:pt x="0" y="39229"/>
                  <a:pt x="0" y="38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2649FA1F-EED3-67CB-09C9-2453752D3E44}"/>
              </a:ext>
            </a:extLst>
          </p:cNvPr>
          <p:cNvSpPr/>
          <p:nvPr/>
        </p:nvSpPr>
        <p:spPr>
          <a:xfrm>
            <a:off x="2441338" y="6444806"/>
            <a:ext cx="895097" cy="109389"/>
          </a:xfrm>
          <a:custGeom>
            <a:avLst/>
            <a:gdLst>
              <a:gd name="connsiteX0" fmla="*/ 237 w 895097"/>
              <a:gd name="connsiteY0" fmla="*/ 32194 h 109389"/>
              <a:gd name="connsiteX1" fmla="*/ 266937 w 895097"/>
              <a:gd name="connsiteY1" fmla="*/ 19494 h 109389"/>
              <a:gd name="connsiteX2" fmla="*/ 222487 w 895097"/>
              <a:gd name="connsiteY2" fmla="*/ 22669 h 109389"/>
              <a:gd name="connsiteX3" fmla="*/ 451087 w 895097"/>
              <a:gd name="connsiteY3" fmla="*/ 32194 h 109389"/>
              <a:gd name="connsiteX4" fmla="*/ 428862 w 895097"/>
              <a:gd name="connsiteY4" fmla="*/ 29019 h 109389"/>
              <a:gd name="connsiteX5" fmla="*/ 644762 w 895097"/>
              <a:gd name="connsiteY5" fmla="*/ 76644 h 109389"/>
              <a:gd name="connsiteX6" fmla="*/ 619362 w 895097"/>
              <a:gd name="connsiteY6" fmla="*/ 67119 h 109389"/>
              <a:gd name="connsiteX7" fmla="*/ 774937 w 895097"/>
              <a:gd name="connsiteY7" fmla="*/ 105219 h 109389"/>
              <a:gd name="connsiteX8" fmla="*/ 892412 w 895097"/>
              <a:gd name="connsiteY8" fmla="*/ 108394 h 109389"/>
              <a:gd name="connsiteX9" fmla="*/ 851137 w 895097"/>
              <a:gd name="connsiteY9" fmla="*/ 105219 h 109389"/>
              <a:gd name="connsiteX10" fmla="*/ 781287 w 895097"/>
              <a:gd name="connsiteY10" fmla="*/ 92519 h 109389"/>
              <a:gd name="connsiteX11" fmla="*/ 543162 w 895097"/>
              <a:gd name="connsiteY11" fmla="*/ 35369 h 109389"/>
              <a:gd name="connsiteX12" fmla="*/ 581262 w 895097"/>
              <a:gd name="connsiteY12" fmla="*/ 60769 h 109389"/>
              <a:gd name="connsiteX13" fmla="*/ 308212 w 895097"/>
              <a:gd name="connsiteY13" fmla="*/ 6794 h 109389"/>
              <a:gd name="connsiteX14" fmla="*/ 203437 w 895097"/>
              <a:gd name="connsiteY14" fmla="*/ 444 h 109389"/>
              <a:gd name="connsiteX15" fmla="*/ 238362 w 895097"/>
              <a:gd name="connsiteY15" fmla="*/ 3619 h 109389"/>
              <a:gd name="connsiteX16" fmla="*/ 235187 w 895097"/>
              <a:gd name="connsiteY16" fmla="*/ 6794 h 109389"/>
              <a:gd name="connsiteX17" fmla="*/ 219312 w 895097"/>
              <a:gd name="connsiteY17" fmla="*/ 9969 h 109389"/>
              <a:gd name="connsiteX18" fmla="*/ 237 w 895097"/>
              <a:gd name="connsiteY18" fmla="*/ 32194 h 109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95097" h="109389">
                <a:moveTo>
                  <a:pt x="237" y="32194"/>
                </a:moveTo>
                <a:cubicBezTo>
                  <a:pt x="8175" y="33782"/>
                  <a:pt x="229895" y="21081"/>
                  <a:pt x="266937" y="19494"/>
                </a:cubicBezTo>
                <a:cubicBezTo>
                  <a:pt x="303979" y="17906"/>
                  <a:pt x="191795" y="20552"/>
                  <a:pt x="222487" y="22669"/>
                </a:cubicBezTo>
                <a:cubicBezTo>
                  <a:pt x="253179" y="24786"/>
                  <a:pt x="416691" y="31136"/>
                  <a:pt x="451087" y="32194"/>
                </a:cubicBezTo>
                <a:cubicBezTo>
                  <a:pt x="485483" y="33252"/>
                  <a:pt x="428862" y="29019"/>
                  <a:pt x="428862" y="29019"/>
                </a:cubicBezTo>
                <a:lnTo>
                  <a:pt x="644762" y="76644"/>
                </a:lnTo>
                <a:cubicBezTo>
                  <a:pt x="676512" y="82994"/>
                  <a:pt x="597666" y="62357"/>
                  <a:pt x="619362" y="67119"/>
                </a:cubicBezTo>
                <a:cubicBezTo>
                  <a:pt x="641058" y="71881"/>
                  <a:pt x="729429" y="98340"/>
                  <a:pt x="774937" y="105219"/>
                </a:cubicBezTo>
                <a:cubicBezTo>
                  <a:pt x="820445" y="112098"/>
                  <a:pt x="879712" y="108394"/>
                  <a:pt x="892412" y="108394"/>
                </a:cubicBezTo>
                <a:cubicBezTo>
                  <a:pt x="905112" y="108394"/>
                  <a:pt x="869658" y="107865"/>
                  <a:pt x="851137" y="105219"/>
                </a:cubicBezTo>
                <a:cubicBezTo>
                  <a:pt x="832616" y="102573"/>
                  <a:pt x="832616" y="104161"/>
                  <a:pt x="781287" y="92519"/>
                </a:cubicBezTo>
                <a:cubicBezTo>
                  <a:pt x="729958" y="80877"/>
                  <a:pt x="576499" y="40661"/>
                  <a:pt x="543162" y="35369"/>
                </a:cubicBezTo>
                <a:cubicBezTo>
                  <a:pt x="509825" y="30077"/>
                  <a:pt x="620420" y="65532"/>
                  <a:pt x="581262" y="60769"/>
                </a:cubicBezTo>
                <a:cubicBezTo>
                  <a:pt x="542104" y="56007"/>
                  <a:pt x="371183" y="16848"/>
                  <a:pt x="308212" y="6794"/>
                </a:cubicBezTo>
                <a:cubicBezTo>
                  <a:pt x="245241" y="-3260"/>
                  <a:pt x="215079" y="973"/>
                  <a:pt x="203437" y="444"/>
                </a:cubicBezTo>
                <a:cubicBezTo>
                  <a:pt x="191795" y="-85"/>
                  <a:pt x="233071" y="2561"/>
                  <a:pt x="238362" y="3619"/>
                </a:cubicBezTo>
                <a:cubicBezTo>
                  <a:pt x="243653" y="4677"/>
                  <a:pt x="235187" y="6794"/>
                  <a:pt x="235187" y="6794"/>
                </a:cubicBezTo>
                <a:cubicBezTo>
                  <a:pt x="232012" y="7852"/>
                  <a:pt x="253179" y="8911"/>
                  <a:pt x="219312" y="9969"/>
                </a:cubicBezTo>
                <a:cubicBezTo>
                  <a:pt x="185445" y="11027"/>
                  <a:pt x="-7701" y="30606"/>
                  <a:pt x="237" y="32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7FF25D27-C094-9CA3-605C-B51EA30D15C7}"/>
              </a:ext>
            </a:extLst>
          </p:cNvPr>
          <p:cNvSpPr/>
          <p:nvPr/>
        </p:nvSpPr>
        <p:spPr>
          <a:xfrm>
            <a:off x="2224262" y="6435590"/>
            <a:ext cx="442437" cy="222385"/>
          </a:xfrm>
          <a:custGeom>
            <a:avLst/>
            <a:gdLst>
              <a:gd name="connsiteX0" fmla="*/ 1413 w 442437"/>
              <a:gd name="connsiteY0" fmla="*/ 135 h 222385"/>
              <a:gd name="connsiteX1" fmla="*/ 33163 w 442437"/>
              <a:gd name="connsiteY1" fmla="*/ 89035 h 222385"/>
              <a:gd name="connsiteX2" fmla="*/ 49038 w 442437"/>
              <a:gd name="connsiteY2" fmla="*/ 114435 h 222385"/>
              <a:gd name="connsiteX3" fmla="*/ 36338 w 442437"/>
              <a:gd name="connsiteY3" fmla="*/ 101735 h 222385"/>
              <a:gd name="connsiteX4" fmla="*/ 172863 w 442437"/>
              <a:gd name="connsiteY4" fmla="*/ 168410 h 222385"/>
              <a:gd name="connsiteX5" fmla="*/ 210963 w 442437"/>
              <a:gd name="connsiteY5" fmla="*/ 174760 h 222385"/>
              <a:gd name="connsiteX6" fmla="*/ 128413 w 442437"/>
              <a:gd name="connsiteY6" fmla="*/ 177935 h 222385"/>
              <a:gd name="connsiteX7" fmla="*/ 331613 w 442437"/>
              <a:gd name="connsiteY7" fmla="*/ 190635 h 222385"/>
              <a:gd name="connsiteX8" fmla="*/ 245888 w 442437"/>
              <a:gd name="connsiteY8" fmla="*/ 196985 h 222385"/>
              <a:gd name="connsiteX9" fmla="*/ 436388 w 442437"/>
              <a:gd name="connsiteY9" fmla="*/ 222385 h 222385"/>
              <a:gd name="connsiteX10" fmla="*/ 385588 w 442437"/>
              <a:gd name="connsiteY10" fmla="*/ 196985 h 222385"/>
              <a:gd name="connsiteX11" fmla="*/ 290338 w 442437"/>
              <a:gd name="connsiteY11" fmla="*/ 190635 h 222385"/>
              <a:gd name="connsiteX12" fmla="*/ 150638 w 442437"/>
              <a:gd name="connsiteY12" fmla="*/ 155710 h 222385"/>
              <a:gd name="connsiteX13" fmla="*/ 176038 w 442437"/>
              <a:gd name="connsiteY13" fmla="*/ 174760 h 222385"/>
              <a:gd name="connsiteX14" fmla="*/ 23638 w 442437"/>
              <a:gd name="connsiteY14" fmla="*/ 111260 h 222385"/>
              <a:gd name="connsiteX15" fmla="*/ 1413 w 442437"/>
              <a:gd name="connsiteY15" fmla="*/ 135 h 222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42437" h="222385">
                <a:moveTo>
                  <a:pt x="1413" y="135"/>
                </a:moveTo>
                <a:cubicBezTo>
                  <a:pt x="3000" y="-3569"/>
                  <a:pt x="25226" y="69985"/>
                  <a:pt x="33163" y="89035"/>
                </a:cubicBezTo>
                <a:cubicBezTo>
                  <a:pt x="41100" y="108085"/>
                  <a:pt x="49038" y="114435"/>
                  <a:pt x="49038" y="114435"/>
                </a:cubicBezTo>
                <a:cubicBezTo>
                  <a:pt x="49567" y="116552"/>
                  <a:pt x="15701" y="92739"/>
                  <a:pt x="36338" y="101735"/>
                </a:cubicBezTo>
                <a:cubicBezTo>
                  <a:pt x="56976" y="110731"/>
                  <a:pt x="143759" y="156239"/>
                  <a:pt x="172863" y="168410"/>
                </a:cubicBezTo>
                <a:cubicBezTo>
                  <a:pt x="201967" y="180581"/>
                  <a:pt x="218371" y="173173"/>
                  <a:pt x="210963" y="174760"/>
                </a:cubicBezTo>
                <a:cubicBezTo>
                  <a:pt x="203555" y="176347"/>
                  <a:pt x="108305" y="175289"/>
                  <a:pt x="128413" y="177935"/>
                </a:cubicBezTo>
                <a:cubicBezTo>
                  <a:pt x="148521" y="180581"/>
                  <a:pt x="312034" y="187460"/>
                  <a:pt x="331613" y="190635"/>
                </a:cubicBezTo>
                <a:cubicBezTo>
                  <a:pt x="351192" y="193810"/>
                  <a:pt x="228426" y="191693"/>
                  <a:pt x="245888" y="196985"/>
                </a:cubicBezTo>
                <a:cubicBezTo>
                  <a:pt x="263350" y="202277"/>
                  <a:pt x="413105" y="222385"/>
                  <a:pt x="436388" y="222385"/>
                </a:cubicBezTo>
                <a:cubicBezTo>
                  <a:pt x="459671" y="222385"/>
                  <a:pt x="409930" y="202277"/>
                  <a:pt x="385588" y="196985"/>
                </a:cubicBezTo>
                <a:cubicBezTo>
                  <a:pt x="361246" y="191693"/>
                  <a:pt x="329496" y="197514"/>
                  <a:pt x="290338" y="190635"/>
                </a:cubicBezTo>
                <a:cubicBezTo>
                  <a:pt x="251180" y="183756"/>
                  <a:pt x="169688" y="158356"/>
                  <a:pt x="150638" y="155710"/>
                </a:cubicBezTo>
                <a:cubicBezTo>
                  <a:pt x="131588" y="153064"/>
                  <a:pt x="197205" y="182168"/>
                  <a:pt x="176038" y="174760"/>
                </a:cubicBezTo>
                <a:cubicBezTo>
                  <a:pt x="154871" y="167352"/>
                  <a:pt x="52742" y="137718"/>
                  <a:pt x="23638" y="111260"/>
                </a:cubicBezTo>
                <a:cubicBezTo>
                  <a:pt x="-5466" y="84802"/>
                  <a:pt x="-174" y="3839"/>
                  <a:pt x="1413" y="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906515B2-6181-3E40-90D1-4218D10C2AFC}"/>
              </a:ext>
            </a:extLst>
          </p:cNvPr>
          <p:cNvSpPr/>
          <p:nvPr/>
        </p:nvSpPr>
        <p:spPr>
          <a:xfrm>
            <a:off x="2635190" y="6513333"/>
            <a:ext cx="893178" cy="116101"/>
          </a:xfrm>
          <a:custGeom>
            <a:avLst/>
            <a:gdLst>
              <a:gd name="connsiteX0" fmla="*/ 60 w 893178"/>
              <a:gd name="connsiteY0" fmla="*/ 116067 h 116101"/>
              <a:gd name="connsiteX1" fmla="*/ 320735 w 893178"/>
              <a:gd name="connsiteY1" fmla="*/ 93842 h 116101"/>
              <a:gd name="connsiteX2" fmla="*/ 295335 w 893178"/>
              <a:gd name="connsiteY2" fmla="*/ 116067 h 116101"/>
              <a:gd name="connsiteX3" fmla="*/ 476310 w 893178"/>
              <a:gd name="connsiteY3" fmla="*/ 97017 h 116101"/>
              <a:gd name="connsiteX4" fmla="*/ 393760 w 893178"/>
              <a:gd name="connsiteY4" fmla="*/ 112892 h 116101"/>
              <a:gd name="connsiteX5" fmla="*/ 616010 w 893178"/>
              <a:gd name="connsiteY5" fmla="*/ 62092 h 116101"/>
              <a:gd name="connsiteX6" fmla="*/ 685860 w 893178"/>
              <a:gd name="connsiteY6" fmla="*/ 30342 h 116101"/>
              <a:gd name="connsiteX7" fmla="*/ 892235 w 893178"/>
              <a:gd name="connsiteY7" fmla="*/ 1767 h 116101"/>
              <a:gd name="connsiteX8" fmla="*/ 749360 w 893178"/>
              <a:gd name="connsiteY8" fmla="*/ 14467 h 116101"/>
              <a:gd name="connsiteX9" fmla="*/ 454085 w 893178"/>
              <a:gd name="connsiteY9" fmla="*/ 106542 h 116101"/>
              <a:gd name="connsiteX10" fmla="*/ 628710 w 893178"/>
              <a:gd name="connsiteY10" fmla="*/ 84317 h 116101"/>
              <a:gd name="connsiteX11" fmla="*/ 377885 w 893178"/>
              <a:gd name="connsiteY11" fmla="*/ 81142 h 116101"/>
              <a:gd name="connsiteX12" fmla="*/ 330260 w 893178"/>
              <a:gd name="connsiteY12" fmla="*/ 77967 h 116101"/>
              <a:gd name="connsiteX13" fmla="*/ 349310 w 893178"/>
              <a:gd name="connsiteY13" fmla="*/ 87492 h 116101"/>
              <a:gd name="connsiteX14" fmla="*/ 60 w 893178"/>
              <a:gd name="connsiteY14" fmla="*/ 116067 h 116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93178" h="116101">
                <a:moveTo>
                  <a:pt x="60" y="116067"/>
                </a:moveTo>
                <a:cubicBezTo>
                  <a:pt x="-4702" y="117125"/>
                  <a:pt x="271523" y="93842"/>
                  <a:pt x="320735" y="93842"/>
                </a:cubicBezTo>
                <a:cubicBezTo>
                  <a:pt x="369947" y="93842"/>
                  <a:pt x="269406" y="115538"/>
                  <a:pt x="295335" y="116067"/>
                </a:cubicBezTo>
                <a:cubicBezTo>
                  <a:pt x="321264" y="116596"/>
                  <a:pt x="459906" y="97546"/>
                  <a:pt x="476310" y="97017"/>
                </a:cubicBezTo>
                <a:cubicBezTo>
                  <a:pt x="492714" y="96488"/>
                  <a:pt x="370477" y="118713"/>
                  <a:pt x="393760" y="112892"/>
                </a:cubicBezTo>
                <a:cubicBezTo>
                  <a:pt x="417043" y="107071"/>
                  <a:pt x="567327" y="75850"/>
                  <a:pt x="616010" y="62092"/>
                </a:cubicBezTo>
                <a:cubicBezTo>
                  <a:pt x="664693" y="48334"/>
                  <a:pt x="639823" y="40396"/>
                  <a:pt x="685860" y="30342"/>
                </a:cubicBezTo>
                <a:cubicBezTo>
                  <a:pt x="731898" y="20288"/>
                  <a:pt x="881652" y="4413"/>
                  <a:pt x="892235" y="1767"/>
                </a:cubicBezTo>
                <a:cubicBezTo>
                  <a:pt x="902818" y="-879"/>
                  <a:pt x="822385" y="-2995"/>
                  <a:pt x="749360" y="14467"/>
                </a:cubicBezTo>
                <a:cubicBezTo>
                  <a:pt x="676335" y="31929"/>
                  <a:pt x="474193" y="94900"/>
                  <a:pt x="454085" y="106542"/>
                </a:cubicBezTo>
                <a:cubicBezTo>
                  <a:pt x="433977" y="118184"/>
                  <a:pt x="641410" y="88550"/>
                  <a:pt x="628710" y="84317"/>
                </a:cubicBezTo>
                <a:cubicBezTo>
                  <a:pt x="616010" y="80084"/>
                  <a:pt x="427627" y="82200"/>
                  <a:pt x="377885" y="81142"/>
                </a:cubicBezTo>
                <a:cubicBezTo>
                  <a:pt x="328143" y="80084"/>
                  <a:pt x="335022" y="76909"/>
                  <a:pt x="330260" y="77967"/>
                </a:cubicBezTo>
                <a:cubicBezTo>
                  <a:pt x="325498" y="79025"/>
                  <a:pt x="396406" y="80084"/>
                  <a:pt x="349310" y="87492"/>
                </a:cubicBezTo>
                <a:cubicBezTo>
                  <a:pt x="302214" y="94900"/>
                  <a:pt x="4822" y="115009"/>
                  <a:pt x="60" y="1160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037EEFFB-81E0-CC00-8810-704AB00C8406}"/>
              </a:ext>
            </a:extLst>
          </p:cNvPr>
          <p:cNvSpPr/>
          <p:nvPr/>
        </p:nvSpPr>
        <p:spPr>
          <a:xfrm>
            <a:off x="2248437" y="6590086"/>
            <a:ext cx="150989" cy="338160"/>
          </a:xfrm>
          <a:custGeom>
            <a:avLst/>
            <a:gdLst>
              <a:gd name="connsiteX0" fmla="*/ 24863 w 150989"/>
              <a:gd name="connsiteY0" fmla="*/ 1214 h 338160"/>
              <a:gd name="connsiteX1" fmla="*/ 5813 w 150989"/>
              <a:gd name="connsiteY1" fmla="*/ 74239 h 338160"/>
              <a:gd name="connsiteX2" fmla="*/ 2638 w 150989"/>
              <a:gd name="connsiteY2" fmla="*/ 55189 h 338160"/>
              <a:gd name="connsiteX3" fmla="*/ 5813 w 150989"/>
              <a:gd name="connsiteY3" fmla="*/ 156789 h 338160"/>
              <a:gd name="connsiteX4" fmla="*/ 18513 w 150989"/>
              <a:gd name="connsiteY4" fmla="*/ 185364 h 338160"/>
              <a:gd name="connsiteX5" fmla="*/ 145513 w 150989"/>
              <a:gd name="connsiteY5" fmla="*/ 331414 h 338160"/>
              <a:gd name="connsiteX6" fmla="*/ 129638 w 150989"/>
              <a:gd name="connsiteY6" fmla="*/ 315539 h 338160"/>
              <a:gd name="connsiteX7" fmla="*/ 2638 w 150989"/>
              <a:gd name="connsiteY7" fmla="*/ 198064 h 338160"/>
              <a:gd name="connsiteX8" fmla="*/ 40738 w 150989"/>
              <a:gd name="connsiteY8" fmla="*/ 232989 h 338160"/>
              <a:gd name="connsiteX9" fmla="*/ 5813 w 150989"/>
              <a:gd name="connsiteY9" fmla="*/ 144089 h 338160"/>
              <a:gd name="connsiteX10" fmla="*/ 24863 w 150989"/>
              <a:gd name="connsiteY10" fmla="*/ 1214 h 338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0989" h="338160">
                <a:moveTo>
                  <a:pt x="24863" y="1214"/>
                </a:moveTo>
                <a:cubicBezTo>
                  <a:pt x="24863" y="-10428"/>
                  <a:pt x="9517" y="65243"/>
                  <a:pt x="5813" y="74239"/>
                </a:cubicBezTo>
                <a:cubicBezTo>
                  <a:pt x="2109" y="83235"/>
                  <a:pt x="2638" y="41431"/>
                  <a:pt x="2638" y="55189"/>
                </a:cubicBezTo>
                <a:cubicBezTo>
                  <a:pt x="2638" y="68947"/>
                  <a:pt x="3167" y="135093"/>
                  <a:pt x="5813" y="156789"/>
                </a:cubicBezTo>
                <a:cubicBezTo>
                  <a:pt x="8459" y="178485"/>
                  <a:pt x="-4770" y="156260"/>
                  <a:pt x="18513" y="185364"/>
                </a:cubicBezTo>
                <a:cubicBezTo>
                  <a:pt x="41796" y="214468"/>
                  <a:pt x="145513" y="331414"/>
                  <a:pt x="145513" y="331414"/>
                </a:cubicBezTo>
                <a:cubicBezTo>
                  <a:pt x="164034" y="353110"/>
                  <a:pt x="129638" y="315539"/>
                  <a:pt x="129638" y="315539"/>
                </a:cubicBezTo>
                <a:lnTo>
                  <a:pt x="2638" y="198064"/>
                </a:lnTo>
                <a:cubicBezTo>
                  <a:pt x="-12179" y="184306"/>
                  <a:pt x="40209" y="241985"/>
                  <a:pt x="40738" y="232989"/>
                </a:cubicBezTo>
                <a:cubicBezTo>
                  <a:pt x="41267" y="223993"/>
                  <a:pt x="6342" y="181660"/>
                  <a:pt x="5813" y="144089"/>
                </a:cubicBezTo>
                <a:cubicBezTo>
                  <a:pt x="5284" y="106518"/>
                  <a:pt x="24863" y="12856"/>
                  <a:pt x="24863" y="1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770B55F4-FB62-1CA8-2FBF-A7316292A152}"/>
              </a:ext>
            </a:extLst>
          </p:cNvPr>
          <p:cNvSpPr/>
          <p:nvPr/>
        </p:nvSpPr>
        <p:spPr>
          <a:xfrm>
            <a:off x="2609808" y="6694319"/>
            <a:ext cx="589021" cy="170883"/>
          </a:xfrm>
          <a:custGeom>
            <a:avLst/>
            <a:gdLst>
              <a:gd name="connsiteX0" fmla="*/ 587417 w 589021"/>
              <a:gd name="connsiteY0" fmla="*/ 4931 h 170883"/>
              <a:gd name="connsiteX1" fmla="*/ 422317 w 589021"/>
              <a:gd name="connsiteY1" fmla="*/ 20806 h 170883"/>
              <a:gd name="connsiteX2" fmla="*/ 177842 w 589021"/>
              <a:gd name="connsiteY2" fmla="*/ 166856 h 170883"/>
              <a:gd name="connsiteX3" fmla="*/ 222292 w 589021"/>
              <a:gd name="connsiteY3" fmla="*/ 128756 h 170883"/>
              <a:gd name="connsiteX4" fmla="*/ 155617 w 589021"/>
              <a:gd name="connsiteY4" fmla="*/ 116056 h 170883"/>
              <a:gd name="connsiteX5" fmla="*/ 42 w 589021"/>
              <a:gd name="connsiteY5" fmla="*/ 135106 h 170883"/>
              <a:gd name="connsiteX6" fmla="*/ 171492 w 589021"/>
              <a:gd name="connsiteY6" fmla="*/ 122406 h 170883"/>
              <a:gd name="connsiteX7" fmla="*/ 250867 w 589021"/>
              <a:gd name="connsiteY7" fmla="*/ 106531 h 170883"/>
              <a:gd name="connsiteX8" fmla="*/ 238167 w 589021"/>
              <a:gd name="connsiteY8" fmla="*/ 93831 h 170883"/>
              <a:gd name="connsiteX9" fmla="*/ 368342 w 589021"/>
              <a:gd name="connsiteY9" fmla="*/ 46206 h 170883"/>
              <a:gd name="connsiteX10" fmla="*/ 323892 w 589021"/>
              <a:gd name="connsiteY10" fmla="*/ 58906 h 170883"/>
              <a:gd name="connsiteX11" fmla="*/ 587417 w 589021"/>
              <a:gd name="connsiteY11" fmla="*/ 4931 h 170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9021" h="170883">
                <a:moveTo>
                  <a:pt x="587417" y="4931"/>
                </a:moveTo>
                <a:cubicBezTo>
                  <a:pt x="603821" y="-1419"/>
                  <a:pt x="490580" y="-6182"/>
                  <a:pt x="422317" y="20806"/>
                </a:cubicBezTo>
                <a:cubicBezTo>
                  <a:pt x="354054" y="47794"/>
                  <a:pt x="211179" y="148864"/>
                  <a:pt x="177842" y="166856"/>
                </a:cubicBezTo>
                <a:cubicBezTo>
                  <a:pt x="144505" y="184848"/>
                  <a:pt x="225996" y="137223"/>
                  <a:pt x="222292" y="128756"/>
                </a:cubicBezTo>
                <a:cubicBezTo>
                  <a:pt x="218588" y="120289"/>
                  <a:pt x="192659" y="114998"/>
                  <a:pt x="155617" y="116056"/>
                </a:cubicBezTo>
                <a:cubicBezTo>
                  <a:pt x="118575" y="117114"/>
                  <a:pt x="-2604" y="134048"/>
                  <a:pt x="42" y="135106"/>
                </a:cubicBezTo>
                <a:cubicBezTo>
                  <a:pt x="2688" y="136164"/>
                  <a:pt x="129688" y="127168"/>
                  <a:pt x="171492" y="122406"/>
                </a:cubicBezTo>
                <a:cubicBezTo>
                  <a:pt x="213296" y="117644"/>
                  <a:pt x="250867" y="106531"/>
                  <a:pt x="250867" y="106531"/>
                </a:cubicBezTo>
                <a:cubicBezTo>
                  <a:pt x="261979" y="101769"/>
                  <a:pt x="218588" y="103885"/>
                  <a:pt x="238167" y="93831"/>
                </a:cubicBezTo>
                <a:cubicBezTo>
                  <a:pt x="257746" y="83777"/>
                  <a:pt x="354055" y="52027"/>
                  <a:pt x="368342" y="46206"/>
                </a:cubicBezTo>
                <a:cubicBezTo>
                  <a:pt x="382629" y="40385"/>
                  <a:pt x="290554" y="65785"/>
                  <a:pt x="323892" y="58906"/>
                </a:cubicBezTo>
                <a:cubicBezTo>
                  <a:pt x="357230" y="52027"/>
                  <a:pt x="571013" y="11281"/>
                  <a:pt x="587417" y="49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6CC9D244-8103-527B-5F91-F03B0E3B536E}"/>
              </a:ext>
            </a:extLst>
          </p:cNvPr>
          <p:cNvSpPr/>
          <p:nvPr/>
        </p:nvSpPr>
        <p:spPr>
          <a:xfrm>
            <a:off x="2482397" y="6822804"/>
            <a:ext cx="245005" cy="116135"/>
          </a:xfrm>
          <a:custGeom>
            <a:avLst/>
            <a:gdLst>
              <a:gd name="connsiteX0" fmla="*/ 244928 w 245005"/>
              <a:gd name="connsiteY0" fmla="*/ 271 h 116135"/>
              <a:gd name="connsiteX1" fmla="*/ 121103 w 245005"/>
              <a:gd name="connsiteY1" fmla="*/ 73296 h 116135"/>
              <a:gd name="connsiteX2" fmla="*/ 57603 w 245005"/>
              <a:gd name="connsiteY2" fmla="*/ 108221 h 116135"/>
              <a:gd name="connsiteX3" fmla="*/ 453 w 245005"/>
              <a:gd name="connsiteY3" fmla="*/ 114571 h 116135"/>
              <a:gd name="connsiteX4" fmla="*/ 89353 w 245005"/>
              <a:gd name="connsiteY4" fmla="*/ 85996 h 116135"/>
              <a:gd name="connsiteX5" fmla="*/ 13153 w 245005"/>
              <a:gd name="connsiteY5" fmla="*/ 92346 h 116135"/>
              <a:gd name="connsiteX6" fmla="*/ 136978 w 245005"/>
              <a:gd name="connsiteY6" fmla="*/ 54246 h 116135"/>
              <a:gd name="connsiteX7" fmla="*/ 102053 w 245005"/>
              <a:gd name="connsiteY7" fmla="*/ 47896 h 116135"/>
              <a:gd name="connsiteX8" fmla="*/ 244928 w 245005"/>
              <a:gd name="connsiteY8" fmla="*/ 271 h 116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5005" h="116135">
                <a:moveTo>
                  <a:pt x="244928" y="271"/>
                </a:moveTo>
                <a:cubicBezTo>
                  <a:pt x="248103" y="4504"/>
                  <a:pt x="152324" y="55304"/>
                  <a:pt x="121103" y="73296"/>
                </a:cubicBezTo>
                <a:cubicBezTo>
                  <a:pt x="89882" y="91288"/>
                  <a:pt x="77711" y="101342"/>
                  <a:pt x="57603" y="108221"/>
                </a:cubicBezTo>
                <a:cubicBezTo>
                  <a:pt x="37495" y="115100"/>
                  <a:pt x="-4839" y="118275"/>
                  <a:pt x="453" y="114571"/>
                </a:cubicBezTo>
                <a:cubicBezTo>
                  <a:pt x="5745" y="110867"/>
                  <a:pt x="87236" y="89700"/>
                  <a:pt x="89353" y="85996"/>
                </a:cubicBezTo>
                <a:cubicBezTo>
                  <a:pt x="91470" y="82292"/>
                  <a:pt x="5216" y="97638"/>
                  <a:pt x="13153" y="92346"/>
                </a:cubicBezTo>
                <a:cubicBezTo>
                  <a:pt x="21090" y="87054"/>
                  <a:pt x="122161" y="61654"/>
                  <a:pt x="136978" y="54246"/>
                </a:cubicBezTo>
                <a:cubicBezTo>
                  <a:pt x="151795" y="46838"/>
                  <a:pt x="88824" y="53188"/>
                  <a:pt x="102053" y="47896"/>
                </a:cubicBezTo>
                <a:cubicBezTo>
                  <a:pt x="115282" y="42604"/>
                  <a:pt x="241753" y="-3962"/>
                  <a:pt x="244928" y="2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F72A41D1-9695-CBF0-D817-9758F30A734B}"/>
              </a:ext>
            </a:extLst>
          </p:cNvPr>
          <p:cNvSpPr/>
          <p:nvPr/>
        </p:nvSpPr>
        <p:spPr>
          <a:xfrm>
            <a:off x="2427024" y="6216227"/>
            <a:ext cx="91819" cy="161115"/>
          </a:xfrm>
          <a:custGeom>
            <a:avLst/>
            <a:gdLst>
              <a:gd name="connsiteX0" fmla="*/ 68526 w 91819"/>
              <a:gd name="connsiteY0" fmla="*/ 423 h 161115"/>
              <a:gd name="connsiteX1" fmla="*/ 87576 w 91819"/>
              <a:gd name="connsiteY1" fmla="*/ 67098 h 161115"/>
              <a:gd name="connsiteX2" fmla="*/ 1851 w 91819"/>
              <a:gd name="connsiteY2" fmla="*/ 159173 h 161115"/>
              <a:gd name="connsiteX3" fmla="*/ 33601 w 91819"/>
              <a:gd name="connsiteY3" fmla="*/ 127423 h 161115"/>
              <a:gd name="connsiteX4" fmla="*/ 90751 w 91819"/>
              <a:gd name="connsiteY4" fmla="*/ 98848 h 161115"/>
              <a:gd name="connsiteX5" fmla="*/ 68526 w 91819"/>
              <a:gd name="connsiteY5" fmla="*/ 423 h 161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19" h="161115">
                <a:moveTo>
                  <a:pt x="68526" y="423"/>
                </a:moveTo>
                <a:cubicBezTo>
                  <a:pt x="67997" y="-4869"/>
                  <a:pt x="98689" y="40640"/>
                  <a:pt x="87576" y="67098"/>
                </a:cubicBezTo>
                <a:cubicBezTo>
                  <a:pt x="76464" y="93556"/>
                  <a:pt x="10847" y="149119"/>
                  <a:pt x="1851" y="159173"/>
                </a:cubicBezTo>
                <a:cubicBezTo>
                  <a:pt x="-7145" y="169227"/>
                  <a:pt x="18784" y="137477"/>
                  <a:pt x="33601" y="127423"/>
                </a:cubicBezTo>
                <a:cubicBezTo>
                  <a:pt x="48418" y="117369"/>
                  <a:pt x="83872" y="114194"/>
                  <a:pt x="90751" y="98848"/>
                </a:cubicBezTo>
                <a:cubicBezTo>
                  <a:pt x="97630" y="83502"/>
                  <a:pt x="69055" y="5715"/>
                  <a:pt x="68526" y="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16C5C821-7D63-E8F4-894A-FD062D55C361}"/>
              </a:ext>
            </a:extLst>
          </p:cNvPr>
          <p:cNvSpPr/>
          <p:nvPr/>
        </p:nvSpPr>
        <p:spPr>
          <a:xfrm>
            <a:off x="2578640" y="6210241"/>
            <a:ext cx="86470" cy="183879"/>
          </a:xfrm>
          <a:custGeom>
            <a:avLst/>
            <a:gdLst>
              <a:gd name="connsiteX0" fmla="*/ 53435 w 86470"/>
              <a:gd name="connsiteY0" fmla="*/ 59 h 183879"/>
              <a:gd name="connsiteX1" fmla="*/ 85185 w 86470"/>
              <a:gd name="connsiteY1" fmla="*/ 82609 h 183879"/>
              <a:gd name="connsiteX2" fmla="*/ 2635 w 86470"/>
              <a:gd name="connsiteY2" fmla="*/ 181034 h 183879"/>
              <a:gd name="connsiteX3" fmla="*/ 24860 w 86470"/>
              <a:gd name="connsiteY3" fmla="*/ 152459 h 183879"/>
              <a:gd name="connsiteX4" fmla="*/ 69310 w 86470"/>
              <a:gd name="connsiteY4" fmla="*/ 101659 h 183879"/>
              <a:gd name="connsiteX5" fmla="*/ 15335 w 86470"/>
              <a:gd name="connsiteY5" fmla="*/ 127059 h 183879"/>
              <a:gd name="connsiteX6" fmla="*/ 59785 w 86470"/>
              <a:gd name="connsiteY6" fmla="*/ 95309 h 183879"/>
              <a:gd name="connsiteX7" fmla="*/ 53435 w 86470"/>
              <a:gd name="connsiteY7" fmla="*/ 59 h 183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470" h="183879">
                <a:moveTo>
                  <a:pt x="53435" y="59"/>
                </a:moveTo>
                <a:cubicBezTo>
                  <a:pt x="57668" y="-2058"/>
                  <a:pt x="93652" y="52447"/>
                  <a:pt x="85185" y="82609"/>
                </a:cubicBezTo>
                <a:cubicBezTo>
                  <a:pt x="76718" y="112772"/>
                  <a:pt x="12689" y="169392"/>
                  <a:pt x="2635" y="181034"/>
                </a:cubicBezTo>
                <a:cubicBezTo>
                  <a:pt x="-7419" y="192676"/>
                  <a:pt x="13748" y="165688"/>
                  <a:pt x="24860" y="152459"/>
                </a:cubicBezTo>
                <a:cubicBezTo>
                  <a:pt x="35972" y="139230"/>
                  <a:pt x="70897" y="105892"/>
                  <a:pt x="69310" y="101659"/>
                </a:cubicBezTo>
                <a:cubicBezTo>
                  <a:pt x="67723" y="97426"/>
                  <a:pt x="16923" y="128117"/>
                  <a:pt x="15335" y="127059"/>
                </a:cubicBezTo>
                <a:cubicBezTo>
                  <a:pt x="13747" y="126001"/>
                  <a:pt x="50789" y="112772"/>
                  <a:pt x="59785" y="95309"/>
                </a:cubicBezTo>
                <a:cubicBezTo>
                  <a:pt x="68781" y="77847"/>
                  <a:pt x="49202" y="2176"/>
                  <a:pt x="53435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C9E23318-1611-32F2-7404-6D4DF3A2578E}"/>
              </a:ext>
            </a:extLst>
          </p:cNvPr>
          <p:cNvSpPr/>
          <p:nvPr/>
        </p:nvSpPr>
        <p:spPr>
          <a:xfrm>
            <a:off x="1897944" y="2914769"/>
            <a:ext cx="791639" cy="1414523"/>
          </a:xfrm>
          <a:custGeom>
            <a:avLst/>
            <a:gdLst>
              <a:gd name="connsiteX0" fmla="*/ 788106 w 791639"/>
              <a:gd name="connsiteY0" fmla="*/ 6231 h 1414523"/>
              <a:gd name="connsiteX1" fmla="*/ 375356 w 791639"/>
              <a:gd name="connsiteY1" fmla="*/ 507881 h 1414523"/>
              <a:gd name="connsiteX2" fmla="*/ 378531 w 791639"/>
              <a:gd name="connsiteY2" fmla="*/ 476131 h 1414523"/>
              <a:gd name="connsiteX3" fmla="*/ 175331 w 791639"/>
              <a:gd name="connsiteY3" fmla="*/ 819031 h 1414523"/>
              <a:gd name="connsiteX4" fmla="*/ 232481 w 791639"/>
              <a:gd name="connsiteY4" fmla="*/ 765056 h 1414523"/>
              <a:gd name="connsiteX5" fmla="*/ 92781 w 791639"/>
              <a:gd name="connsiteY5" fmla="*/ 1114306 h 1414523"/>
              <a:gd name="connsiteX6" fmla="*/ 153106 w 791639"/>
              <a:gd name="connsiteY6" fmla="*/ 1034931 h 1414523"/>
              <a:gd name="connsiteX7" fmla="*/ 3881 w 791639"/>
              <a:gd name="connsiteY7" fmla="*/ 1390531 h 1414523"/>
              <a:gd name="connsiteX8" fmla="*/ 54681 w 791639"/>
              <a:gd name="connsiteY8" fmla="*/ 1336556 h 1414523"/>
              <a:gd name="connsiteX9" fmla="*/ 172156 w 791639"/>
              <a:gd name="connsiteY9" fmla="*/ 968256 h 1414523"/>
              <a:gd name="connsiteX10" fmla="*/ 299156 w 791639"/>
              <a:gd name="connsiteY10" fmla="*/ 653931 h 1414523"/>
              <a:gd name="connsiteX11" fmla="*/ 407106 w 791639"/>
              <a:gd name="connsiteY11" fmla="*/ 447556 h 1414523"/>
              <a:gd name="connsiteX12" fmla="*/ 372181 w 791639"/>
              <a:gd name="connsiteY12" fmla="*/ 466606 h 1414523"/>
              <a:gd name="connsiteX13" fmla="*/ 540456 w 791639"/>
              <a:gd name="connsiteY13" fmla="*/ 323731 h 1414523"/>
              <a:gd name="connsiteX14" fmla="*/ 588081 w 791639"/>
              <a:gd name="connsiteY14" fmla="*/ 184031 h 1414523"/>
              <a:gd name="connsiteX15" fmla="*/ 575381 w 791639"/>
              <a:gd name="connsiteY15" fmla="*/ 222131 h 1414523"/>
              <a:gd name="connsiteX16" fmla="*/ 788106 w 791639"/>
              <a:gd name="connsiteY16" fmla="*/ 6231 h 1414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1639" h="1414523">
                <a:moveTo>
                  <a:pt x="788106" y="6231"/>
                </a:moveTo>
                <a:cubicBezTo>
                  <a:pt x="754768" y="53856"/>
                  <a:pt x="443618" y="429564"/>
                  <a:pt x="375356" y="507881"/>
                </a:cubicBezTo>
                <a:cubicBezTo>
                  <a:pt x="307094" y="586198"/>
                  <a:pt x="411868" y="424273"/>
                  <a:pt x="378531" y="476131"/>
                </a:cubicBezTo>
                <a:cubicBezTo>
                  <a:pt x="345193" y="527989"/>
                  <a:pt x="199673" y="770877"/>
                  <a:pt x="175331" y="819031"/>
                </a:cubicBezTo>
                <a:cubicBezTo>
                  <a:pt x="150989" y="867185"/>
                  <a:pt x="246239" y="715844"/>
                  <a:pt x="232481" y="765056"/>
                </a:cubicBezTo>
                <a:cubicBezTo>
                  <a:pt x="218723" y="814268"/>
                  <a:pt x="106010" y="1069327"/>
                  <a:pt x="92781" y="1114306"/>
                </a:cubicBezTo>
                <a:cubicBezTo>
                  <a:pt x="79552" y="1159285"/>
                  <a:pt x="167923" y="988894"/>
                  <a:pt x="153106" y="1034931"/>
                </a:cubicBezTo>
                <a:cubicBezTo>
                  <a:pt x="138289" y="1080968"/>
                  <a:pt x="20285" y="1340260"/>
                  <a:pt x="3881" y="1390531"/>
                </a:cubicBezTo>
                <a:cubicBezTo>
                  <a:pt x="-12523" y="1440802"/>
                  <a:pt x="26635" y="1406935"/>
                  <a:pt x="54681" y="1336556"/>
                </a:cubicBezTo>
                <a:cubicBezTo>
                  <a:pt x="82727" y="1266177"/>
                  <a:pt x="131410" y="1082027"/>
                  <a:pt x="172156" y="968256"/>
                </a:cubicBezTo>
                <a:cubicBezTo>
                  <a:pt x="212902" y="854485"/>
                  <a:pt x="259998" y="740714"/>
                  <a:pt x="299156" y="653931"/>
                </a:cubicBezTo>
                <a:cubicBezTo>
                  <a:pt x="338314" y="567148"/>
                  <a:pt x="394935" y="478777"/>
                  <a:pt x="407106" y="447556"/>
                </a:cubicBezTo>
                <a:cubicBezTo>
                  <a:pt x="419277" y="416335"/>
                  <a:pt x="349956" y="487243"/>
                  <a:pt x="372181" y="466606"/>
                </a:cubicBezTo>
                <a:cubicBezTo>
                  <a:pt x="394406" y="445969"/>
                  <a:pt x="504473" y="370827"/>
                  <a:pt x="540456" y="323731"/>
                </a:cubicBezTo>
                <a:cubicBezTo>
                  <a:pt x="576439" y="276635"/>
                  <a:pt x="582260" y="200964"/>
                  <a:pt x="588081" y="184031"/>
                </a:cubicBezTo>
                <a:cubicBezTo>
                  <a:pt x="593902" y="167098"/>
                  <a:pt x="542044" y="245414"/>
                  <a:pt x="575381" y="222131"/>
                </a:cubicBezTo>
                <a:cubicBezTo>
                  <a:pt x="608718" y="198848"/>
                  <a:pt x="821444" y="-41394"/>
                  <a:pt x="788106" y="6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2D5CB721-4B83-A05C-DF62-20357116E3D6}"/>
              </a:ext>
            </a:extLst>
          </p:cNvPr>
          <p:cNvSpPr/>
          <p:nvPr/>
        </p:nvSpPr>
        <p:spPr>
          <a:xfrm>
            <a:off x="1856154" y="4474798"/>
            <a:ext cx="106904" cy="353103"/>
          </a:xfrm>
          <a:custGeom>
            <a:avLst/>
            <a:gdLst>
              <a:gd name="connsiteX0" fmla="*/ 26621 w 106904"/>
              <a:gd name="connsiteY0" fmla="*/ 1952 h 353103"/>
              <a:gd name="connsiteX1" fmla="*/ 1221 w 106904"/>
              <a:gd name="connsiteY1" fmla="*/ 103552 h 353103"/>
              <a:gd name="connsiteX2" fmla="*/ 10746 w 106904"/>
              <a:gd name="connsiteY2" fmla="*/ 195627 h 353103"/>
              <a:gd name="connsiteX3" fmla="*/ 20271 w 106904"/>
              <a:gd name="connsiteY3" fmla="*/ 192452 h 353103"/>
              <a:gd name="connsiteX4" fmla="*/ 105996 w 106904"/>
              <a:gd name="connsiteY4" fmla="*/ 351202 h 353103"/>
              <a:gd name="connsiteX5" fmla="*/ 61546 w 106904"/>
              <a:gd name="connsiteY5" fmla="*/ 275002 h 353103"/>
              <a:gd name="connsiteX6" fmla="*/ 1221 w 106904"/>
              <a:gd name="connsiteY6" fmla="*/ 198802 h 353103"/>
              <a:gd name="connsiteX7" fmla="*/ 26621 w 106904"/>
              <a:gd name="connsiteY7" fmla="*/ 1952 h 353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904" h="353103">
                <a:moveTo>
                  <a:pt x="26621" y="1952"/>
                </a:moveTo>
                <a:cubicBezTo>
                  <a:pt x="26621" y="-13923"/>
                  <a:pt x="3867" y="71273"/>
                  <a:pt x="1221" y="103552"/>
                </a:cubicBezTo>
                <a:cubicBezTo>
                  <a:pt x="-1425" y="135831"/>
                  <a:pt x="7571" y="180810"/>
                  <a:pt x="10746" y="195627"/>
                </a:cubicBezTo>
                <a:cubicBezTo>
                  <a:pt x="13921" y="210444"/>
                  <a:pt x="4396" y="166523"/>
                  <a:pt x="20271" y="192452"/>
                </a:cubicBezTo>
                <a:cubicBezTo>
                  <a:pt x="36146" y="218381"/>
                  <a:pt x="99117" y="337444"/>
                  <a:pt x="105996" y="351202"/>
                </a:cubicBezTo>
                <a:cubicBezTo>
                  <a:pt x="112875" y="364960"/>
                  <a:pt x="79009" y="300402"/>
                  <a:pt x="61546" y="275002"/>
                </a:cubicBezTo>
                <a:cubicBezTo>
                  <a:pt x="44083" y="249602"/>
                  <a:pt x="9158" y="241135"/>
                  <a:pt x="1221" y="198802"/>
                </a:cubicBezTo>
                <a:cubicBezTo>
                  <a:pt x="-6716" y="156469"/>
                  <a:pt x="26621" y="17827"/>
                  <a:pt x="26621" y="19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7E34CA2C-D7D8-26D0-A992-05974098BC6E}"/>
              </a:ext>
            </a:extLst>
          </p:cNvPr>
          <p:cNvSpPr/>
          <p:nvPr/>
        </p:nvSpPr>
        <p:spPr>
          <a:xfrm>
            <a:off x="1790079" y="5257796"/>
            <a:ext cx="159373" cy="923411"/>
          </a:xfrm>
          <a:custGeom>
            <a:avLst/>
            <a:gdLst>
              <a:gd name="connsiteX0" fmla="*/ 159371 w 159373"/>
              <a:gd name="connsiteY0" fmla="*/ 4 h 923411"/>
              <a:gd name="connsiteX1" fmla="*/ 60946 w 159373"/>
              <a:gd name="connsiteY1" fmla="*/ 257179 h 923411"/>
              <a:gd name="connsiteX2" fmla="*/ 621 w 159373"/>
              <a:gd name="connsiteY2" fmla="*/ 444504 h 923411"/>
              <a:gd name="connsiteX3" fmla="*/ 29196 w 159373"/>
              <a:gd name="connsiteY3" fmla="*/ 409579 h 923411"/>
              <a:gd name="connsiteX4" fmla="*/ 22846 w 159373"/>
              <a:gd name="connsiteY4" fmla="*/ 625479 h 923411"/>
              <a:gd name="connsiteX5" fmla="*/ 26021 w 159373"/>
              <a:gd name="connsiteY5" fmla="*/ 584204 h 923411"/>
              <a:gd name="connsiteX6" fmla="*/ 57771 w 159373"/>
              <a:gd name="connsiteY6" fmla="*/ 904879 h 923411"/>
              <a:gd name="connsiteX7" fmla="*/ 57771 w 159373"/>
              <a:gd name="connsiteY7" fmla="*/ 831854 h 923411"/>
              <a:gd name="connsiteX8" fmla="*/ 6971 w 159373"/>
              <a:gd name="connsiteY8" fmla="*/ 393704 h 923411"/>
              <a:gd name="connsiteX9" fmla="*/ 13321 w 159373"/>
              <a:gd name="connsiteY9" fmla="*/ 352429 h 923411"/>
              <a:gd name="connsiteX10" fmla="*/ 57771 w 159373"/>
              <a:gd name="connsiteY10" fmla="*/ 250829 h 923411"/>
              <a:gd name="connsiteX11" fmla="*/ 159371 w 159373"/>
              <a:gd name="connsiteY11" fmla="*/ 4 h 923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9373" h="923411">
                <a:moveTo>
                  <a:pt x="159371" y="4"/>
                </a:moveTo>
                <a:cubicBezTo>
                  <a:pt x="159900" y="1062"/>
                  <a:pt x="87404" y="183096"/>
                  <a:pt x="60946" y="257179"/>
                </a:cubicBezTo>
                <a:cubicBezTo>
                  <a:pt x="34488" y="331262"/>
                  <a:pt x="5913" y="419104"/>
                  <a:pt x="621" y="444504"/>
                </a:cubicBezTo>
                <a:cubicBezTo>
                  <a:pt x="-4671" y="469904"/>
                  <a:pt x="25492" y="379417"/>
                  <a:pt x="29196" y="409579"/>
                </a:cubicBezTo>
                <a:cubicBezTo>
                  <a:pt x="32900" y="439742"/>
                  <a:pt x="23375" y="596375"/>
                  <a:pt x="22846" y="625479"/>
                </a:cubicBezTo>
                <a:cubicBezTo>
                  <a:pt x="22317" y="654583"/>
                  <a:pt x="20200" y="537637"/>
                  <a:pt x="26021" y="584204"/>
                </a:cubicBezTo>
                <a:cubicBezTo>
                  <a:pt x="31842" y="630771"/>
                  <a:pt x="52479" y="863604"/>
                  <a:pt x="57771" y="904879"/>
                </a:cubicBezTo>
                <a:cubicBezTo>
                  <a:pt x="63063" y="946154"/>
                  <a:pt x="66238" y="917050"/>
                  <a:pt x="57771" y="831854"/>
                </a:cubicBezTo>
                <a:cubicBezTo>
                  <a:pt x="49304" y="746658"/>
                  <a:pt x="14379" y="473608"/>
                  <a:pt x="6971" y="393704"/>
                </a:cubicBezTo>
                <a:cubicBezTo>
                  <a:pt x="-437" y="313800"/>
                  <a:pt x="4854" y="376241"/>
                  <a:pt x="13321" y="352429"/>
                </a:cubicBezTo>
                <a:cubicBezTo>
                  <a:pt x="21788" y="328617"/>
                  <a:pt x="29196" y="310096"/>
                  <a:pt x="57771" y="250829"/>
                </a:cubicBezTo>
                <a:cubicBezTo>
                  <a:pt x="86346" y="191562"/>
                  <a:pt x="158842" y="-1054"/>
                  <a:pt x="159371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78866DE6-04A2-6284-89BA-A2339A2C8334}"/>
              </a:ext>
            </a:extLst>
          </p:cNvPr>
          <p:cNvSpPr/>
          <p:nvPr/>
        </p:nvSpPr>
        <p:spPr>
          <a:xfrm>
            <a:off x="1901438" y="6196002"/>
            <a:ext cx="351677" cy="742453"/>
          </a:xfrm>
          <a:custGeom>
            <a:avLst/>
            <a:gdLst>
              <a:gd name="connsiteX0" fmla="*/ 387 w 351677"/>
              <a:gd name="connsiteY0" fmla="*/ 1598 h 742453"/>
              <a:gd name="connsiteX1" fmla="*/ 114687 w 351677"/>
              <a:gd name="connsiteY1" fmla="*/ 227023 h 742453"/>
              <a:gd name="connsiteX2" fmla="*/ 213112 w 351677"/>
              <a:gd name="connsiteY2" fmla="*/ 338148 h 742453"/>
              <a:gd name="connsiteX3" fmla="*/ 175012 w 351677"/>
              <a:gd name="connsiteY3" fmla="*/ 319098 h 742453"/>
              <a:gd name="connsiteX4" fmla="*/ 270262 w 351677"/>
              <a:gd name="connsiteY4" fmla="*/ 503248 h 742453"/>
              <a:gd name="connsiteX5" fmla="*/ 336937 w 351677"/>
              <a:gd name="connsiteY5" fmla="*/ 715973 h 742453"/>
              <a:gd name="connsiteX6" fmla="*/ 333762 w 351677"/>
              <a:gd name="connsiteY6" fmla="*/ 687398 h 742453"/>
              <a:gd name="connsiteX7" fmla="*/ 146437 w 351677"/>
              <a:gd name="connsiteY7" fmla="*/ 249248 h 742453"/>
              <a:gd name="connsiteX8" fmla="*/ 159137 w 351677"/>
              <a:gd name="connsiteY8" fmla="*/ 331798 h 742453"/>
              <a:gd name="connsiteX9" fmla="*/ 79762 w 351677"/>
              <a:gd name="connsiteY9" fmla="*/ 134948 h 742453"/>
              <a:gd name="connsiteX10" fmla="*/ 387 w 351677"/>
              <a:gd name="connsiteY10" fmla="*/ 1598 h 742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1677" h="742453">
                <a:moveTo>
                  <a:pt x="387" y="1598"/>
                </a:moveTo>
                <a:cubicBezTo>
                  <a:pt x="6208" y="16944"/>
                  <a:pt x="79233" y="170931"/>
                  <a:pt x="114687" y="227023"/>
                </a:cubicBezTo>
                <a:cubicBezTo>
                  <a:pt x="150141" y="283115"/>
                  <a:pt x="203058" y="322802"/>
                  <a:pt x="213112" y="338148"/>
                </a:cubicBezTo>
                <a:cubicBezTo>
                  <a:pt x="223166" y="353494"/>
                  <a:pt x="165487" y="291581"/>
                  <a:pt x="175012" y="319098"/>
                </a:cubicBezTo>
                <a:cubicBezTo>
                  <a:pt x="184537" y="346615"/>
                  <a:pt x="243275" y="437102"/>
                  <a:pt x="270262" y="503248"/>
                </a:cubicBezTo>
                <a:cubicBezTo>
                  <a:pt x="297250" y="569394"/>
                  <a:pt x="326354" y="685281"/>
                  <a:pt x="336937" y="715973"/>
                </a:cubicBezTo>
                <a:cubicBezTo>
                  <a:pt x="347520" y="746665"/>
                  <a:pt x="365512" y="765185"/>
                  <a:pt x="333762" y="687398"/>
                </a:cubicBezTo>
                <a:cubicBezTo>
                  <a:pt x="302012" y="609611"/>
                  <a:pt x="175541" y="308515"/>
                  <a:pt x="146437" y="249248"/>
                </a:cubicBezTo>
                <a:cubicBezTo>
                  <a:pt x="117333" y="189981"/>
                  <a:pt x="170249" y="350848"/>
                  <a:pt x="159137" y="331798"/>
                </a:cubicBezTo>
                <a:cubicBezTo>
                  <a:pt x="148025" y="312748"/>
                  <a:pt x="103574" y="184690"/>
                  <a:pt x="79762" y="134948"/>
                </a:cubicBezTo>
                <a:cubicBezTo>
                  <a:pt x="55950" y="85206"/>
                  <a:pt x="-5434" y="-13748"/>
                  <a:pt x="387" y="15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BB0EBF07-CB3C-7BE1-29C8-5E846511765B}"/>
              </a:ext>
            </a:extLst>
          </p:cNvPr>
          <p:cNvSpPr/>
          <p:nvPr/>
        </p:nvSpPr>
        <p:spPr>
          <a:xfrm>
            <a:off x="2279625" y="7000863"/>
            <a:ext cx="190642" cy="680265"/>
          </a:xfrm>
          <a:custGeom>
            <a:avLst/>
            <a:gdLst>
              <a:gd name="connsiteX0" fmla="*/ 25 w 190642"/>
              <a:gd name="connsiteY0" fmla="*/ 12 h 680265"/>
              <a:gd name="connsiteX1" fmla="*/ 41300 w 190642"/>
              <a:gd name="connsiteY1" fmla="*/ 196862 h 680265"/>
              <a:gd name="connsiteX2" fmla="*/ 9550 w 190642"/>
              <a:gd name="connsiteY2" fmla="*/ 327037 h 680265"/>
              <a:gd name="connsiteX3" fmla="*/ 22250 w 190642"/>
              <a:gd name="connsiteY3" fmla="*/ 288937 h 680265"/>
              <a:gd name="connsiteX4" fmla="*/ 41300 w 190642"/>
              <a:gd name="connsiteY4" fmla="*/ 438162 h 680265"/>
              <a:gd name="connsiteX5" fmla="*/ 41300 w 190642"/>
              <a:gd name="connsiteY5" fmla="*/ 403237 h 680265"/>
              <a:gd name="connsiteX6" fmla="*/ 181000 w 190642"/>
              <a:gd name="connsiteY6" fmla="*/ 660412 h 680265"/>
              <a:gd name="connsiteX7" fmla="*/ 161950 w 190642"/>
              <a:gd name="connsiteY7" fmla="*/ 635012 h 680265"/>
              <a:gd name="connsiteX8" fmla="*/ 28600 w 190642"/>
              <a:gd name="connsiteY8" fmla="*/ 412762 h 680265"/>
              <a:gd name="connsiteX9" fmla="*/ 19075 w 190642"/>
              <a:gd name="connsiteY9" fmla="*/ 244487 h 680265"/>
              <a:gd name="connsiteX10" fmla="*/ 34950 w 190642"/>
              <a:gd name="connsiteY10" fmla="*/ 187337 h 680265"/>
              <a:gd name="connsiteX11" fmla="*/ 25 w 190642"/>
              <a:gd name="connsiteY11" fmla="*/ 12 h 680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642" h="680265">
                <a:moveTo>
                  <a:pt x="25" y="12"/>
                </a:moveTo>
                <a:cubicBezTo>
                  <a:pt x="1083" y="1600"/>
                  <a:pt x="39713" y="142358"/>
                  <a:pt x="41300" y="196862"/>
                </a:cubicBezTo>
                <a:cubicBezTo>
                  <a:pt x="42887" y="251366"/>
                  <a:pt x="12725" y="311691"/>
                  <a:pt x="9550" y="327037"/>
                </a:cubicBezTo>
                <a:cubicBezTo>
                  <a:pt x="6375" y="342383"/>
                  <a:pt x="16958" y="270416"/>
                  <a:pt x="22250" y="288937"/>
                </a:cubicBezTo>
                <a:cubicBezTo>
                  <a:pt x="27542" y="307458"/>
                  <a:pt x="38125" y="419112"/>
                  <a:pt x="41300" y="438162"/>
                </a:cubicBezTo>
                <a:cubicBezTo>
                  <a:pt x="44475" y="457212"/>
                  <a:pt x="18017" y="366195"/>
                  <a:pt x="41300" y="403237"/>
                </a:cubicBezTo>
                <a:cubicBezTo>
                  <a:pt x="64583" y="440279"/>
                  <a:pt x="181000" y="660412"/>
                  <a:pt x="181000" y="660412"/>
                </a:cubicBezTo>
                <a:cubicBezTo>
                  <a:pt x="201108" y="699041"/>
                  <a:pt x="187350" y="676287"/>
                  <a:pt x="161950" y="635012"/>
                </a:cubicBezTo>
                <a:cubicBezTo>
                  <a:pt x="136550" y="593737"/>
                  <a:pt x="52412" y="477849"/>
                  <a:pt x="28600" y="412762"/>
                </a:cubicBezTo>
                <a:cubicBezTo>
                  <a:pt x="4788" y="347675"/>
                  <a:pt x="18017" y="282058"/>
                  <a:pt x="19075" y="244487"/>
                </a:cubicBezTo>
                <a:cubicBezTo>
                  <a:pt x="20133" y="206916"/>
                  <a:pt x="38654" y="225437"/>
                  <a:pt x="34950" y="187337"/>
                </a:cubicBezTo>
                <a:cubicBezTo>
                  <a:pt x="31246" y="149237"/>
                  <a:pt x="-1033" y="-1576"/>
                  <a:pt x="25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 1279">
            <a:extLst>
              <a:ext uri="{FF2B5EF4-FFF2-40B4-BE49-F238E27FC236}">
                <a16:creationId xmlns:a16="http://schemas.microsoft.com/office/drawing/2014/main" id="{66B27E42-AC61-3BCC-7F61-81DDBC7FDE0F}"/>
              </a:ext>
            </a:extLst>
          </p:cNvPr>
          <p:cNvSpPr/>
          <p:nvPr/>
        </p:nvSpPr>
        <p:spPr>
          <a:xfrm>
            <a:off x="2435073" y="7303783"/>
            <a:ext cx="1546335" cy="332282"/>
          </a:xfrm>
          <a:custGeom>
            <a:avLst/>
            <a:gdLst>
              <a:gd name="connsiteX0" fmla="*/ 2098 w 1546335"/>
              <a:gd name="connsiteY0" fmla="*/ 332194 h 332282"/>
              <a:gd name="connsiteX1" fmla="*/ 403992 w 1546335"/>
              <a:gd name="connsiteY1" fmla="*/ 188398 h 332282"/>
              <a:gd name="connsiteX2" fmla="*/ 411366 w 1546335"/>
              <a:gd name="connsiteY2" fmla="*/ 228956 h 332282"/>
              <a:gd name="connsiteX3" fmla="*/ 625217 w 1546335"/>
              <a:gd name="connsiteY3" fmla="*/ 221582 h 332282"/>
              <a:gd name="connsiteX4" fmla="*/ 547788 w 1546335"/>
              <a:gd name="connsiteY4" fmla="*/ 251078 h 332282"/>
              <a:gd name="connsiteX5" fmla="*/ 1004988 w 1546335"/>
              <a:gd name="connsiteY5" fmla="*/ 99907 h 332282"/>
              <a:gd name="connsiteX6" fmla="*/ 960743 w 1546335"/>
              <a:gd name="connsiteY6" fmla="*/ 125717 h 332282"/>
              <a:gd name="connsiteX7" fmla="*/ 1543304 w 1546335"/>
              <a:gd name="connsiteY7" fmla="*/ 356 h 332282"/>
              <a:gd name="connsiteX8" fmla="*/ 1204092 w 1546335"/>
              <a:gd name="connsiteY8" fmla="*/ 85159 h 332282"/>
              <a:gd name="connsiteX9" fmla="*/ 592033 w 1546335"/>
              <a:gd name="connsiteY9" fmla="*/ 240017 h 332282"/>
              <a:gd name="connsiteX10" fmla="*/ 728456 w 1546335"/>
              <a:gd name="connsiteY10" fmla="*/ 225269 h 332282"/>
              <a:gd name="connsiteX11" fmla="*/ 562537 w 1546335"/>
              <a:gd name="connsiteY11" fmla="*/ 221582 h 332282"/>
              <a:gd name="connsiteX12" fmla="*/ 352372 w 1546335"/>
              <a:gd name="connsiteY12" fmla="*/ 240017 h 332282"/>
              <a:gd name="connsiteX13" fmla="*/ 477733 w 1546335"/>
              <a:gd name="connsiteY13" fmla="*/ 177336 h 332282"/>
              <a:gd name="connsiteX14" fmla="*/ 175392 w 1546335"/>
              <a:gd name="connsiteY14" fmla="*/ 243704 h 332282"/>
              <a:gd name="connsiteX15" fmla="*/ 241759 w 1546335"/>
              <a:gd name="connsiteY15" fmla="*/ 210520 h 332282"/>
              <a:gd name="connsiteX16" fmla="*/ 2098 w 1546335"/>
              <a:gd name="connsiteY16" fmla="*/ 332194 h 332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46335" h="332282">
                <a:moveTo>
                  <a:pt x="2098" y="332194"/>
                </a:moveTo>
                <a:cubicBezTo>
                  <a:pt x="29137" y="328507"/>
                  <a:pt x="335781" y="205604"/>
                  <a:pt x="403992" y="188398"/>
                </a:cubicBezTo>
                <a:cubicBezTo>
                  <a:pt x="472203" y="171192"/>
                  <a:pt x="374495" y="223425"/>
                  <a:pt x="411366" y="228956"/>
                </a:cubicBezTo>
                <a:cubicBezTo>
                  <a:pt x="448237" y="234487"/>
                  <a:pt x="602480" y="217895"/>
                  <a:pt x="625217" y="221582"/>
                </a:cubicBezTo>
                <a:cubicBezTo>
                  <a:pt x="647954" y="225269"/>
                  <a:pt x="484493" y="271357"/>
                  <a:pt x="547788" y="251078"/>
                </a:cubicBezTo>
                <a:cubicBezTo>
                  <a:pt x="611083" y="230799"/>
                  <a:pt x="936162" y="120801"/>
                  <a:pt x="1004988" y="99907"/>
                </a:cubicBezTo>
                <a:cubicBezTo>
                  <a:pt x="1073814" y="79013"/>
                  <a:pt x="871024" y="142309"/>
                  <a:pt x="960743" y="125717"/>
                </a:cubicBezTo>
                <a:cubicBezTo>
                  <a:pt x="1050462" y="109125"/>
                  <a:pt x="1502746" y="7116"/>
                  <a:pt x="1543304" y="356"/>
                </a:cubicBezTo>
                <a:cubicBezTo>
                  <a:pt x="1583862" y="-6404"/>
                  <a:pt x="1204092" y="85159"/>
                  <a:pt x="1204092" y="85159"/>
                </a:cubicBezTo>
                <a:lnTo>
                  <a:pt x="592033" y="240017"/>
                </a:lnTo>
                <a:cubicBezTo>
                  <a:pt x="512760" y="263369"/>
                  <a:pt x="733372" y="228341"/>
                  <a:pt x="728456" y="225269"/>
                </a:cubicBezTo>
                <a:cubicBezTo>
                  <a:pt x="723540" y="222197"/>
                  <a:pt x="625218" y="219124"/>
                  <a:pt x="562537" y="221582"/>
                </a:cubicBezTo>
                <a:cubicBezTo>
                  <a:pt x="499856" y="224040"/>
                  <a:pt x="366506" y="247391"/>
                  <a:pt x="352372" y="240017"/>
                </a:cubicBezTo>
                <a:cubicBezTo>
                  <a:pt x="338238" y="232643"/>
                  <a:pt x="507230" y="176721"/>
                  <a:pt x="477733" y="177336"/>
                </a:cubicBezTo>
                <a:cubicBezTo>
                  <a:pt x="448236" y="177950"/>
                  <a:pt x="214721" y="238173"/>
                  <a:pt x="175392" y="243704"/>
                </a:cubicBezTo>
                <a:cubicBezTo>
                  <a:pt x="136063" y="249235"/>
                  <a:pt x="265725" y="197615"/>
                  <a:pt x="241759" y="210520"/>
                </a:cubicBezTo>
                <a:cubicBezTo>
                  <a:pt x="217793" y="223425"/>
                  <a:pt x="-24941" y="335881"/>
                  <a:pt x="2098" y="332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42A4F4A6-4258-2AB2-9DEA-964E9D846D56}"/>
              </a:ext>
            </a:extLst>
          </p:cNvPr>
          <p:cNvSpPr/>
          <p:nvPr/>
        </p:nvSpPr>
        <p:spPr>
          <a:xfrm>
            <a:off x="4002789" y="6733743"/>
            <a:ext cx="800908" cy="511927"/>
          </a:xfrm>
          <a:custGeom>
            <a:avLst/>
            <a:gdLst>
              <a:gd name="connsiteX0" fmla="*/ 794124 w 800908"/>
              <a:gd name="connsiteY0" fmla="*/ 2583 h 511927"/>
              <a:gd name="connsiteX1" fmla="*/ 620830 w 800908"/>
              <a:gd name="connsiteY1" fmla="*/ 179563 h 511927"/>
              <a:gd name="connsiteX2" fmla="*/ 536027 w 800908"/>
              <a:gd name="connsiteY2" fmla="*/ 220122 h 511927"/>
              <a:gd name="connsiteX3" fmla="*/ 587646 w 800908"/>
              <a:gd name="connsiteY3" fmla="*/ 168502 h 511927"/>
              <a:gd name="connsiteX4" fmla="*/ 528653 w 800908"/>
              <a:gd name="connsiteY4" fmla="*/ 253305 h 511927"/>
              <a:gd name="connsiteX5" fmla="*/ 226311 w 800908"/>
              <a:gd name="connsiteY5" fmla="*/ 400789 h 511927"/>
              <a:gd name="connsiteX6" fmla="*/ 318488 w 800908"/>
              <a:gd name="connsiteY6" fmla="*/ 356544 h 511927"/>
              <a:gd name="connsiteX7" fmla="*/ 1398 w 800908"/>
              <a:gd name="connsiteY7" fmla="*/ 511402 h 511927"/>
              <a:gd name="connsiteX8" fmla="*/ 218937 w 800908"/>
              <a:gd name="connsiteY8" fmla="*/ 400789 h 511927"/>
              <a:gd name="connsiteX9" fmla="*/ 598708 w 800908"/>
              <a:gd name="connsiteY9" fmla="*/ 234870 h 511927"/>
              <a:gd name="connsiteX10" fmla="*/ 451224 w 800908"/>
              <a:gd name="connsiteY10" fmla="*/ 268054 h 511927"/>
              <a:gd name="connsiteX11" fmla="*/ 631892 w 800908"/>
              <a:gd name="connsiteY11" fmla="*/ 116883 h 511927"/>
              <a:gd name="connsiteX12" fmla="*/ 753566 w 800908"/>
              <a:gd name="connsiteY12" fmla="*/ 76325 h 511927"/>
              <a:gd name="connsiteX13" fmla="*/ 794124 w 800908"/>
              <a:gd name="connsiteY13" fmla="*/ 2583 h 511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00908" h="511927">
                <a:moveTo>
                  <a:pt x="794124" y="2583"/>
                </a:moveTo>
                <a:cubicBezTo>
                  <a:pt x="772001" y="19789"/>
                  <a:pt x="663846" y="143307"/>
                  <a:pt x="620830" y="179563"/>
                </a:cubicBezTo>
                <a:cubicBezTo>
                  <a:pt x="577814" y="215819"/>
                  <a:pt x="541558" y="221965"/>
                  <a:pt x="536027" y="220122"/>
                </a:cubicBezTo>
                <a:cubicBezTo>
                  <a:pt x="530496" y="218279"/>
                  <a:pt x="588875" y="162972"/>
                  <a:pt x="587646" y="168502"/>
                </a:cubicBezTo>
                <a:cubicBezTo>
                  <a:pt x="586417" y="174032"/>
                  <a:pt x="588875" y="214591"/>
                  <a:pt x="528653" y="253305"/>
                </a:cubicBezTo>
                <a:cubicBezTo>
                  <a:pt x="468430" y="292020"/>
                  <a:pt x="261338" y="383583"/>
                  <a:pt x="226311" y="400789"/>
                </a:cubicBezTo>
                <a:cubicBezTo>
                  <a:pt x="191284" y="417995"/>
                  <a:pt x="318488" y="356544"/>
                  <a:pt x="318488" y="356544"/>
                </a:cubicBezTo>
                <a:lnTo>
                  <a:pt x="1398" y="511402"/>
                </a:lnTo>
                <a:cubicBezTo>
                  <a:pt x="-15194" y="518776"/>
                  <a:pt x="119385" y="446878"/>
                  <a:pt x="218937" y="400789"/>
                </a:cubicBezTo>
                <a:cubicBezTo>
                  <a:pt x="318489" y="354700"/>
                  <a:pt x="559994" y="256992"/>
                  <a:pt x="598708" y="234870"/>
                </a:cubicBezTo>
                <a:cubicBezTo>
                  <a:pt x="637422" y="212748"/>
                  <a:pt x="445693" y="287718"/>
                  <a:pt x="451224" y="268054"/>
                </a:cubicBezTo>
                <a:cubicBezTo>
                  <a:pt x="456755" y="248390"/>
                  <a:pt x="581502" y="148838"/>
                  <a:pt x="631892" y="116883"/>
                </a:cubicBezTo>
                <a:cubicBezTo>
                  <a:pt x="682282" y="84928"/>
                  <a:pt x="727756" y="93531"/>
                  <a:pt x="753566" y="76325"/>
                </a:cubicBezTo>
                <a:cubicBezTo>
                  <a:pt x="779376" y="59119"/>
                  <a:pt x="816247" y="-14623"/>
                  <a:pt x="794124" y="25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 1281">
            <a:extLst>
              <a:ext uri="{FF2B5EF4-FFF2-40B4-BE49-F238E27FC236}">
                <a16:creationId xmlns:a16="http://schemas.microsoft.com/office/drawing/2014/main" id="{CB358D98-95CE-6D3C-A072-6F3F774F69BB}"/>
              </a:ext>
            </a:extLst>
          </p:cNvPr>
          <p:cNvSpPr/>
          <p:nvPr/>
        </p:nvSpPr>
        <p:spPr>
          <a:xfrm>
            <a:off x="4826320" y="6157068"/>
            <a:ext cx="214030" cy="575597"/>
          </a:xfrm>
          <a:custGeom>
            <a:avLst/>
            <a:gdLst>
              <a:gd name="connsiteX0" fmla="*/ 213941 w 214030"/>
              <a:gd name="connsiteY0" fmla="*/ 384 h 575597"/>
              <a:gd name="connsiteX1" fmla="*/ 44335 w 214030"/>
              <a:gd name="connsiteY1" fmla="*/ 254793 h 575597"/>
              <a:gd name="connsiteX2" fmla="*/ 81206 w 214030"/>
              <a:gd name="connsiteY2" fmla="*/ 162616 h 575597"/>
              <a:gd name="connsiteX3" fmla="*/ 40648 w 214030"/>
              <a:gd name="connsiteY3" fmla="*/ 413338 h 575597"/>
              <a:gd name="connsiteX4" fmla="*/ 90 w 214030"/>
              <a:gd name="connsiteY4" fmla="*/ 575571 h 575597"/>
              <a:gd name="connsiteX5" fmla="*/ 29586 w 214030"/>
              <a:gd name="connsiteY5" fmla="*/ 424400 h 575597"/>
              <a:gd name="connsiteX6" fmla="*/ 25899 w 214030"/>
              <a:gd name="connsiteY6" fmla="*/ 228984 h 575597"/>
              <a:gd name="connsiteX7" fmla="*/ 151261 w 214030"/>
              <a:gd name="connsiteY7" fmla="*/ 166303 h 575597"/>
              <a:gd name="connsiteX8" fmla="*/ 18525 w 214030"/>
              <a:gd name="connsiteY8" fmla="*/ 195800 h 575597"/>
              <a:gd name="connsiteX9" fmla="*/ 213941 w 214030"/>
              <a:gd name="connsiteY9" fmla="*/ 384 h 575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4030" h="575597">
                <a:moveTo>
                  <a:pt x="213941" y="384"/>
                </a:moveTo>
                <a:cubicBezTo>
                  <a:pt x="218243" y="10216"/>
                  <a:pt x="66457" y="227754"/>
                  <a:pt x="44335" y="254793"/>
                </a:cubicBezTo>
                <a:cubicBezTo>
                  <a:pt x="22213" y="281832"/>
                  <a:pt x="81820" y="136192"/>
                  <a:pt x="81206" y="162616"/>
                </a:cubicBezTo>
                <a:cubicBezTo>
                  <a:pt x="80591" y="189040"/>
                  <a:pt x="54167" y="344512"/>
                  <a:pt x="40648" y="413338"/>
                </a:cubicBezTo>
                <a:cubicBezTo>
                  <a:pt x="27129" y="482164"/>
                  <a:pt x="1934" y="573727"/>
                  <a:pt x="90" y="575571"/>
                </a:cubicBezTo>
                <a:cubicBezTo>
                  <a:pt x="-1754" y="577415"/>
                  <a:pt x="25284" y="482165"/>
                  <a:pt x="29586" y="424400"/>
                </a:cubicBezTo>
                <a:cubicBezTo>
                  <a:pt x="33887" y="366636"/>
                  <a:pt x="5620" y="272000"/>
                  <a:pt x="25899" y="228984"/>
                </a:cubicBezTo>
                <a:cubicBezTo>
                  <a:pt x="46178" y="185968"/>
                  <a:pt x="152490" y="171834"/>
                  <a:pt x="151261" y="166303"/>
                </a:cubicBezTo>
                <a:cubicBezTo>
                  <a:pt x="150032" y="160772"/>
                  <a:pt x="11765" y="219152"/>
                  <a:pt x="18525" y="195800"/>
                </a:cubicBezTo>
                <a:cubicBezTo>
                  <a:pt x="25285" y="172448"/>
                  <a:pt x="209639" y="-9448"/>
                  <a:pt x="213941" y="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 1282">
            <a:extLst>
              <a:ext uri="{FF2B5EF4-FFF2-40B4-BE49-F238E27FC236}">
                <a16:creationId xmlns:a16="http://schemas.microsoft.com/office/drawing/2014/main" id="{97E76E9E-9C5C-EEB7-9F1D-0F89CBCCA9A8}"/>
              </a:ext>
            </a:extLst>
          </p:cNvPr>
          <p:cNvSpPr/>
          <p:nvPr/>
        </p:nvSpPr>
        <p:spPr>
          <a:xfrm>
            <a:off x="2025597" y="5949225"/>
            <a:ext cx="105119" cy="329293"/>
          </a:xfrm>
          <a:custGeom>
            <a:avLst/>
            <a:gdLst>
              <a:gd name="connsiteX0" fmla="*/ 104828 w 105119"/>
              <a:gd name="connsiteY0" fmla="*/ 725 h 329293"/>
              <a:gd name="connsiteX1" fmla="*/ 41328 w 105119"/>
              <a:gd name="connsiteY1" fmla="*/ 115025 h 329293"/>
              <a:gd name="connsiteX2" fmla="*/ 25453 w 105119"/>
              <a:gd name="connsiteY2" fmla="*/ 222975 h 329293"/>
              <a:gd name="connsiteX3" fmla="*/ 31803 w 105119"/>
              <a:gd name="connsiteY3" fmla="*/ 165825 h 329293"/>
              <a:gd name="connsiteX4" fmla="*/ 50853 w 105119"/>
              <a:gd name="connsiteY4" fmla="*/ 324575 h 329293"/>
              <a:gd name="connsiteX5" fmla="*/ 41328 w 105119"/>
              <a:gd name="connsiteY5" fmla="*/ 276950 h 329293"/>
              <a:gd name="connsiteX6" fmla="*/ 53 w 105119"/>
              <a:gd name="connsiteY6" fmla="*/ 169000 h 329293"/>
              <a:gd name="connsiteX7" fmla="*/ 50853 w 105119"/>
              <a:gd name="connsiteY7" fmla="*/ 130900 h 329293"/>
              <a:gd name="connsiteX8" fmla="*/ 12753 w 105119"/>
              <a:gd name="connsiteY8" fmla="*/ 172175 h 329293"/>
              <a:gd name="connsiteX9" fmla="*/ 104828 w 105119"/>
              <a:gd name="connsiteY9" fmla="*/ 725 h 329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119" h="329293">
                <a:moveTo>
                  <a:pt x="104828" y="725"/>
                </a:moveTo>
                <a:cubicBezTo>
                  <a:pt x="109591" y="-8800"/>
                  <a:pt x="54557" y="77983"/>
                  <a:pt x="41328" y="115025"/>
                </a:cubicBezTo>
                <a:cubicBezTo>
                  <a:pt x="28099" y="152067"/>
                  <a:pt x="27040" y="214508"/>
                  <a:pt x="25453" y="222975"/>
                </a:cubicBezTo>
                <a:cubicBezTo>
                  <a:pt x="23866" y="231442"/>
                  <a:pt x="27570" y="148892"/>
                  <a:pt x="31803" y="165825"/>
                </a:cubicBezTo>
                <a:cubicBezTo>
                  <a:pt x="36036" y="182758"/>
                  <a:pt x="49266" y="306054"/>
                  <a:pt x="50853" y="324575"/>
                </a:cubicBezTo>
                <a:cubicBezTo>
                  <a:pt x="52440" y="343096"/>
                  <a:pt x="49795" y="302879"/>
                  <a:pt x="41328" y="276950"/>
                </a:cubicBezTo>
                <a:cubicBezTo>
                  <a:pt x="32861" y="251021"/>
                  <a:pt x="-1535" y="193342"/>
                  <a:pt x="53" y="169000"/>
                </a:cubicBezTo>
                <a:cubicBezTo>
                  <a:pt x="1640" y="144658"/>
                  <a:pt x="48736" y="130371"/>
                  <a:pt x="50853" y="130900"/>
                </a:cubicBezTo>
                <a:cubicBezTo>
                  <a:pt x="52970" y="131429"/>
                  <a:pt x="2699" y="192813"/>
                  <a:pt x="12753" y="172175"/>
                </a:cubicBezTo>
                <a:cubicBezTo>
                  <a:pt x="22807" y="151537"/>
                  <a:pt x="100065" y="10250"/>
                  <a:pt x="104828" y="7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 1284">
            <a:extLst>
              <a:ext uri="{FF2B5EF4-FFF2-40B4-BE49-F238E27FC236}">
                <a16:creationId xmlns:a16="http://schemas.microsoft.com/office/drawing/2014/main" id="{36CC8BAD-CFFF-B512-87C0-27AD79593DD3}"/>
              </a:ext>
            </a:extLst>
          </p:cNvPr>
          <p:cNvSpPr/>
          <p:nvPr/>
        </p:nvSpPr>
        <p:spPr>
          <a:xfrm>
            <a:off x="3128825" y="5981048"/>
            <a:ext cx="564462" cy="805492"/>
          </a:xfrm>
          <a:custGeom>
            <a:avLst/>
            <a:gdLst>
              <a:gd name="connsiteX0" fmla="*/ 1725 w 564462"/>
              <a:gd name="connsiteY0" fmla="*/ 652 h 805492"/>
              <a:gd name="connsiteX1" fmla="*/ 306525 w 564462"/>
              <a:gd name="connsiteY1" fmla="*/ 241952 h 805492"/>
              <a:gd name="connsiteX2" fmla="*/ 277950 w 564462"/>
              <a:gd name="connsiteY2" fmla="*/ 245127 h 805492"/>
              <a:gd name="connsiteX3" fmla="*/ 449400 w 564462"/>
              <a:gd name="connsiteY3" fmla="*/ 375302 h 805492"/>
              <a:gd name="connsiteX4" fmla="*/ 531950 w 564462"/>
              <a:gd name="connsiteY4" fmla="*/ 495952 h 805492"/>
              <a:gd name="connsiteX5" fmla="*/ 544650 w 564462"/>
              <a:gd name="connsiteY5" fmla="*/ 454677 h 805492"/>
              <a:gd name="connsiteX6" fmla="*/ 525600 w 564462"/>
              <a:gd name="connsiteY6" fmla="*/ 642002 h 805492"/>
              <a:gd name="connsiteX7" fmla="*/ 468450 w 564462"/>
              <a:gd name="connsiteY7" fmla="*/ 803927 h 805492"/>
              <a:gd name="connsiteX8" fmla="*/ 519250 w 564462"/>
              <a:gd name="connsiteY8" fmla="*/ 708677 h 805492"/>
              <a:gd name="connsiteX9" fmla="*/ 563700 w 564462"/>
              <a:gd name="connsiteY9" fmla="*/ 464202 h 805492"/>
              <a:gd name="connsiteX10" fmla="*/ 481150 w 564462"/>
              <a:gd name="connsiteY10" fmla="*/ 416577 h 805492"/>
              <a:gd name="connsiteX11" fmla="*/ 487500 w 564462"/>
              <a:gd name="connsiteY11" fmla="*/ 429277 h 805492"/>
              <a:gd name="connsiteX12" fmla="*/ 268425 w 564462"/>
              <a:gd name="connsiteY12" fmla="*/ 219727 h 805492"/>
              <a:gd name="connsiteX13" fmla="*/ 284300 w 564462"/>
              <a:gd name="connsiteY13" fmla="*/ 245127 h 805492"/>
              <a:gd name="connsiteX14" fmla="*/ 185875 w 564462"/>
              <a:gd name="connsiteY14" fmla="*/ 172102 h 805492"/>
              <a:gd name="connsiteX15" fmla="*/ 1725 w 564462"/>
              <a:gd name="connsiteY15" fmla="*/ 652 h 805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64462" h="805492">
                <a:moveTo>
                  <a:pt x="1725" y="652"/>
                </a:moveTo>
                <a:cubicBezTo>
                  <a:pt x="21833" y="12294"/>
                  <a:pt x="260488" y="201206"/>
                  <a:pt x="306525" y="241952"/>
                </a:cubicBezTo>
                <a:cubicBezTo>
                  <a:pt x="352562" y="282698"/>
                  <a:pt x="254138" y="222902"/>
                  <a:pt x="277950" y="245127"/>
                </a:cubicBezTo>
                <a:cubicBezTo>
                  <a:pt x="301762" y="267352"/>
                  <a:pt x="407067" y="333498"/>
                  <a:pt x="449400" y="375302"/>
                </a:cubicBezTo>
                <a:cubicBezTo>
                  <a:pt x="491733" y="417106"/>
                  <a:pt x="516075" y="482723"/>
                  <a:pt x="531950" y="495952"/>
                </a:cubicBezTo>
                <a:cubicBezTo>
                  <a:pt x="547825" y="509181"/>
                  <a:pt x="545708" y="430335"/>
                  <a:pt x="544650" y="454677"/>
                </a:cubicBezTo>
                <a:cubicBezTo>
                  <a:pt x="543592" y="479019"/>
                  <a:pt x="538300" y="583794"/>
                  <a:pt x="525600" y="642002"/>
                </a:cubicBezTo>
                <a:cubicBezTo>
                  <a:pt x="512900" y="700210"/>
                  <a:pt x="469508" y="792815"/>
                  <a:pt x="468450" y="803927"/>
                </a:cubicBezTo>
                <a:cubicBezTo>
                  <a:pt x="467392" y="815039"/>
                  <a:pt x="503375" y="765298"/>
                  <a:pt x="519250" y="708677"/>
                </a:cubicBezTo>
                <a:cubicBezTo>
                  <a:pt x="535125" y="652056"/>
                  <a:pt x="570050" y="512885"/>
                  <a:pt x="563700" y="464202"/>
                </a:cubicBezTo>
                <a:cubicBezTo>
                  <a:pt x="557350" y="415519"/>
                  <a:pt x="493850" y="422398"/>
                  <a:pt x="481150" y="416577"/>
                </a:cubicBezTo>
                <a:cubicBezTo>
                  <a:pt x="468450" y="410756"/>
                  <a:pt x="522954" y="462085"/>
                  <a:pt x="487500" y="429277"/>
                </a:cubicBezTo>
                <a:cubicBezTo>
                  <a:pt x="452046" y="396469"/>
                  <a:pt x="302292" y="250419"/>
                  <a:pt x="268425" y="219727"/>
                </a:cubicBezTo>
                <a:cubicBezTo>
                  <a:pt x="234558" y="189035"/>
                  <a:pt x="298058" y="253065"/>
                  <a:pt x="284300" y="245127"/>
                </a:cubicBezTo>
                <a:cubicBezTo>
                  <a:pt x="270542" y="237190"/>
                  <a:pt x="228737" y="207556"/>
                  <a:pt x="185875" y="172102"/>
                </a:cubicBezTo>
                <a:cubicBezTo>
                  <a:pt x="143013" y="136648"/>
                  <a:pt x="-18383" y="-10990"/>
                  <a:pt x="1725" y="6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 1285">
            <a:extLst>
              <a:ext uri="{FF2B5EF4-FFF2-40B4-BE49-F238E27FC236}">
                <a16:creationId xmlns:a16="http://schemas.microsoft.com/office/drawing/2014/main" id="{24162B61-F857-F09A-3B25-537B9A36EEDF}"/>
              </a:ext>
            </a:extLst>
          </p:cNvPr>
          <p:cNvSpPr/>
          <p:nvPr/>
        </p:nvSpPr>
        <p:spPr>
          <a:xfrm>
            <a:off x="3515875" y="5700605"/>
            <a:ext cx="360805" cy="573510"/>
          </a:xfrm>
          <a:custGeom>
            <a:avLst/>
            <a:gdLst>
              <a:gd name="connsiteX0" fmla="*/ 360800 w 360805"/>
              <a:gd name="connsiteY0" fmla="*/ 108 h 573510"/>
              <a:gd name="connsiteX1" fmla="*/ 208400 w 360805"/>
              <a:gd name="connsiteY1" fmla="*/ 152508 h 573510"/>
              <a:gd name="connsiteX2" fmla="*/ 3613 w 360805"/>
              <a:gd name="connsiteY2" fmla="*/ 304908 h 573510"/>
              <a:gd name="connsiteX3" fmla="*/ 75050 w 360805"/>
              <a:gd name="connsiteY3" fmla="*/ 223945 h 573510"/>
              <a:gd name="connsiteX4" fmla="*/ 41713 w 360805"/>
              <a:gd name="connsiteY4" fmla="*/ 328720 h 573510"/>
              <a:gd name="connsiteX5" fmla="*/ 122675 w 360805"/>
              <a:gd name="connsiteY5" fmla="*/ 457308 h 573510"/>
              <a:gd name="connsiteX6" fmla="*/ 98863 w 360805"/>
              <a:gd name="connsiteY6" fmla="*/ 447783 h 573510"/>
              <a:gd name="connsiteX7" fmla="*/ 322700 w 360805"/>
              <a:gd name="connsiteY7" fmla="*/ 566845 h 573510"/>
              <a:gd name="connsiteX8" fmla="*/ 284600 w 360805"/>
              <a:gd name="connsiteY8" fmla="*/ 543033 h 573510"/>
              <a:gd name="connsiteX9" fmla="*/ 103625 w 360805"/>
              <a:gd name="connsiteY9" fmla="*/ 414445 h 573510"/>
              <a:gd name="connsiteX10" fmla="*/ 22663 w 360805"/>
              <a:gd name="connsiteY10" fmla="*/ 366820 h 573510"/>
              <a:gd name="connsiteX11" fmla="*/ 117913 w 360805"/>
              <a:gd name="connsiteY11" fmla="*/ 266808 h 573510"/>
              <a:gd name="connsiteX12" fmla="*/ 56000 w 360805"/>
              <a:gd name="connsiteY12" fmla="*/ 262045 h 573510"/>
              <a:gd name="connsiteX13" fmla="*/ 203638 w 360805"/>
              <a:gd name="connsiteY13" fmla="*/ 176320 h 573510"/>
              <a:gd name="connsiteX14" fmla="*/ 360800 w 360805"/>
              <a:gd name="connsiteY14" fmla="*/ 108 h 573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0805" h="573510">
                <a:moveTo>
                  <a:pt x="360800" y="108"/>
                </a:moveTo>
                <a:cubicBezTo>
                  <a:pt x="361594" y="-3861"/>
                  <a:pt x="267931" y="101708"/>
                  <a:pt x="208400" y="152508"/>
                </a:cubicBezTo>
                <a:cubicBezTo>
                  <a:pt x="148869" y="203308"/>
                  <a:pt x="25838" y="293002"/>
                  <a:pt x="3613" y="304908"/>
                </a:cubicBezTo>
                <a:cubicBezTo>
                  <a:pt x="-18612" y="316814"/>
                  <a:pt x="68700" y="219976"/>
                  <a:pt x="75050" y="223945"/>
                </a:cubicBezTo>
                <a:cubicBezTo>
                  <a:pt x="81400" y="227914"/>
                  <a:pt x="33776" y="289826"/>
                  <a:pt x="41713" y="328720"/>
                </a:cubicBezTo>
                <a:cubicBezTo>
                  <a:pt x="49650" y="367614"/>
                  <a:pt x="113150" y="437464"/>
                  <a:pt x="122675" y="457308"/>
                </a:cubicBezTo>
                <a:cubicBezTo>
                  <a:pt x="132200" y="477152"/>
                  <a:pt x="65526" y="429527"/>
                  <a:pt x="98863" y="447783"/>
                </a:cubicBezTo>
                <a:cubicBezTo>
                  <a:pt x="132200" y="466039"/>
                  <a:pt x="291744" y="550970"/>
                  <a:pt x="322700" y="566845"/>
                </a:cubicBezTo>
                <a:cubicBezTo>
                  <a:pt x="353656" y="582720"/>
                  <a:pt x="321112" y="568433"/>
                  <a:pt x="284600" y="543033"/>
                </a:cubicBezTo>
                <a:cubicBezTo>
                  <a:pt x="248088" y="517633"/>
                  <a:pt x="147281" y="443814"/>
                  <a:pt x="103625" y="414445"/>
                </a:cubicBezTo>
                <a:cubicBezTo>
                  <a:pt x="59969" y="385076"/>
                  <a:pt x="20282" y="391426"/>
                  <a:pt x="22663" y="366820"/>
                </a:cubicBezTo>
                <a:cubicBezTo>
                  <a:pt x="25044" y="342214"/>
                  <a:pt x="112357" y="284270"/>
                  <a:pt x="117913" y="266808"/>
                </a:cubicBezTo>
                <a:cubicBezTo>
                  <a:pt x="123469" y="249346"/>
                  <a:pt x="41712" y="277126"/>
                  <a:pt x="56000" y="262045"/>
                </a:cubicBezTo>
                <a:cubicBezTo>
                  <a:pt x="70287" y="246964"/>
                  <a:pt x="157601" y="215214"/>
                  <a:pt x="203638" y="176320"/>
                </a:cubicBezTo>
                <a:cubicBezTo>
                  <a:pt x="249675" y="137426"/>
                  <a:pt x="360006" y="4077"/>
                  <a:pt x="360800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 1286">
            <a:extLst>
              <a:ext uri="{FF2B5EF4-FFF2-40B4-BE49-F238E27FC236}">
                <a16:creationId xmlns:a16="http://schemas.microsoft.com/office/drawing/2014/main" id="{23C3CEAF-6E62-EABF-5BB0-1C0961274D98}"/>
              </a:ext>
            </a:extLst>
          </p:cNvPr>
          <p:cNvSpPr/>
          <p:nvPr/>
        </p:nvSpPr>
        <p:spPr>
          <a:xfrm>
            <a:off x="4209955" y="5671690"/>
            <a:ext cx="601167" cy="391073"/>
          </a:xfrm>
          <a:custGeom>
            <a:avLst/>
            <a:gdLst>
              <a:gd name="connsiteX0" fmla="*/ 600170 w 601167"/>
              <a:gd name="connsiteY0" fmla="*/ 448 h 391073"/>
              <a:gd name="connsiteX1" fmla="*/ 357283 w 601167"/>
              <a:gd name="connsiteY1" fmla="*/ 190948 h 391073"/>
              <a:gd name="connsiteX2" fmla="*/ 281083 w 601167"/>
              <a:gd name="connsiteY2" fmla="*/ 352873 h 391073"/>
              <a:gd name="connsiteX3" fmla="*/ 290608 w 601167"/>
              <a:gd name="connsiteY3" fmla="*/ 276673 h 391073"/>
              <a:gd name="connsiteX4" fmla="*/ 219170 w 601167"/>
              <a:gd name="connsiteY4" fmla="*/ 333823 h 391073"/>
              <a:gd name="connsiteX5" fmla="*/ 95 w 601167"/>
              <a:gd name="connsiteY5" fmla="*/ 390973 h 391073"/>
              <a:gd name="connsiteX6" fmla="*/ 247745 w 601167"/>
              <a:gd name="connsiteY6" fmla="*/ 319535 h 391073"/>
              <a:gd name="connsiteX7" fmla="*/ 295370 w 601167"/>
              <a:gd name="connsiteY7" fmla="*/ 238573 h 391073"/>
              <a:gd name="connsiteX8" fmla="*/ 300133 w 601167"/>
              <a:gd name="connsiteY8" fmla="*/ 190948 h 391073"/>
              <a:gd name="connsiteX9" fmla="*/ 438245 w 601167"/>
              <a:gd name="connsiteY9" fmla="*/ 138560 h 391073"/>
              <a:gd name="connsiteX10" fmla="*/ 600170 w 601167"/>
              <a:gd name="connsiteY10" fmla="*/ 448 h 391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1167" h="391073">
                <a:moveTo>
                  <a:pt x="600170" y="448"/>
                </a:moveTo>
                <a:cubicBezTo>
                  <a:pt x="586676" y="9179"/>
                  <a:pt x="410464" y="132211"/>
                  <a:pt x="357283" y="190948"/>
                </a:cubicBezTo>
                <a:cubicBezTo>
                  <a:pt x="304102" y="249685"/>
                  <a:pt x="292195" y="338586"/>
                  <a:pt x="281083" y="352873"/>
                </a:cubicBezTo>
                <a:cubicBezTo>
                  <a:pt x="269970" y="367161"/>
                  <a:pt x="300927" y="279848"/>
                  <a:pt x="290608" y="276673"/>
                </a:cubicBezTo>
                <a:cubicBezTo>
                  <a:pt x="280289" y="273498"/>
                  <a:pt x="267589" y="314773"/>
                  <a:pt x="219170" y="333823"/>
                </a:cubicBezTo>
                <a:cubicBezTo>
                  <a:pt x="170751" y="352873"/>
                  <a:pt x="-4667" y="393354"/>
                  <a:pt x="95" y="390973"/>
                </a:cubicBezTo>
                <a:cubicBezTo>
                  <a:pt x="4857" y="388592"/>
                  <a:pt x="198533" y="344935"/>
                  <a:pt x="247745" y="319535"/>
                </a:cubicBezTo>
                <a:cubicBezTo>
                  <a:pt x="296957" y="294135"/>
                  <a:pt x="286639" y="260004"/>
                  <a:pt x="295370" y="238573"/>
                </a:cubicBezTo>
                <a:cubicBezTo>
                  <a:pt x="304101" y="217142"/>
                  <a:pt x="276320" y="207617"/>
                  <a:pt x="300133" y="190948"/>
                </a:cubicBezTo>
                <a:cubicBezTo>
                  <a:pt x="323945" y="174279"/>
                  <a:pt x="389826" y="163960"/>
                  <a:pt x="438245" y="138560"/>
                </a:cubicBezTo>
                <a:cubicBezTo>
                  <a:pt x="486664" y="113160"/>
                  <a:pt x="613664" y="-8283"/>
                  <a:pt x="600170" y="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 1287">
            <a:extLst>
              <a:ext uri="{FF2B5EF4-FFF2-40B4-BE49-F238E27FC236}">
                <a16:creationId xmlns:a16="http://schemas.microsoft.com/office/drawing/2014/main" id="{A97909E6-7E59-F916-257D-F43529E0285E}"/>
              </a:ext>
            </a:extLst>
          </p:cNvPr>
          <p:cNvSpPr/>
          <p:nvPr/>
        </p:nvSpPr>
        <p:spPr>
          <a:xfrm>
            <a:off x="3961525" y="6155342"/>
            <a:ext cx="451962" cy="727513"/>
          </a:xfrm>
          <a:custGeom>
            <a:avLst/>
            <a:gdLst>
              <a:gd name="connsiteX0" fmla="*/ 451658 w 451962"/>
              <a:gd name="connsiteY0" fmla="*/ 14 h 727513"/>
              <a:gd name="connsiteX1" fmla="*/ 109961 w 451962"/>
              <a:gd name="connsiteY1" fmla="*/ 173269 h 727513"/>
              <a:gd name="connsiteX2" fmla="*/ 162900 w 451962"/>
              <a:gd name="connsiteY2" fmla="*/ 168456 h 727513"/>
              <a:gd name="connsiteX3" fmla="*/ 13709 w 451962"/>
              <a:gd name="connsiteY3" fmla="*/ 255083 h 727513"/>
              <a:gd name="connsiteX4" fmla="*/ 52210 w 451962"/>
              <a:gd name="connsiteY4" fmla="*/ 490902 h 727513"/>
              <a:gd name="connsiteX5" fmla="*/ 47397 w 451962"/>
              <a:gd name="connsiteY5" fmla="*/ 462026 h 727513"/>
              <a:gd name="connsiteX6" fmla="*/ 28147 w 451962"/>
              <a:gd name="connsiteY6" fmla="*/ 360961 h 727513"/>
              <a:gd name="connsiteX7" fmla="*/ 23334 w 451962"/>
              <a:gd name="connsiteY7" fmla="*/ 721909 h 727513"/>
              <a:gd name="connsiteX8" fmla="*/ 23334 w 451962"/>
              <a:gd name="connsiteY8" fmla="*/ 553466 h 727513"/>
              <a:gd name="connsiteX9" fmla="*/ 47397 w 451962"/>
              <a:gd name="connsiteY9" fmla="*/ 192519 h 727513"/>
              <a:gd name="connsiteX10" fmla="*/ 4083 w 451962"/>
              <a:gd name="connsiteY10" fmla="*/ 231020 h 727513"/>
              <a:gd name="connsiteX11" fmla="*/ 167713 w 451962"/>
              <a:gd name="connsiteY11" fmla="*/ 163643 h 727513"/>
              <a:gd name="connsiteX12" fmla="*/ 451658 w 451962"/>
              <a:gd name="connsiteY12" fmla="*/ 14 h 727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1962" h="727513">
                <a:moveTo>
                  <a:pt x="451658" y="14"/>
                </a:moveTo>
                <a:cubicBezTo>
                  <a:pt x="442033" y="1618"/>
                  <a:pt x="158087" y="145195"/>
                  <a:pt x="109961" y="173269"/>
                </a:cubicBezTo>
                <a:cubicBezTo>
                  <a:pt x="61835" y="201343"/>
                  <a:pt x="178942" y="154820"/>
                  <a:pt x="162900" y="168456"/>
                </a:cubicBezTo>
                <a:cubicBezTo>
                  <a:pt x="146858" y="182092"/>
                  <a:pt x="32157" y="201342"/>
                  <a:pt x="13709" y="255083"/>
                </a:cubicBezTo>
                <a:cubicBezTo>
                  <a:pt x="-4739" y="308824"/>
                  <a:pt x="52210" y="490902"/>
                  <a:pt x="52210" y="490902"/>
                </a:cubicBezTo>
                <a:cubicBezTo>
                  <a:pt x="57825" y="525393"/>
                  <a:pt x="51407" y="483683"/>
                  <a:pt x="47397" y="462026"/>
                </a:cubicBezTo>
                <a:cubicBezTo>
                  <a:pt x="43386" y="440369"/>
                  <a:pt x="32157" y="317647"/>
                  <a:pt x="28147" y="360961"/>
                </a:cubicBezTo>
                <a:cubicBezTo>
                  <a:pt x="24137" y="404275"/>
                  <a:pt x="24136" y="689825"/>
                  <a:pt x="23334" y="721909"/>
                </a:cubicBezTo>
                <a:cubicBezTo>
                  <a:pt x="22532" y="753993"/>
                  <a:pt x="19323" y="641698"/>
                  <a:pt x="23334" y="553466"/>
                </a:cubicBezTo>
                <a:cubicBezTo>
                  <a:pt x="27344" y="465234"/>
                  <a:pt x="50605" y="246260"/>
                  <a:pt x="47397" y="192519"/>
                </a:cubicBezTo>
                <a:cubicBezTo>
                  <a:pt x="44189" y="138778"/>
                  <a:pt x="-15970" y="235833"/>
                  <a:pt x="4083" y="231020"/>
                </a:cubicBezTo>
                <a:cubicBezTo>
                  <a:pt x="24136" y="226207"/>
                  <a:pt x="95523" y="198134"/>
                  <a:pt x="167713" y="163643"/>
                </a:cubicBezTo>
                <a:cubicBezTo>
                  <a:pt x="239902" y="129153"/>
                  <a:pt x="461283" y="-1590"/>
                  <a:pt x="451658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 1288">
            <a:extLst>
              <a:ext uri="{FF2B5EF4-FFF2-40B4-BE49-F238E27FC236}">
                <a16:creationId xmlns:a16="http://schemas.microsoft.com/office/drawing/2014/main" id="{A93E8F86-E229-623D-9413-783402AA20B3}"/>
              </a:ext>
            </a:extLst>
          </p:cNvPr>
          <p:cNvSpPr/>
          <p:nvPr/>
        </p:nvSpPr>
        <p:spPr>
          <a:xfrm>
            <a:off x="2256905" y="4213892"/>
            <a:ext cx="333764" cy="475255"/>
          </a:xfrm>
          <a:custGeom>
            <a:avLst/>
            <a:gdLst>
              <a:gd name="connsiteX0" fmla="*/ 320 w 333764"/>
              <a:gd name="connsiteY0" fmla="*/ 21 h 475255"/>
              <a:gd name="connsiteX1" fmla="*/ 166575 w 333764"/>
              <a:gd name="connsiteY1" fmla="*/ 230220 h 475255"/>
              <a:gd name="connsiteX2" fmla="*/ 294463 w 333764"/>
              <a:gd name="connsiteY2" fmla="*/ 473207 h 475255"/>
              <a:gd name="connsiteX3" fmla="*/ 268885 w 333764"/>
              <a:gd name="connsiteY3" fmla="*/ 351714 h 475255"/>
              <a:gd name="connsiteX4" fmla="*/ 332829 w 333764"/>
              <a:gd name="connsiteY4" fmla="*/ 441235 h 475255"/>
              <a:gd name="connsiteX5" fmla="*/ 211336 w 333764"/>
              <a:gd name="connsiteY5" fmla="*/ 243009 h 475255"/>
              <a:gd name="connsiteX6" fmla="*/ 320 w 333764"/>
              <a:gd name="connsiteY6" fmla="*/ 21 h 475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3764" h="475255">
                <a:moveTo>
                  <a:pt x="320" y="21"/>
                </a:moveTo>
                <a:cubicBezTo>
                  <a:pt x="-7140" y="-2110"/>
                  <a:pt x="117551" y="151356"/>
                  <a:pt x="166575" y="230220"/>
                </a:cubicBezTo>
                <a:cubicBezTo>
                  <a:pt x="215599" y="309084"/>
                  <a:pt x="277411" y="452958"/>
                  <a:pt x="294463" y="473207"/>
                </a:cubicBezTo>
                <a:cubicBezTo>
                  <a:pt x="311515" y="493456"/>
                  <a:pt x="262491" y="357043"/>
                  <a:pt x="268885" y="351714"/>
                </a:cubicBezTo>
                <a:cubicBezTo>
                  <a:pt x="275279" y="346385"/>
                  <a:pt x="342420" y="459352"/>
                  <a:pt x="332829" y="441235"/>
                </a:cubicBezTo>
                <a:cubicBezTo>
                  <a:pt x="323238" y="423118"/>
                  <a:pt x="262491" y="315479"/>
                  <a:pt x="211336" y="243009"/>
                </a:cubicBezTo>
                <a:cubicBezTo>
                  <a:pt x="160181" y="170539"/>
                  <a:pt x="7780" y="2152"/>
                  <a:pt x="320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 1289">
            <a:extLst>
              <a:ext uri="{FF2B5EF4-FFF2-40B4-BE49-F238E27FC236}">
                <a16:creationId xmlns:a16="http://schemas.microsoft.com/office/drawing/2014/main" id="{5C1D6D6F-F99F-CE8E-F798-A143DF72A28A}"/>
              </a:ext>
            </a:extLst>
          </p:cNvPr>
          <p:cNvSpPr/>
          <p:nvPr/>
        </p:nvSpPr>
        <p:spPr>
          <a:xfrm>
            <a:off x="2675386" y="4309763"/>
            <a:ext cx="176696" cy="415808"/>
          </a:xfrm>
          <a:custGeom>
            <a:avLst/>
            <a:gdLst>
              <a:gd name="connsiteX0" fmla="*/ 176519 w 176696"/>
              <a:gd name="connsiteY0" fmla="*/ 66 h 415808"/>
              <a:gd name="connsiteX1" fmla="*/ 42236 w 176696"/>
              <a:gd name="connsiteY1" fmla="*/ 166321 h 415808"/>
              <a:gd name="connsiteX2" fmla="*/ 35842 w 176696"/>
              <a:gd name="connsiteY2" fmla="*/ 338970 h 415808"/>
              <a:gd name="connsiteX3" fmla="*/ 35842 w 176696"/>
              <a:gd name="connsiteY3" fmla="*/ 230265 h 415808"/>
              <a:gd name="connsiteX4" fmla="*/ 80603 w 176696"/>
              <a:gd name="connsiteY4" fmla="*/ 415703 h 415808"/>
              <a:gd name="connsiteX5" fmla="*/ 23053 w 176696"/>
              <a:gd name="connsiteY5" fmla="*/ 255843 h 415808"/>
              <a:gd name="connsiteX6" fmla="*/ 10264 w 176696"/>
              <a:gd name="connsiteY6" fmla="*/ 185504 h 415808"/>
              <a:gd name="connsiteX7" fmla="*/ 176519 w 176696"/>
              <a:gd name="connsiteY7" fmla="*/ 66 h 415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6696" h="415808">
                <a:moveTo>
                  <a:pt x="176519" y="66"/>
                </a:moveTo>
                <a:cubicBezTo>
                  <a:pt x="181848" y="-3131"/>
                  <a:pt x="65682" y="109837"/>
                  <a:pt x="42236" y="166321"/>
                </a:cubicBezTo>
                <a:cubicBezTo>
                  <a:pt x="18790" y="222805"/>
                  <a:pt x="36908" y="328313"/>
                  <a:pt x="35842" y="338970"/>
                </a:cubicBezTo>
                <a:cubicBezTo>
                  <a:pt x="34776" y="349627"/>
                  <a:pt x="28382" y="217476"/>
                  <a:pt x="35842" y="230265"/>
                </a:cubicBezTo>
                <a:cubicBezTo>
                  <a:pt x="43302" y="243054"/>
                  <a:pt x="82734" y="411440"/>
                  <a:pt x="80603" y="415703"/>
                </a:cubicBezTo>
                <a:cubicBezTo>
                  <a:pt x="78472" y="419966"/>
                  <a:pt x="34776" y="294209"/>
                  <a:pt x="23053" y="255843"/>
                </a:cubicBezTo>
                <a:cubicBezTo>
                  <a:pt x="11330" y="217477"/>
                  <a:pt x="-14248" y="222805"/>
                  <a:pt x="10264" y="185504"/>
                </a:cubicBezTo>
                <a:cubicBezTo>
                  <a:pt x="34776" y="148203"/>
                  <a:pt x="171190" y="3263"/>
                  <a:pt x="176519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14F8B333-2F1E-F33A-5E2B-AF3FE4C484B9}"/>
              </a:ext>
            </a:extLst>
          </p:cNvPr>
          <p:cNvSpPr/>
          <p:nvPr/>
        </p:nvSpPr>
        <p:spPr>
          <a:xfrm>
            <a:off x="2405745" y="3446149"/>
            <a:ext cx="210379" cy="420761"/>
          </a:xfrm>
          <a:custGeom>
            <a:avLst/>
            <a:gdLst>
              <a:gd name="connsiteX0" fmla="*/ 209567 w 210379"/>
              <a:gd name="connsiteY0" fmla="*/ 436 h 420761"/>
              <a:gd name="connsiteX1" fmla="*/ 107256 w 210379"/>
              <a:gd name="connsiteY1" fmla="*/ 179479 h 420761"/>
              <a:gd name="connsiteX2" fmla="*/ 4946 w 210379"/>
              <a:gd name="connsiteY2" fmla="*/ 416072 h 420761"/>
              <a:gd name="connsiteX3" fmla="*/ 24129 w 210379"/>
              <a:gd name="connsiteY3" fmla="*/ 326550 h 420761"/>
              <a:gd name="connsiteX4" fmla="*/ 94468 w 210379"/>
              <a:gd name="connsiteY4" fmla="*/ 198662 h 420761"/>
              <a:gd name="connsiteX5" fmla="*/ 49707 w 210379"/>
              <a:gd name="connsiteY5" fmla="*/ 230634 h 420761"/>
              <a:gd name="connsiteX6" fmla="*/ 209567 w 210379"/>
              <a:gd name="connsiteY6" fmla="*/ 436 h 420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79" h="420761">
                <a:moveTo>
                  <a:pt x="209567" y="436"/>
                </a:moveTo>
                <a:cubicBezTo>
                  <a:pt x="219158" y="-8090"/>
                  <a:pt x="141359" y="110206"/>
                  <a:pt x="107256" y="179479"/>
                </a:cubicBezTo>
                <a:cubicBezTo>
                  <a:pt x="73152" y="248752"/>
                  <a:pt x="18800" y="391560"/>
                  <a:pt x="4946" y="416072"/>
                </a:cubicBezTo>
                <a:cubicBezTo>
                  <a:pt x="-8909" y="440584"/>
                  <a:pt x="9209" y="362785"/>
                  <a:pt x="24129" y="326550"/>
                </a:cubicBezTo>
                <a:cubicBezTo>
                  <a:pt x="39049" y="290315"/>
                  <a:pt x="90205" y="214648"/>
                  <a:pt x="94468" y="198662"/>
                </a:cubicBezTo>
                <a:cubicBezTo>
                  <a:pt x="98731" y="182676"/>
                  <a:pt x="34787" y="259409"/>
                  <a:pt x="49707" y="230634"/>
                </a:cubicBezTo>
                <a:cubicBezTo>
                  <a:pt x="64627" y="201859"/>
                  <a:pt x="199976" y="8962"/>
                  <a:pt x="209567" y="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 1291">
            <a:extLst>
              <a:ext uri="{FF2B5EF4-FFF2-40B4-BE49-F238E27FC236}">
                <a16:creationId xmlns:a16="http://schemas.microsoft.com/office/drawing/2014/main" id="{9BBEB648-EAD6-BD96-DB83-5AC709447098}"/>
              </a:ext>
            </a:extLst>
          </p:cNvPr>
          <p:cNvSpPr/>
          <p:nvPr/>
        </p:nvSpPr>
        <p:spPr>
          <a:xfrm>
            <a:off x="3036514" y="3504015"/>
            <a:ext cx="225554" cy="487524"/>
          </a:xfrm>
          <a:custGeom>
            <a:avLst/>
            <a:gdLst>
              <a:gd name="connsiteX0" fmla="*/ 173478 w 225554"/>
              <a:gd name="connsiteY0" fmla="*/ 119 h 487524"/>
              <a:gd name="connsiteX1" fmla="*/ 186266 w 225554"/>
              <a:gd name="connsiteY1" fmla="*/ 249501 h 487524"/>
              <a:gd name="connsiteX2" fmla="*/ 829 w 225554"/>
              <a:gd name="connsiteY2" fmla="*/ 486094 h 487524"/>
              <a:gd name="connsiteX3" fmla="*/ 122322 w 225554"/>
              <a:gd name="connsiteY3" fmla="*/ 345417 h 487524"/>
              <a:gd name="connsiteX4" fmla="*/ 224633 w 225554"/>
              <a:gd name="connsiteY4" fmla="*/ 281473 h 487524"/>
              <a:gd name="connsiteX5" fmla="*/ 173478 w 225554"/>
              <a:gd name="connsiteY5" fmla="*/ 119 h 48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554" h="487524">
                <a:moveTo>
                  <a:pt x="173478" y="119"/>
                </a:moveTo>
                <a:cubicBezTo>
                  <a:pt x="167084" y="-5210"/>
                  <a:pt x="215041" y="168505"/>
                  <a:pt x="186266" y="249501"/>
                </a:cubicBezTo>
                <a:cubicBezTo>
                  <a:pt x="157491" y="330497"/>
                  <a:pt x="11486" y="470108"/>
                  <a:pt x="829" y="486094"/>
                </a:cubicBezTo>
                <a:cubicBezTo>
                  <a:pt x="-9828" y="502080"/>
                  <a:pt x="85021" y="379520"/>
                  <a:pt x="122322" y="345417"/>
                </a:cubicBezTo>
                <a:cubicBezTo>
                  <a:pt x="159623" y="311314"/>
                  <a:pt x="216107" y="336891"/>
                  <a:pt x="224633" y="281473"/>
                </a:cubicBezTo>
                <a:cubicBezTo>
                  <a:pt x="233159" y="226055"/>
                  <a:pt x="179872" y="5448"/>
                  <a:pt x="173478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 1292">
            <a:extLst>
              <a:ext uri="{FF2B5EF4-FFF2-40B4-BE49-F238E27FC236}">
                <a16:creationId xmlns:a16="http://schemas.microsoft.com/office/drawing/2014/main" id="{0FAF46BF-DC4D-0D9A-804A-59DF86E7C7A4}"/>
              </a:ext>
            </a:extLst>
          </p:cNvPr>
          <p:cNvSpPr/>
          <p:nvPr/>
        </p:nvSpPr>
        <p:spPr>
          <a:xfrm>
            <a:off x="3676565" y="3655713"/>
            <a:ext cx="195348" cy="462284"/>
          </a:xfrm>
          <a:custGeom>
            <a:avLst/>
            <a:gdLst>
              <a:gd name="connsiteX0" fmla="*/ 218 w 195348"/>
              <a:gd name="connsiteY0" fmla="*/ 1887 h 462284"/>
              <a:gd name="connsiteX1" fmla="*/ 147290 w 195348"/>
              <a:gd name="connsiteY1" fmla="*/ 283241 h 462284"/>
              <a:gd name="connsiteX2" fmla="*/ 160078 w 195348"/>
              <a:gd name="connsiteY2" fmla="*/ 462284 h 462284"/>
              <a:gd name="connsiteX3" fmla="*/ 179262 w 195348"/>
              <a:gd name="connsiteY3" fmla="*/ 283241 h 462284"/>
              <a:gd name="connsiteX4" fmla="*/ 192050 w 195348"/>
              <a:gd name="connsiteY4" fmla="*/ 347185 h 462284"/>
              <a:gd name="connsiteX5" fmla="*/ 115318 w 195348"/>
              <a:gd name="connsiteY5" fmla="*/ 168142 h 462284"/>
              <a:gd name="connsiteX6" fmla="*/ 218 w 195348"/>
              <a:gd name="connsiteY6" fmla="*/ 1887 h 462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5348" h="462284">
                <a:moveTo>
                  <a:pt x="218" y="1887"/>
                </a:moveTo>
                <a:cubicBezTo>
                  <a:pt x="5547" y="21070"/>
                  <a:pt x="120647" y="206508"/>
                  <a:pt x="147290" y="283241"/>
                </a:cubicBezTo>
                <a:cubicBezTo>
                  <a:pt x="173933" y="359974"/>
                  <a:pt x="154749" y="462284"/>
                  <a:pt x="160078" y="462284"/>
                </a:cubicBezTo>
                <a:cubicBezTo>
                  <a:pt x="165407" y="462284"/>
                  <a:pt x="173933" y="302424"/>
                  <a:pt x="179262" y="283241"/>
                </a:cubicBezTo>
                <a:cubicBezTo>
                  <a:pt x="184591" y="264058"/>
                  <a:pt x="202707" y="366368"/>
                  <a:pt x="192050" y="347185"/>
                </a:cubicBezTo>
                <a:cubicBezTo>
                  <a:pt x="181393" y="328002"/>
                  <a:pt x="141961" y="221429"/>
                  <a:pt x="115318" y="168142"/>
                </a:cubicBezTo>
                <a:cubicBezTo>
                  <a:pt x="88675" y="114855"/>
                  <a:pt x="-5111" y="-17296"/>
                  <a:pt x="218" y="18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 1293">
            <a:extLst>
              <a:ext uri="{FF2B5EF4-FFF2-40B4-BE49-F238E27FC236}">
                <a16:creationId xmlns:a16="http://schemas.microsoft.com/office/drawing/2014/main" id="{BA42EB11-7579-4E8F-1142-B254906D21C2}"/>
              </a:ext>
            </a:extLst>
          </p:cNvPr>
          <p:cNvSpPr/>
          <p:nvPr/>
        </p:nvSpPr>
        <p:spPr>
          <a:xfrm>
            <a:off x="4785901" y="5267115"/>
            <a:ext cx="252871" cy="300425"/>
          </a:xfrm>
          <a:custGeom>
            <a:avLst/>
            <a:gdLst>
              <a:gd name="connsiteX0" fmla="*/ 66017 w 252871"/>
              <a:gd name="connsiteY0" fmla="*/ 16 h 300425"/>
              <a:gd name="connsiteX1" fmla="*/ 149993 w 252871"/>
              <a:gd name="connsiteY1" fmla="*/ 130644 h 300425"/>
              <a:gd name="connsiteX2" fmla="*/ 703 w 252871"/>
              <a:gd name="connsiteY2" fmla="*/ 298595 h 300425"/>
              <a:gd name="connsiteX3" fmla="*/ 98675 w 252871"/>
              <a:gd name="connsiteY3" fmla="*/ 214620 h 300425"/>
              <a:gd name="connsiteX4" fmla="*/ 210642 w 252871"/>
              <a:gd name="connsiteY4" fmla="*/ 130644 h 300425"/>
              <a:gd name="connsiteX5" fmla="*/ 135997 w 252871"/>
              <a:gd name="connsiteY5" fmla="*/ 116648 h 300425"/>
              <a:gd name="connsiteX6" fmla="*/ 252630 w 252871"/>
              <a:gd name="connsiteY6" fmla="*/ 121314 h 300425"/>
              <a:gd name="connsiteX7" fmla="*/ 66017 w 252871"/>
              <a:gd name="connsiteY7" fmla="*/ 16 h 30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2871" h="300425">
                <a:moveTo>
                  <a:pt x="66017" y="16"/>
                </a:moveTo>
                <a:cubicBezTo>
                  <a:pt x="48911" y="1571"/>
                  <a:pt x="160879" y="80881"/>
                  <a:pt x="149993" y="130644"/>
                </a:cubicBezTo>
                <a:cubicBezTo>
                  <a:pt x="139107" y="180407"/>
                  <a:pt x="9256" y="284599"/>
                  <a:pt x="703" y="298595"/>
                </a:cubicBezTo>
                <a:cubicBezTo>
                  <a:pt x="-7850" y="312591"/>
                  <a:pt x="63685" y="242612"/>
                  <a:pt x="98675" y="214620"/>
                </a:cubicBezTo>
                <a:cubicBezTo>
                  <a:pt x="133665" y="186628"/>
                  <a:pt x="204422" y="146973"/>
                  <a:pt x="210642" y="130644"/>
                </a:cubicBezTo>
                <a:cubicBezTo>
                  <a:pt x="216862" y="114315"/>
                  <a:pt x="128999" y="118203"/>
                  <a:pt x="135997" y="116648"/>
                </a:cubicBezTo>
                <a:cubicBezTo>
                  <a:pt x="142995" y="115093"/>
                  <a:pt x="258850" y="137642"/>
                  <a:pt x="252630" y="121314"/>
                </a:cubicBezTo>
                <a:cubicBezTo>
                  <a:pt x="246410" y="104986"/>
                  <a:pt x="83123" y="-1539"/>
                  <a:pt x="66017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 1294">
            <a:extLst>
              <a:ext uri="{FF2B5EF4-FFF2-40B4-BE49-F238E27FC236}">
                <a16:creationId xmlns:a16="http://schemas.microsoft.com/office/drawing/2014/main" id="{B739712A-A4E9-55C2-6C31-7FF23CE56601}"/>
              </a:ext>
            </a:extLst>
          </p:cNvPr>
          <p:cNvSpPr/>
          <p:nvPr/>
        </p:nvSpPr>
        <p:spPr>
          <a:xfrm>
            <a:off x="4933927" y="5685853"/>
            <a:ext cx="889077" cy="514925"/>
          </a:xfrm>
          <a:custGeom>
            <a:avLst/>
            <a:gdLst>
              <a:gd name="connsiteX0" fmla="*/ 889023 w 889077"/>
              <a:gd name="connsiteY0" fmla="*/ 572 h 514925"/>
              <a:gd name="connsiteX1" fmla="*/ 793773 w 889077"/>
              <a:gd name="connsiteY1" fmla="*/ 137097 h 514925"/>
              <a:gd name="connsiteX2" fmla="*/ 508023 w 889077"/>
              <a:gd name="connsiteY2" fmla="*/ 346647 h 514925"/>
              <a:gd name="connsiteX3" fmla="*/ 600098 w 889077"/>
              <a:gd name="connsiteY3" fmla="*/ 311722 h 514925"/>
              <a:gd name="connsiteX4" fmla="*/ 406423 w 889077"/>
              <a:gd name="connsiteY4" fmla="*/ 368872 h 514925"/>
              <a:gd name="connsiteX5" fmla="*/ 247673 w 889077"/>
              <a:gd name="connsiteY5" fmla="*/ 416497 h 514925"/>
              <a:gd name="connsiteX6" fmla="*/ 23 w 889077"/>
              <a:gd name="connsiteY6" fmla="*/ 514922 h 514925"/>
              <a:gd name="connsiteX7" fmla="*/ 234973 w 889077"/>
              <a:gd name="connsiteY7" fmla="*/ 419672 h 514925"/>
              <a:gd name="connsiteX8" fmla="*/ 577873 w 889077"/>
              <a:gd name="connsiteY8" fmla="*/ 333947 h 514925"/>
              <a:gd name="connsiteX9" fmla="*/ 384198 w 889077"/>
              <a:gd name="connsiteY9" fmla="*/ 391097 h 514925"/>
              <a:gd name="connsiteX10" fmla="*/ 676298 w 889077"/>
              <a:gd name="connsiteY10" fmla="*/ 273622 h 514925"/>
              <a:gd name="connsiteX11" fmla="*/ 600098 w 889077"/>
              <a:gd name="connsiteY11" fmla="*/ 299022 h 514925"/>
              <a:gd name="connsiteX12" fmla="*/ 727098 w 889077"/>
              <a:gd name="connsiteY12" fmla="*/ 219647 h 514925"/>
              <a:gd name="connsiteX13" fmla="*/ 676298 w 889077"/>
              <a:gd name="connsiteY13" fmla="*/ 235522 h 514925"/>
              <a:gd name="connsiteX14" fmla="*/ 784248 w 889077"/>
              <a:gd name="connsiteY14" fmla="*/ 187897 h 514925"/>
              <a:gd name="connsiteX15" fmla="*/ 889023 w 889077"/>
              <a:gd name="connsiteY15" fmla="*/ 572 h 51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89077" h="514925">
                <a:moveTo>
                  <a:pt x="889023" y="572"/>
                </a:moveTo>
                <a:cubicBezTo>
                  <a:pt x="890610" y="-7895"/>
                  <a:pt x="857273" y="79418"/>
                  <a:pt x="793773" y="137097"/>
                </a:cubicBezTo>
                <a:cubicBezTo>
                  <a:pt x="730273" y="194776"/>
                  <a:pt x="540302" y="317543"/>
                  <a:pt x="508023" y="346647"/>
                </a:cubicBezTo>
                <a:cubicBezTo>
                  <a:pt x="475744" y="375751"/>
                  <a:pt x="617031" y="308018"/>
                  <a:pt x="600098" y="311722"/>
                </a:cubicBezTo>
                <a:cubicBezTo>
                  <a:pt x="583165" y="315426"/>
                  <a:pt x="406423" y="368872"/>
                  <a:pt x="406423" y="368872"/>
                </a:cubicBezTo>
                <a:cubicBezTo>
                  <a:pt x="347686" y="386334"/>
                  <a:pt x="315406" y="392155"/>
                  <a:pt x="247673" y="416497"/>
                </a:cubicBezTo>
                <a:cubicBezTo>
                  <a:pt x="179940" y="440839"/>
                  <a:pt x="2140" y="514393"/>
                  <a:pt x="23" y="514922"/>
                </a:cubicBezTo>
                <a:cubicBezTo>
                  <a:pt x="-2094" y="515451"/>
                  <a:pt x="138665" y="449834"/>
                  <a:pt x="234973" y="419672"/>
                </a:cubicBezTo>
                <a:cubicBezTo>
                  <a:pt x="331281" y="389510"/>
                  <a:pt x="553002" y="338709"/>
                  <a:pt x="577873" y="333947"/>
                </a:cubicBezTo>
                <a:cubicBezTo>
                  <a:pt x="602744" y="329185"/>
                  <a:pt x="367794" y="401151"/>
                  <a:pt x="384198" y="391097"/>
                </a:cubicBezTo>
                <a:cubicBezTo>
                  <a:pt x="400602" y="381043"/>
                  <a:pt x="640315" y="288968"/>
                  <a:pt x="676298" y="273622"/>
                </a:cubicBezTo>
                <a:cubicBezTo>
                  <a:pt x="712281" y="258276"/>
                  <a:pt x="591631" y="308018"/>
                  <a:pt x="600098" y="299022"/>
                </a:cubicBezTo>
                <a:cubicBezTo>
                  <a:pt x="608565" y="290026"/>
                  <a:pt x="714398" y="230230"/>
                  <a:pt x="727098" y="219647"/>
                </a:cubicBezTo>
                <a:cubicBezTo>
                  <a:pt x="739798" y="209064"/>
                  <a:pt x="666773" y="240814"/>
                  <a:pt x="676298" y="235522"/>
                </a:cubicBezTo>
                <a:cubicBezTo>
                  <a:pt x="685823" y="230230"/>
                  <a:pt x="750910" y="220705"/>
                  <a:pt x="784248" y="187897"/>
                </a:cubicBezTo>
                <a:cubicBezTo>
                  <a:pt x="817585" y="155089"/>
                  <a:pt x="887436" y="9039"/>
                  <a:pt x="889023" y="5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 1295">
            <a:extLst>
              <a:ext uri="{FF2B5EF4-FFF2-40B4-BE49-F238E27FC236}">
                <a16:creationId xmlns:a16="http://schemas.microsoft.com/office/drawing/2014/main" id="{68B97685-6415-20C6-6B92-25CFF97C91D3}"/>
              </a:ext>
            </a:extLst>
          </p:cNvPr>
          <p:cNvSpPr/>
          <p:nvPr/>
        </p:nvSpPr>
        <p:spPr>
          <a:xfrm>
            <a:off x="4862254" y="5327362"/>
            <a:ext cx="363327" cy="935522"/>
          </a:xfrm>
          <a:custGeom>
            <a:avLst/>
            <a:gdLst>
              <a:gd name="connsiteX0" fmla="*/ 246321 w 363327"/>
              <a:gd name="connsiteY0" fmla="*/ 288 h 935522"/>
              <a:gd name="connsiteX1" fmla="*/ 344746 w 363327"/>
              <a:gd name="connsiteY1" fmla="*/ 184438 h 935522"/>
              <a:gd name="connsiteX2" fmla="*/ 252671 w 363327"/>
              <a:gd name="connsiteY2" fmla="*/ 346363 h 935522"/>
              <a:gd name="connsiteX3" fmla="*/ 303471 w 363327"/>
              <a:gd name="connsiteY3" fmla="*/ 308263 h 935522"/>
              <a:gd name="connsiteX4" fmla="*/ 198696 w 363327"/>
              <a:gd name="connsiteY4" fmla="*/ 473363 h 935522"/>
              <a:gd name="connsiteX5" fmla="*/ 179646 w 363327"/>
              <a:gd name="connsiteY5" fmla="*/ 600363 h 935522"/>
              <a:gd name="connsiteX6" fmla="*/ 239971 w 363327"/>
              <a:gd name="connsiteY6" fmla="*/ 524163 h 935522"/>
              <a:gd name="connsiteX7" fmla="*/ 11371 w 363327"/>
              <a:gd name="connsiteY7" fmla="*/ 917863 h 935522"/>
              <a:gd name="connsiteX8" fmla="*/ 62171 w 363327"/>
              <a:gd name="connsiteY8" fmla="*/ 832138 h 935522"/>
              <a:gd name="connsiteX9" fmla="*/ 300296 w 363327"/>
              <a:gd name="connsiteY9" fmla="*/ 517813 h 935522"/>
              <a:gd name="connsiteX10" fmla="*/ 208221 w 363327"/>
              <a:gd name="connsiteY10" fmla="*/ 603538 h 935522"/>
              <a:gd name="connsiteX11" fmla="*/ 259021 w 363327"/>
              <a:gd name="connsiteY11" fmla="*/ 432088 h 935522"/>
              <a:gd name="connsiteX12" fmla="*/ 262196 w 363327"/>
              <a:gd name="connsiteY12" fmla="*/ 428913 h 935522"/>
              <a:gd name="connsiteX13" fmla="*/ 217746 w 363327"/>
              <a:gd name="connsiteY13" fmla="*/ 501938 h 935522"/>
              <a:gd name="connsiteX14" fmla="*/ 233621 w 363327"/>
              <a:gd name="connsiteY14" fmla="*/ 422563 h 935522"/>
              <a:gd name="connsiteX15" fmla="*/ 341571 w 363327"/>
              <a:gd name="connsiteY15" fmla="*/ 213013 h 935522"/>
              <a:gd name="connsiteX16" fmla="*/ 357446 w 363327"/>
              <a:gd name="connsiteY16" fmla="*/ 143163 h 935522"/>
              <a:gd name="connsiteX17" fmla="*/ 246321 w 363327"/>
              <a:gd name="connsiteY17" fmla="*/ 288 h 935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63327" h="935522">
                <a:moveTo>
                  <a:pt x="246321" y="288"/>
                </a:moveTo>
                <a:cubicBezTo>
                  <a:pt x="244204" y="7167"/>
                  <a:pt x="343688" y="126759"/>
                  <a:pt x="344746" y="184438"/>
                </a:cubicBezTo>
                <a:cubicBezTo>
                  <a:pt x="345804" y="242117"/>
                  <a:pt x="259550" y="325726"/>
                  <a:pt x="252671" y="346363"/>
                </a:cubicBezTo>
                <a:cubicBezTo>
                  <a:pt x="245792" y="367000"/>
                  <a:pt x="312467" y="287096"/>
                  <a:pt x="303471" y="308263"/>
                </a:cubicBezTo>
                <a:cubicBezTo>
                  <a:pt x="294475" y="329430"/>
                  <a:pt x="219333" y="424680"/>
                  <a:pt x="198696" y="473363"/>
                </a:cubicBezTo>
                <a:cubicBezTo>
                  <a:pt x="178058" y="522046"/>
                  <a:pt x="172767" y="591896"/>
                  <a:pt x="179646" y="600363"/>
                </a:cubicBezTo>
                <a:cubicBezTo>
                  <a:pt x="186525" y="608830"/>
                  <a:pt x="268017" y="471246"/>
                  <a:pt x="239971" y="524163"/>
                </a:cubicBezTo>
                <a:cubicBezTo>
                  <a:pt x="211925" y="577080"/>
                  <a:pt x="41004" y="866534"/>
                  <a:pt x="11371" y="917863"/>
                </a:cubicBezTo>
                <a:cubicBezTo>
                  <a:pt x="-18262" y="969192"/>
                  <a:pt x="14017" y="898813"/>
                  <a:pt x="62171" y="832138"/>
                </a:cubicBezTo>
                <a:cubicBezTo>
                  <a:pt x="110325" y="765463"/>
                  <a:pt x="275954" y="555913"/>
                  <a:pt x="300296" y="517813"/>
                </a:cubicBezTo>
                <a:cubicBezTo>
                  <a:pt x="324638" y="479713"/>
                  <a:pt x="215100" y="617826"/>
                  <a:pt x="208221" y="603538"/>
                </a:cubicBezTo>
                <a:cubicBezTo>
                  <a:pt x="201342" y="589251"/>
                  <a:pt x="250025" y="461192"/>
                  <a:pt x="259021" y="432088"/>
                </a:cubicBezTo>
                <a:cubicBezTo>
                  <a:pt x="268017" y="402984"/>
                  <a:pt x="269075" y="417271"/>
                  <a:pt x="262196" y="428913"/>
                </a:cubicBezTo>
                <a:cubicBezTo>
                  <a:pt x="255317" y="440555"/>
                  <a:pt x="222508" y="502996"/>
                  <a:pt x="217746" y="501938"/>
                </a:cubicBezTo>
                <a:cubicBezTo>
                  <a:pt x="212984" y="500880"/>
                  <a:pt x="212983" y="470717"/>
                  <a:pt x="233621" y="422563"/>
                </a:cubicBezTo>
                <a:cubicBezTo>
                  <a:pt x="254259" y="374409"/>
                  <a:pt x="320933" y="259580"/>
                  <a:pt x="341571" y="213013"/>
                </a:cubicBezTo>
                <a:cubicBezTo>
                  <a:pt x="362209" y="166446"/>
                  <a:pt x="369617" y="174913"/>
                  <a:pt x="357446" y="143163"/>
                </a:cubicBezTo>
                <a:cubicBezTo>
                  <a:pt x="345275" y="111413"/>
                  <a:pt x="248438" y="-6591"/>
                  <a:pt x="246321" y="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 1296">
            <a:extLst>
              <a:ext uri="{FF2B5EF4-FFF2-40B4-BE49-F238E27FC236}">
                <a16:creationId xmlns:a16="http://schemas.microsoft.com/office/drawing/2014/main" id="{7A3BAE1C-71F0-5D25-2DC0-2CEC10973F51}"/>
              </a:ext>
            </a:extLst>
          </p:cNvPr>
          <p:cNvSpPr/>
          <p:nvPr/>
        </p:nvSpPr>
        <p:spPr>
          <a:xfrm>
            <a:off x="5200639" y="5279296"/>
            <a:ext cx="273628" cy="591457"/>
          </a:xfrm>
          <a:custGeom>
            <a:avLst/>
            <a:gdLst>
              <a:gd name="connsiteX0" fmla="*/ 25411 w 273628"/>
              <a:gd name="connsiteY0" fmla="*/ 729 h 591457"/>
              <a:gd name="connsiteX1" fmla="*/ 127011 w 273628"/>
              <a:gd name="connsiteY1" fmla="*/ 203929 h 591457"/>
              <a:gd name="connsiteX2" fmla="*/ 95261 w 273628"/>
              <a:gd name="connsiteY2" fmla="*/ 356329 h 591457"/>
              <a:gd name="connsiteX3" fmla="*/ 11 w 273628"/>
              <a:gd name="connsiteY3" fmla="*/ 438879 h 591457"/>
              <a:gd name="connsiteX4" fmla="*/ 101611 w 273628"/>
              <a:gd name="connsiteY4" fmla="*/ 381729 h 591457"/>
              <a:gd name="connsiteX5" fmla="*/ 22236 w 273628"/>
              <a:gd name="connsiteY5" fmla="*/ 515079 h 591457"/>
              <a:gd name="connsiteX6" fmla="*/ 19061 w 273628"/>
              <a:gd name="connsiteY6" fmla="*/ 543654 h 591457"/>
              <a:gd name="connsiteX7" fmla="*/ 155586 w 273628"/>
              <a:gd name="connsiteY7" fmla="*/ 502379 h 591457"/>
              <a:gd name="connsiteX8" fmla="*/ 114311 w 273628"/>
              <a:gd name="connsiteY8" fmla="*/ 550004 h 591457"/>
              <a:gd name="connsiteX9" fmla="*/ 273061 w 273628"/>
              <a:gd name="connsiteY9" fmla="*/ 410304 h 591457"/>
              <a:gd name="connsiteX10" fmla="*/ 161936 w 273628"/>
              <a:gd name="connsiteY10" fmla="*/ 527779 h 591457"/>
              <a:gd name="connsiteX11" fmla="*/ 22236 w 273628"/>
              <a:gd name="connsiteY11" fmla="*/ 591279 h 591457"/>
              <a:gd name="connsiteX12" fmla="*/ 63511 w 273628"/>
              <a:gd name="connsiteY12" fmla="*/ 546829 h 591457"/>
              <a:gd name="connsiteX13" fmla="*/ 12711 w 273628"/>
              <a:gd name="connsiteY13" fmla="*/ 546829 h 591457"/>
              <a:gd name="connsiteX14" fmla="*/ 111136 w 273628"/>
              <a:gd name="connsiteY14" fmla="*/ 384904 h 591457"/>
              <a:gd name="connsiteX15" fmla="*/ 79386 w 273628"/>
              <a:gd name="connsiteY15" fmla="*/ 388079 h 591457"/>
              <a:gd name="connsiteX16" fmla="*/ 111136 w 273628"/>
              <a:gd name="connsiteY16" fmla="*/ 280129 h 591457"/>
              <a:gd name="connsiteX17" fmla="*/ 25411 w 273628"/>
              <a:gd name="connsiteY17" fmla="*/ 729 h 591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73628" h="591457">
                <a:moveTo>
                  <a:pt x="25411" y="729"/>
                </a:moveTo>
                <a:cubicBezTo>
                  <a:pt x="28057" y="-11971"/>
                  <a:pt x="115369" y="144662"/>
                  <a:pt x="127011" y="203929"/>
                </a:cubicBezTo>
                <a:cubicBezTo>
                  <a:pt x="138653" y="263196"/>
                  <a:pt x="116428" y="317171"/>
                  <a:pt x="95261" y="356329"/>
                </a:cubicBezTo>
                <a:cubicBezTo>
                  <a:pt x="74094" y="395487"/>
                  <a:pt x="-1047" y="434646"/>
                  <a:pt x="11" y="438879"/>
                </a:cubicBezTo>
                <a:cubicBezTo>
                  <a:pt x="1069" y="443112"/>
                  <a:pt x="97907" y="369029"/>
                  <a:pt x="101611" y="381729"/>
                </a:cubicBezTo>
                <a:cubicBezTo>
                  <a:pt x="105315" y="394429"/>
                  <a:pt x="35994" y="488092"/>
                  <a:pt x="22236" y="515079"/>
                </a:cubicBezTo>
                <a:cubicBezTo>
                  <a:pt x="8478" y="542067"/>
                  <a:pt x="-3164" y="545771"/>
                  <a:pt x="19061" y="543654"/>
                </a:cubicBezTo>
                <a:cubicBezTo>
                  <a:pt x="41286" y="541537"/>
                  <a:pt x="139711" y="501321"/>
                  <a:pt x="155586" y="502379"/>
                </a:cubicBezTo>
                <a:cubicBezTo>
                  <a:pt x="171461" y="503437"/>
                  <a:pt x="94732" y="565350"/>
                  <a:pt x="114311" y="550004"/>
                </a:cubicBezTo>
                <a:cubicBezTo>
                  <a:pt x="133890" y="534658"/>
                  <a:pt x="265124" y="414008"/>
                  <a:pt x="273061" y="410304"/>
                </a:cubicBezTo>
                <a:cubicBezTo>
                  <a:pt x="280998" y="406600"/>
                  <a:pt x="203740" y="497617"/>
                  <a:pt x="161936" y="527779"/>
                </a:cubicBezTo>
                <a:cubicBezTo>
                  <a:pt x="120132" y="557942"/>
                  <a:pt x="38640" y="588104"/>
                  <a:pt x="22236" y="591279"/>
                </a:cubicBezTo>
                <a:cubicBezTo>
                  <a:pt x="5832" y="594454"/>
                  <a:pt x="65098" y="554237"/>
                  <a:pt x="63511" y="546829"/>
                </a:cubicBezTo>
                <a:cubicBezTo>
                  <a:pt x="61924" y="539421"/>
                  <a:pt x="4774" y="573816"/>
                  <a:pt x="12711" y="546829"/>
                </a:cubicBezTo>
                <a:cubicBezTo>
                  <a:pt x="20648" y="519842"/>
                  <a:pt x="100024" y="411362"/>
                  <a:pt x="111136" y="384904"/>
                </a:cubicBezTo>
                <a:cubicBezTo>
                  <a:pt x="122249" y="358446"/>
                  <a:pt x="79386" y="405541"/>
                  <a:pt x="79386" y="388079"/>
                </a:cubicBezTo>
                <a:cubicBezTo>
                  <a:pt x="79386" y="370617"/>
                  <a:pt x="116957" y="339396"/>
                  <a:pt x="111136" y="280129"/>
                </a:cubicBezTo>
                <a:cubicBezTo>
                  <a:pt x="105315" y="220862"/>
                  <a:pt x="22765" y="13429"/>
                  <a:pt x="25411" y="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 1297">
            <a:extLst>
              <a:ext uri="{FF2B5EF4-FFF2-40B4-BE49-F238E27FC236}">
                <a16:creationId xmlns:a16="http://schemas.microsoft.com/office/drawing/2014/main" id="{C0F2AA4E-E234-50FE-075E-750BE8C30ACC}"/>
              </a:ext>
            </a:extLst>
          </p:cNvPr>
          <p:cNvSpPr/>
          <p:nvPr/>
        </p:nvSpPr>
        <p:spPr>
          <a:xfrm>
            <a:off x="5276850" y="5238721"/>
            <a:ext cx="177838" cy="533502"/>
          </a:xfrm>
          <a:custGeom>
            <a:avLst/>
            <a:gdLst>
              <a:gd name="connsiteX0" fmla="*/ 161925 w 177838"/>
              <a:gd name="connsiteY0" fmla="*/ 29 h 533502"/>
              <a:gd name="connsiteX1" fmla="*/ 168275 w 177838"/>
              <a:gd name="connsiteY1" fmla="*/ 155604 h 533502"/>
              <a:gd name="connsiteX2" fmla="*/ 79375 w 177838"/>
              <a:gd name="connsiteY2" fmla="*/ 279429 h 533502"/>
              <a:gd name="connsiteX3" fmla="*/ 142875 w 177838"/>
              <a:gd name="connsiteY3" fmla="*/ 215929 h 533502"/>
              <a:gd name="connsiteX4" fmla="*/ 98425 w 177838"/>
              <a:gd name="connsiteY4" fmla="*/ 304829 h 533502"/>
              <a:gd name="connsiteX5" fmla="*/ 76200 w 177838"/>
              <a:gd name="connsiteY5" fmla="*/ 403254 h 533502"/>
              <a:gd name="connsiteX6" fmla="*/ 63500 w 177838"/>
              <a:gd name="connsiteY6" fmla="*/ 460404 h 533502"/>
              <a:gd name="connsiteX7" fmla="*/ 0 w 177838"/>
              <a:gd name="connsiteY7" fmla="*/ 533429 h 533502"/>
              <a:gd name="connsiteX8" fmla="*/ 63500 w 177838"/>
              <a:gd name="connsiteY8" fmla="*/ 473104 h 533502"/>
              <a:gd name="connsiteX9" fmla="*/ 177800 w 177838"/>
              <a:gd name="connsiteY9" fmla="*/ 425479 h 533502"/>
              <a:gd name="connsiteX10" fmla="*/ 50800 w 177838"/>
              <a:gd name="connsiteY10" fmla="*/ 492154 h 533502"/>
              <a:gd name="connsiteX11" fmla="*/ 50800 w 177838"/>
              <a:gd name="connsiteY11" fmla="*/ 454054 h 533502"/>
              <a:gd name="connsiteX12" fmla="*/ 111125 w 177838"/>
              <a:gd name="connsiteY12" fmla="*/ 292129 h 533502"/>
              <a:gd name="connsiteX13" fmla="*/ 92075 w 177838"/>
              <a:gd name="connsiteY13" fmla="*/ 244504 h 533502"/>
              <a:gd name="connsiteX14" fmla="*/ 149225 w 177838"/>
              <a:gd name="connsiteY14" fmla="*/ 168304 h 533502"/>
              <a:gd name="connsiteX15" fmla="*/ 161925 w 177838"/>
              <a:gd name="connsiteY15" fmla="*/ 29 h 53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7838" h="533502">
                <a:moveTo>
                  <a:pt x="161925" y="29"/>
                </a:moveTo>
                <a:cubicBezTo>
                  <a:pt x="165100" y="-2088"/>
                  <a:pt x="182033" y="109037"/>
                  <a:pt x="168275" y="155604"/>
                </a:cubicBezTo>
                <a:cubicBezTo>
                  <a:pt x="154517" y="202171"/>
                  <a:pt x="83608" y="269375"/>
                  <a:pt x="79375" y="279429"/>
                </a:cubicBezTo>
                <a:cubicBezTo>
                  <a:pt x="75142" y="289483"/>
                  <a:pt x="139700" y="211696"/>
                  <a:pt x="142875" y="215929"/>
                </a:cubicBezTo>
                <a:cubicBezTo>
                  <a:pt x="146050" y="220162"/>
                  <a:pt x="109537" y="273608"/>
                  <a:pt x="98425" y="304829"/>
                </a:cubicBezTo>
                <a:cubicBezTo>
                  <a:pt x="87313" y="336050"/>
                  <a:pt x="82021" y="377325"/>
                  <a:pt x="76200" y="403254"/>
                </a:cubicBezTo>
                <a:cubicBezTo>
                  <a:pt x="70379" y="429183"/>
                  <a:pt x="76200" y="438708"/>
                  <a:pt x="63500" y="460404"/>
                </a:cubicBezTo>
                <a:cubicBezTo>
                  <a:pt x="50800" y="482100"/>
                  <a:pt x="0" y="531312"/>
                  <a:pt x="0" y="533429"/>
                </a:cubicBezTo>
                <a:cubicBezTo>
                  <a:pt x="0" y="535546"/>
                  <a:pt x="33867" y="491096"/>
                  <a:pt x="63500" y="473104"/>
                </a:cubicBezTo>
                <a:cubicBezTo>
                  <a:pt x="93133" y="455112"/>
                  <a:pt x="179917" y="422304"/>
                  <a:pt x="177800" y="425479"/>
                </a:cubicBezTo>
                <a:cubicBezTo>
                  <a:pt x="175683" y="428654"/>
                  <a:pt x="71967" y="487392"/>
                  <a:pt x="50800" y="492154"/>
                </a:cubicBezTo>
                <a:cubicBezTo>
                  <a:pt x="29633" y="496916"/>
                  <a:pt x="40746" y="487392"/>
                  <a:pt x="50800" y="454054"/>
                </a:cubicBezTo>
                <a:cubicBezTo>
                  <a:pt x="60854" y="420716"/>
                  <a:pt x="104246" y="327054"/>
                  <a:pt x="111125" y="292129"/>
                </a:cubicBezTo>
                <a:cubicBezTo>
                  <a:pt x="118004" y="257204"/>
                  <a:pt x="85725" y="265141"/>
                  <a:pt x="92075" y="244504"/>
                </a:cubicBezTo>
                <a:cubicBezTo>
                  <a:pt x="98425" y="223867"/>
                  <a:pt x="137583" y="204287"/>
                  <a:pt x="149225" y="168304"/>
                </a:cubicBezTo>
                <a:cubicBezTo>
                  <a:pt x="160867" y="132321"/>
                  <a:pt x="158750" y="2146"/>
                  <a:pt x="161925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 1298">
            <a:extLst>
              <a:ext uri="{FF2B5EF4-FFF2-40B4-BE49-F238E27FC236}">
                <a16:creationId xmlns:a16="http://schemas.microsoft.com/office/drawing/2014/main" id="{EA2DE1E4-90BF-4DB2-D8ED-504F12C6CC6C}"/>
              </a:ext>
            </a:extLst>
          </p:cNvPr>
          <p:cNvSpPr/>
          <p:nvPr/>
        </p:nvSpPr>
        <p:spPr>
          <a:xfrm>
            <a:off x="5100243" y="5739465"/>
            <a:ext cx="505620" cy="369724"/>
          </a:xfrm>
          <a:custGeom>
            <a:avLst/>
            <a:gdLst>
              <a:gd name="connsiteX0" fmla="*/ 500457 w 505620"/>
              <a:gd name="connsiteY0" fmla="*/ 935 h 369724"/>
              <a:gd name="connsiteX1" fmla="*/ 424257 w 505620"/>
              <a:gd name="connsiteY1" fmla="*/ 64435 h 369724"/>
              <a:gd name="connsiteX2" fmla="*/ 186132 w 505620"/>
              <a:gd name="connsiteY2" fmla="*/ 162860 h 369724"/>
              <a:gd name="connsiteX3" fmla="*/ 221057 w 505620"/>
              <a:gd name="connsiteY3" fmla="*/ 248585 h 369724"/>
              <a:gd name="connsiteX4" fmla="*/ 189307 w 505620"/>
              <a:gd name="connsiteY4" fmla="*/ 299385 h 369724"/>
              <a:gd name="connsiteX5" fmla="*/ 24207 w 505620"/>
              <a:gd name="connsiteY5" fmla="*/ 369235 h 369724"/>
              <a:gd name="connsiteX6" fmla="*/ 21032 w 505620"/>
              <a:gd name="connsiteY6" fmla="*/ 321610 h 369724"/>
              <a:gd name="connsiteX7" fmla="*/ 8332 w 505620"/>
              <a:gd name="connsiteY7" fmla="*/ 166035 h 369724"/>
              <a:gd name="connsiteX8" fmla="*/ 33732 w 505620"/>
              <a:gd name="connsiteY8" fmla="*/ 200960 h 369724"/>
              <a:gd name="connsiteX9" fmla="*/ 11507 w 505620"/>
              <a:gd name="connsiteY9" fmla="*/ 251760 h 369724"/>
              <a:gd name="connsiteX10" fmla="*/ 17857 w 505620"/>
              <a:gd name="connsiteY10" fmla="*/ 343835 h 369724"/>
              <a:gd name="connsiteX11" fmla="*/ 217882 w 505620"/>
              <a:gd name="connsiteY11" fmla="*/ 277160 h 369724"/>
              <a:gd name="connsiteX12" fmla="*/ 182957 w 505620"/>
              <a:gd name="connsiteY12" fmla="*/ 188260 h 369724"/>
              <a:gd name="connsiteX13" fmla="*/ 163907 w 505620"/>
              <a:gd name="connsiteY13" fmla="*/ 175560 h 369724"/>
              <a:gd name="connsiteX14" fmla="*/ 386157 w 505620"/>
              <a:gd name="connsiteY14" fmla="*/ 102535 h 369724"/>
              <a:gd name="connsiteX15" fmla="*/ 300432 w 505620"/>
              <a:gd name="connsiteY15" fmla="*/ 112060 h 369724"/>
              <a:gd name="connsiteX16" fmla="*/ 500457 w 505620"/>
              <a:gd name="connsiteY16" fmla="*/ 935 h 36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05620" h="369724">
                <a:moveTo>
                  <a:pt x="500457" y="935"/>
                </a:moveTo>
                <a:cubicBezTo>
                  <a:pt x="521095" y="-7003"/>
                  <a:pt x="476644" y="37448"/>
                  <a:pt x="424257" y="64435"/>
                </a:cubicBezTo>
                <a:cubicBezTo>
                  <a:pt x="371869" y="91423"/>
                  <a:pt x="219999" y="132168"/>
                  <a:pt x="186132" y="162860"/>
                </a:cubicBezTo>
                <a:cubicBezTo>
                  <a:pt x="152265" y="193552"/>
                  <a:pt x="220528" y="225831"/>
                  <a:pt x="221057" y="248585"/>
                </a:cubicBezTo>
                <a:cubicBezTo>
                  <a:pt x="221586" y="271339"/>
                  <a:pt x="222115" y="279277"/>
                  <a:pt x="189307" y="299385"/>
                </a:cubicBezTo>
                <a:cubicBezTo>
                  <a:pt x="156499" y="319493"/>
                  <a:pt x="52253" y="365531"/>
                  <a:pt x="24207" y="369235"/>
                </a:cubicBezTo>
                <a:cubicBezTo>
                  <a:pt x="-3839" y="372939"/>
                  <a:pt x="23678" y="355477"/>
                  <a:pt x="21032" y="321610"/>
                </a:cubicBezTo>
                <a:cubicBezTo>
                  <a:pt x="18386" y="287743"/>
                  <a:pt x="6215" y="186143"/>
                  <a:pt x="8332" y="166035"/>
                </a:cubicBezTo>
                <a:cubicBezTo>
                  <a:pt x="10449" y="145927"/>
                  <a:pt x="33203" y="186673"/>
                  <a:pt x="33732" y="200960"/>
                </a:cubicBezTo>
                <a:cubicBezTo>
                  <a:pt x="34261" y="215248"/>
                  <a:pt x="14153" y="227948"/>
                  <a:pt x="11507" y="251760"/>
                </a:cubicBezTo>
                <a:cubicBezTo>
                  <a:pt x="8861" y="275572"/>
                  <a:pt x="-16539" y="339602"/>
                  <a:pt x="17857" y="343835"/>
                </a:cubicBezTo>
                <a:cubicBezTo>
                  <a:pt x="52253" y="348068"/>
                  <a:pt x="190365" y="303089"/>
                  <a:pt x="217882" y="277160"/>
                </a:cubicBezTo>
                <a:cubicBezTo>
                  <a:pt x="245399" y="251231"/>
                  <a:pt x="191953" y="205193"/>
                  <a:pt x="182957" y="188260"/>
                </a:cubicBezTo>
                <a:cubicBezTo>
                  <a:pt x="173961" y="171327"/>
                  <a:pt x="130040" y="189848"/>
                  <a:pt x="163907" y="175560"/>
                </a:cubicBezTo>
                <a:cubicBezTo>
                  <a:pt x="197774" y="161272"/>
                  <a:pt x="363403" y="113118"/>
                  <a:pt x="386157" y="102535"/>
                </a:cubicBezTo>
                <a:cubicBezTo>
                  <a:pt x="408911" y="91952"/>
                  <a:pt x="284028" y="126877"/>
                  <a:pt x="300432" y="112060"/>
                </a:cubicBezTo>
                <a:cubicBezTo>
                  <a:pt x="316836" y="97243"/>
                  <a:pt x="479819" y="8873"/>
                  <a:pt x="500457" y="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 1299">
            <a:extLst>
              <a:ext uri="{FF2B5EF4-FFF2-40B4-BE49-F238E27FC236}">
                <a16:creationId xmlns:a16="http://schemas.microsoft.com/office/drawing/2014/main" id="{2A64304B-F226-D9B2-F33C-3765B7EBF1F5}"/>
              </a:ext>
            </a:extLst>
          </p:cNvPr>
          <p:cNvSpPr/>
          <p:nvPr/>
        </p:nvSpPr>
        <p:spPr>
          <a:xfrm>
            <a:off x="5489683" y="5536555"/>
            <a:ext cx="306881" cy="258724"/>
          </a:xfrm>
          <a:custGeom>
            <a:avLst/>
            <a:gdLst>
              <a:gd name="connsiteX0" fmla="*/ 272942 w 306881"/>
              <a:gd name="connsiteY0" fmla="*/ 645 h 258724"/>
              <a:gd name="connsiteX1" fmla="*/ 301517 w 306881"/>
              <a:gd name="connsiteY1" fmla="*/ 67320 h 258724"/>
              <a:gd name="connsiteX2" fmla="*/ 155467 w 306881"/>
              <a:gd name="connsiteY2" fmla="*/ 187970 h 258724"/>
              <a:gd name="connsiteX3" fmla="*/ 3067 w 306881"/>
              <a:gd name="connsiteY3" fmla="*/ 257820 h 258724"/>
              <a:gd name="connsiteX4" fmla="*/ 301517 w 306881"/>
              <a:gd name="connsiteY4" fmla="*/ 140345 h 258724"/>
              <a:gd name="connsiteX5" fmla="*/ 187217 w 306881"/>
              <a:gd name="connsiteY5" fmla="*/ 153045 h 258724"/>
              <a:gd name="connsiteX6" fmla="*/ 250717 w 306881"/>
              <a:gd name="connsiteY6" fmla="*/ 105420 h 258724"/>
              <a:gd name="connsiteX7" fmla="*/ 272942 w 306881"/>
              <a:gd name="connsiteY7" fmla="*/ 645 h 258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6881" h="258724">
                <a:moveTo>
                  <a:pt x="272942" y="645"/>
                </a:moveTo>
                <a:cubicBezTo>
                  <a:pt x="281409" y="-5705"/>
                  <a:pt x="321096" y="36099"/>
                  <a:pt x="301517" y="67320"/>
                </a:cubicBezTo>
                <a:cubicBezTo>
                  <a:pt x="281938" y="98541"/>
                  <a:pt x="205209" y="156220"/>
                  <a:pt x="155467" y="187970"/>
                </a:cubicBezTo>
                <a:cubicBezTo>
                  <a:pt x="105725" y="219720"/>
                  <a:pt x="-21275" y="265757"/>
                  <a:pt x="3067" y="257820"/>
                </a:cubicBezTo>
                <a:cubicBezTo>
                  <a:pt x="27409" y="249883"/>
                  <a:pt x="270825" y="157808"/>
                  <a:pt x="301517" y="140345"/>
                </a:cubicBezTo>
                <a:cubicBezTo>
                  <a:pt x="332209" y="122883"/>
                  <a:pt x="195684" y="158866"/>
                  <a:pt x="187217" y="153045"/>
                </a:cubicBezTo>
                <a:cubicBezTo>
                  <a:pt x="178750" y="147224"/>
                  <a:pt x="234842" y="124470"/>
                  <a:pt x="250717" y="105420"/>
                </a:cubicBezTo>
                <a:cubicBezTo>
                  <a:pt x="266592" y="86370"/>
                  <a:pt x="264475" y="6995"/>
                  <a:pt x="272942" y="6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 1300">
            <a:extLst>
              <a:ext uri="{FF2B5EF4-FFF2-40B4-BE49-F238E27FC236}">
                <a16:creationId xmlns:a16="http://schemas.microsoft.com/office/drawing/2014/main" id="{A4AB0C26-3874-8D92-4901-366FA63D72A2}"/>
              </a:ext>
            </a:extLst>
          </p:cNvPr>
          <p:cNvSpPr/>
          <p:nvPr/>
        </p:nvSpPr>
        <p:spPr>
          <a:xfrm>
            <a:off x="4005081" y="4887147"/>
            <a:ext cx="369473" cy="621139"/>
          </a:xfrm>
          <a:custGeom>
            <a:avLst/>
            <a:gdLst>
              <a:gd name="connsiteX0" fmla="*/ 236719 w 369473"/>
              <a:gd name="connsiteY0" fmla="*/ 15053 h 621139"/>
              <a:gd name="connsiteX1" fmla="*/ 317999 w 369473"/>
              <a:gd name="connsiteY1" fmla="*/ 233493 h 621139"/>
              <a:gd name="connsiteX2" fmla="*/ 8119 w 369473"/>
              <a:gd name="connsiteY2" fmla="*/ 614493 h 621139"/>
              <a:gd name="connsiteX3" fmla="*/ 109719 w 369473"/>
              <a:gd name="connsiteY3" fmla="*/ 467173 h 621139"/>
              <a:gd name="connsiteX4" fmla="*/ 317999 w 369473"/>
              <a:gd name="connsiteY4" fmla="*/ 355413 h 621139"/>
              <a:gd name="connsiteX5" fmla="*/ 231639 w 369473"/>
              <a:gd name="connsiteY5" fmla="*/ 365573 h 621139"/>
              <a:gd name="connsiteX6" fmla="*/ 368799 w 369473"/>
              <a:gd name="connsiteY6" fmla="*/ 208093 h 621139"/>
              <a:gd name="connsiteX7" fmla="*/ 282439 w 369473"/>
              <a:gd name="connsiteY7" fmla="*/ 40453 h 621139"/>
              <a:gd name="connsiteX8" fmla="*/ 236719 w 369473"/>
              <a:gd name="connsiteY8" fmla="*/ 15053 h 621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9473" h="621139">
                <a:moveTo>
                  <a:pt x="236719" y="15053"/>
                </a:moveTo>
                <a:cubicBezTo>
                  <a:pt x="242646" y="47226"/>
                  <a:pt x="356099" y="133586"/>
                  <a:pt x="317999" y="233493"/>
                </a:cubicBezTo>
                <a:cubicBezTo>
                  <a:pt x="279899" y="333400"/>
                  <a:pt x="42832" y="575546"/>
                  <a:pt x="8119" y="614493"/>
                </a:cubicBezTo>
                <a:cubicBezTo>
                  <a:pt x="-26594" y="653440"/>
                  <a:pt x="58072" y="510353"/>
                  <a:pt x="109719" y="467173"/>
                </a:cubicBezTo>
                <a:cubicBezTo>
                  <a:pt x="161366" y="423993"/>
                  <a:pt x="297679" y="372346"/>
                  <a:pt x="317999" y="355413"/>
                </a:cubicBezTo>
                <a:cubicBezTo>
                  <a:pt x="338319" y="338480"/>
                  <a:pt x="223172" y="390126"/>
                  <a:pt x="231639" y="365573"/>
                </a:cubicBezTo>
                <a:cubicBezTo>
                  <a:pt x="240106" y="341020"/>
                  <a:pt x="360332" y="262280"/>
                  <a:pt x="368799" y="208093"/>
                </a:cubicBezTo>
                <a:cubicBezTo>
                  <a:pt x="377266" y="153906"/>
                  <a:pt x="303606" y="73473"/>
                  <a:pt x="282439" y="40453"/>
                </a:cubicBezTo>
                <a:cubicBezTo>
                  <a:pt x="261272" y="7433"/>
                  <a:pt x="230792" y="-17120"/>
                  <a:pt x="236719" y="150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 1301">
            <a:extLst>
              <a:ext uri="{FF2B5EF4-FFF2-40B4-BE49-F238E27FC236}">
                <a16:creationId xmlns:a16="http://schemas.microsoft.com/office/drawing/2014/main" id="{8308B612-0E02-2066-D384-5B7A449F226D}"/>
              </a:ext>
            </a:extLst>
          </p:cNvPr>
          <p:cNvSpPr/>
          <p:nvPr/>
        </p:nvSpPr>
        <p:spPr>
          <a:xfrm>
            <a:off x="2938762" y="6870890"/>
            <a:ext cx="796382" cy="506321"/>
          </a:xfrm>
          <a:custGeom>
            <a:avLst/>
            <a:gdLst>
              <a:gd name="connsiteX0" fmla="*/ 796330 w 796382"/>
              <a:gd name="connsiteY0" fmla="*/ 25 h 506321"/>
              <a:gd name="connsiteX1" fmla="*/ 656845 w 796382"/>
              <a:gd name="connsiteY1" fmla="*/ 160174 h 506321"/>
              <a:gd name="connsiteX2" fmla="*/ 191896 w 796382"/>
              <a:gd name="connsiteY2" fmla="*/ 449476 h 506321"/>
              <a:gd name="connsiteX3" fmla="*/ 372709 w 796382"/>
              <a:gd name="connsiteY3" fmla="*/ 377151 h 506321"/>
              <a:gd name="connsiteX4" fmla="*/ 750 w 796382"/>
              <a:gd name="connsiteY4" fmla="*/ 506303 h 506321"/>
              <a:gd name="connsiteX5" fmla="*/ 284885 w 796382"/>
              <a:gd name="connsiteY5" fmla="*/ 366818 h 506321"/>
              <a:gd name="connsiteX6" fmla="*/ 574187 w 796382"/>
              <a:gd name="connsiteY6" fmla="*/ 263496 h 506321"/>
              <a:gd name="connsiteX7" fmla="*/ 398540 w 796382"/>
              <a:gd name="connsiteY7" fmla="*/ 289327 h 506321"/>
              <a:gd name="connsiteX8" fmla="*/ 646513 w 796382"/>
              <a:gd name="connsiteY8" fmla="*/ 170507 h 506321"/>
              <a:gd name="connsiteX9" fmla="*/ 796330 w 796382"/>
              <a:gd name="connsiteY9" fmla="*/ 25 h 506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6382" h="506321">
                <a:moveTo>
                  <a:pt x="796330" y="25"/>
                </a:moveTo>
                <a:cubicBezTo>
                  <a:pt x="798052" y="-1697"/>
                  <a:pt x="757584" y="85266"/>
                  <a:pt x="656845" y="160174"/>
                </a:cubicBezTo>
                <a:cubicBezTo>
                  <a:pt x="556106" y="235082"/>
                  <a:pt x="239252" y="413313"/>
                  <a:pt x="191896" y="449476"/>
                </a:cubicBezTo>
                <a:cubicBezTo>
                  <a:pt x="144540" y="485639"/>
                  <a:pt x="404567" y="367680"/>
                  <a:pt x="372709" y="377151"/>
                </a:cubicBezTo>
                <a:cubicBezTo>
                  <a:pt x="340851" y="386622"/>
                  <a:pt x="15387" y="508025"/>
                  <a:pt x="750" y="506303"/>
                </a:cubicBezTo>
                <a:cubicBezTo>
                  <a:pt x="-13887" y="504581"/>
                  <a:pt x="189312" y="407286"/>
                  <a:pt x="284885" y="366818"/>
                </a:cubicBezTo>
                <a:cubicBezTo>
                  <a:pt x="380458" y="326350"/>
                  <a:pt x="555245" y="276411"/>
                  <a:pt x="574187" y="263496"/>
                </a:cubicBezTo>
                <a:cubicBezTo>
                  <a:pt x="593129" y="250581"/>
                  <a:pt x="386486" y="304825"/>
                  <a:pt x="398540" y="289327"/>
                </a:cubicBezTo>
                <a:cubicBezTo>
                  <a:pt x="410594" y="273829"/>
                  <a:pt x="581937" y="211836"/>
                  <a:pt x="646513" y="170507"/>
                </a:cubicBezTo>
                <a:cubicBezTo>
                  <a:pt x="711089" y="129178"/>
                  <a:pt x="794608" y="1747"/>
                  <a:pt x="796330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 1302">
            <a:extLst>
              <a:ext uri="{FF2B5EF4-FFF2-40B4-BE49-F238E27FC236}">
                <a16:creationId xmlns:a16="http://schemas.microsoft.com/office/drawing/2014/main" id="{06BEA2BC-9A4C-30C6-9856-D6FB4001C59F}"/>
              </a:ext>
            </a:extLst>
          </p:cNvPr>
          <p:cNvSpPr/>
          <p:nvPr/>
        </p:nvSpPr>
        <p:spPr>
          <a:xfrm>
            <a:off x="3860800" y="5384389"/>
            <a:ext cx="609714" cy="741466"/>
          </a:xfrm>
          <a:custGeom>
            <a:avLst/>
            <a:gdLst>
              <a:gd name="connsiteX0" fmla="*/ 609600 w 609714"/>
              <a:gd name="connsiteY0" fmla="*/ 411 h 741466"/>
              <a:gd name="connsiteX1" fmla="*/ 452120 w 609714"/>
              <a:gd name="connsiteY1" fmla="*/ 391571 h 741466"/>
              <a:gd name="connsiteX2" fmla="*/ 274320 w 609714"/>
              <a:gd name="connsiteY2" fmla="*/ 579531 h 741466"/>
              <a:gd name="connsiteX3" fmla="*/ 274320 w 609714"/>
              <a:gd name="connsiteY3" fmla="*/ 594771 h 741466"/>
              <a:gd name="connsiteX4" fmla="*/ 162560 w 609714"/>
              <a:gd name="connsiteY4" fmla="*/ 726851 h 741466"/>
              <a:gd name="connsiteX5" fmla="*/ 0 w 609714"/>
              <a:gd name="connsiteY5" fmla="*/ 737011 h 741466"/>
              <a:gd name="connsiteX6" fmla="*/ 162560 w 609714"/>
              <a:gd name="connsiteY6" fmla="*/ 716691 h 741466"/>
              <a:gd name="connsiteX7" fmla="*/ 228600 w 609714"/>
              <a:gd name="connsiteY7" fmla="*/ 670971 h 741466"/>
              <a:gd name="connsiteX8" fmla="*/ 233680 w 609714"/>
              <a:gd name="connsiteY8" fmla="*/ 620171 h 741466"/>
              <a:gd name="connsiteX9" fmla="*/ 431800 w 609714"/>
              <a:gd name="connsiteY9" fmla="*/ 447451 h 741466"/>
              <a:gd name="connsiteX10" fmla="*/ 381000 w 609714"/>
              <a:gd name="connsiteY10" fmla="*/ 467771 h 741466"/>
              <a:gd name="connsiteX11" fmla="*/ 487680 w 609714"/>
              <a:gd name="connsiteY11" fmla="*/ 279811 h 741466"/>
              <a:gd name="connsiteX12" fmla="*/ 477520 w 609714"/>
              <a:gd name="connsiteY12" fmla="*/ 315371 h 741466"/>
              <a:gd name="connsiteX13" fmla="*/ 609600 w 609714"/>
              <a:gd name="connsiteY13" fmla="*/ 411 h 741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09714" h="741466">
                <a:moveTo>
                  <a:pt x="609600" y="411"/>
                </a:moveTo>
                <a:cubicBezTo>
                  <a:pt x="605367" y="13111"/>
                  <a:pt x="508000" y="295051"/>
                  <a:pt x="452120" y="391571"/>
                </a:cubicBezTo>
                <a:cubicBezTo>
                  <a:pt x="396240" y="488091"/>
                  <a:pt x="303953" y="545664"/>
                  <a:pt x="274320" y="579531"/>
                </a:cubicBezTo>
                <a:cubicBezTo>
                  <a:pt x="244687" y="613398"/>
                  <a:pt x="292947" y="570218"/>
                  <a:pt x="274320" y="594771"/>
                </a:cubicBezTo>
                <a:cubicBezTo>
                  <a:pt x="255693" y="619324"/>
                  <a:pt x="208280" y="703144"/>
                  <a:pt x="162560" y="726851"/>
                </a:cubicBezTo>
                <a:cubicBezTo>
                  <a:pt x="116840" y="750558"/>
                  <a:pt x="0" y="738704"/>
                  <a:pt x="0" y="737011"/>
                </a:cubicBezTo>
                <a:cubicBezTo>
                  <a:pt x="0" y="735318"/>
                  <a:pt x="124460" y="727698"/>
                  <a:pt x="162560" y="716691"/>
                </a:cubicBezTo>
                <a:cubicBezTo>
                  <a:pt x="200660" y="705684"/>
                  <a:pt x="228600" y="670971"/>
                  <a:pt x="228600" y="670971"/>
                </a:cubicBezTo>
                <a:cubicBezTo>
                  <a:pt x="240453" y="654884"/>
                  <a:pt x="199813" y="657424"/>
                  <a:pt x="233680" y="620171"/>
                </a:cubicBezTo>
                <a:cubicBezTo>
                  <a:pt x="267547" y="582918"/>
                  <a:pt x="407247" y="472851"/>
                  <a:pt x="431800" y="447451"/>
                </a:cubicBezTo>
                <a:cubicBezTo>
                  <a:pt x="456353" y="422051"/>
                  <a:pt x="371687" y="495711"/>
                  <a:pt x="381000" y="467771"/>
                </a:cubicBezTo>
                <a:cubicBezTo>
                  <a:pt x="390313" y="439831"/>
                  <a:pt x="471593" y="305211"/>
                  <a:pt x="487680" y="279811"/>
                </a:cubicBezTo>
                <a:cubicBezTo>
                  <a:pt x="503767" y="254411"/>
                  <a:pt x="455507" y="357704"/>
                  <a:pt x="477520" y="315371"/>
                </a:cubicBezTo>
                <a:cubicBezTo>
                  <a:pt x="499533" y="273038"/>
                  <a:pt x="613833" y="-12289"/>
                  <a:pt x="609600" y="4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 1303">
            <a:extLst>
              <a:ext uri="{FF2B5EF4-FFF2-40B4-BE49-F238E27FC236}">
                <a16:creationId xmlns:a16="http://schemas.microsoft.com/office/drawing/2014/main" id="{430B2BA9-81B6-3EFD-E257-C5FB1398A0AA}"/>
              </a:ext>
            </a:extLst>
          </p:cNvPr>
          <p:cNvSpPr/>
          <p:nvPr/>
        </p:nvSpPr>
        <p:spPr>
          <a:xfrm>
            <a:off x="2539754" y="6925824"/>
            <a:ext cx="810363" cy="460586"/>
          </a:xfrm>
          <a:custGeom>
            <a:avLst/>
            <a:gdLst>
              <a:gd name="connsiteX0" fmla="*/ 807966 w 810363"/>
              <a:gd name="connsiteY0" fmla="*/ 3296 h 460586"/>
              <a:gd name="connsiteX1" fmla="*/ 366006 w 810363"/>
              <a:gd name="connsiteY1" fmla="*/ 394456 h 460586"/>
              <a:gd name="connsiteX2" fmla="*/ 264406 w 810363"/>
              <a:gd name="connsiteY2" fmla="*/ 445256 h 460586"/>
              <a:gd name="connsiteX3" fmla="*/ 246 w 810363"/>
              <a:gd name="connsiteY3" fmla="*/ 460496 h 460586"/>
              <a:gd name="connsiteX4" fmla="*/ 315206 w 810363"/>
              <a:gd name="connsiteY4" fmla="*/ 440176 h 460586"/>
              <a:gd name="connsiteX5" fmla="*/ 208526 w 810363"/>
              <a:gd name="connsiteY5" fmla="*/ 435096 h 460586"/>
              <a:gd name="connsiteX6" fmla="*/ 421886 w 810363"/>
              <a:gd name="connsiteY6" fmla="*/ 333496 h 460586"/>
              <a:gd name="connsiteX7" fmla="*/ 360926 w 810363"/>
              <a:gd name="connsiteY7" fmla="*/ 374136 h 460586"/>
              <a:gd name="connsiteX8" fmla="*/ 462526 w 810363"/>
              <a:gd name="connsiteY8" fmla="*/ 313176 h 460586"/>
              <a:gd name="connsiteX9" fmla="*/ 538726 w 810363"/>
              <a:gd name="connsiteY9" fmla="*/ 211576 h 460586"/>
              <a:gd name="connsiteX10" fmla="*/ 807966 w 810363"/>
              <a:gd name="connsiteY10" fmla="*/ 3296 h 460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10363" h="460586">
                <a:moveTo>
                  <a:pt x="807966" y="3296"/>
                </a:moveTo>
                <a:cubicBezTo>
                  <a:pt x="779179" y="33776"/>
                  <a:pt x="456599" y="320796"/>
                  <a:pt x="366006" y="394456"/>
                </a:cubicBezTo>
                <a:cubicBezTo>
                  <a:pt x="275413" y="468116"/>
                  <a:pt x="325366" y="434249"/>
                  <a:pt x="264406" y="445256"/>
                </a:cubicBezTo>
                <a:cubicBezTo>
                  <a:pt x="203446" y="456263"/>
                  <a:pt x="-8221" y="461343"/>
                  <a:pt x="246" y="460496"/>
                </a:cubicBezTo>
                <a:cubicBezTo>
                  <a:pt x="8713" y="459649"/>
                  <a:pt x="280493" y="444409"/>
                  <a:pt x="315206" y="440176"/>
                </a:cubicBezTo>
                <a:cubicBezTo>
                  <a:pt x="349919" y="435943"/>
                  <a:pt x="190746" y="452876"/>
                  <a:pt x="208526" y="435096"/>
                </a:cubicBezTo>
                <a:cubicBezTo>
                  <a:pt x="226306" y="417316"/>
                  <a:pt x="396486" y="343656"/>
                  <a:pt x="421886" y="333496"/>
                </a:cubicBezTo>
                <a:cubicBezTo>
                  <a:pt x="447286" y="323336"/>
                  <a:pt x="354153" y="377523"/>
                  <a:pt x="360926" y="374136"/>
                </a:cubicBezTo>
                <a:cubicBezTo>
                  <a:pt x="367699" y="370749"/>
                  <a:pt x="432893" y="340269"/>
                  <a:pt x="462526" y="313176"/>
                </a:cubicBezTo>
                <a:cubicBezTo>
                  <a:pt x="492159" y="286083"/>
                  <a:pt x="479459" y="260683"/>
                  <a:pt x="538726" y="211576"/>
                </a:cubicBezTo>
                <a:cubicBezTo>
                  <a:pt x="597993" y="162469"/>
                  <a:pt x="836753" y="-27184"/>
                  <a:pt x="807966" y="32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 1304">
            <a:extLst>
              <a:ext uri="{FF2B5EF4-FFF2-40B4-BE49-F238E27FC236}">
                <a16:creationId xmlns:a16="http://schemas.microsoft.com/office/drawing/2014/main" id="{98240CD6-FBAF-4AE6-E37E-C017D7BE5780}"/>
              </a:ext>
            </a:extLst>
          </p:cNvPr>
          <p:cNvSpPr/>
          <p:nvPr/>
        </p:nvSpPr>
        <p:spPr>
          <a:xfrm>
            <a:off x="3019541" y="5525812"/>
            <a:ext cx="354864" cy="430464"/>
          </a:xfrm>
          <a:custGeom>
            <a:avLst/>
            <a:gdLst>
              <a:gd name="connsiteX0" fmla="*/ 38969 w 354864"/>
              <a:gd name="connsiteY0" fmla="*/ 2 h 430464"/>
              <a:gd name="connsiteX1" fmla="*/ 11380 w 354864"/>
              <a:gd name="connsiteY1" fmla="*/ 189188 h 430464"/>
              <a:gd name="connsiteX2" fmla="*/ 31087 w 354864"/>
              <a:gd name="connsiteY2" fmla="*/ 177364 h 430464"/>
              <a:gd name="connsiteX3" fmla="*/ 338514 w 354864"/>
              <a:gd name="connsiteY3" fmla="*/ 425671 h 430464"/>
              <a:gd name="connsiteX4" fmla="*/ 314866 w 354864"/>
              <a:gd name="connsiteY4" fmla="*/ 346843 h 430464"/>
              <a:gd name="connsiteX5" fmla="*/ 334573 w 354864"/>
              <a:gd name="connsiteY5" fmla="*/ 417788 h 430464"/>
              <a:gd name="connsiteX6" fmla="*/ 243921 w 354864"/>
              <a:gd name="connsiteY6" fmla="*/ 327136 h 430464"/>
              <a:gd name="connsiteX7" fmla="*/ 54735 w 354864"/>
              <a:gd name="connsiteY7" fmla="*/ 185247 h 430464"/>
              <a:gd name="connsiteX8" fmla="*/ 46852 w 354864"/>
              <a:gd name="connsiteY8" fmla="*/ 185247 h 430464"/>
              <a:gd name="connsiteX9" fmla="*/ 38969 w 354864"/>
              <a:gd name="connsiteY9" fmla="*/ 2 h 430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4864" h="430464">
                <a:moveTo>
                  <a:pt x="38969" y="2"/>
                </a:moveTo>
                <a:cubicBezTo>
                  <a:pt x="33057" y="659"/>
                  <a:pt x="12694" y="159628"/>
                  <a:pt x="11380" y="189188"/>
                </a:cubicBezTo>
                <a:cubicBezTo>
                  <a:pt x="10066" y="218748"/>
                  <a:pt x="-23435" y="137950"/>
                  <a:pt x="31087" y="177364"/>
                </a:cubicBezTo>
                <a:cubicBezTo>
                  <a:pt x="85609" y="216778"/>
                  <a:pt x="291218" y="397425"/>
                  <a:pt x="338514" y="425671"/>
                </a:cubicBezTo>
                <a:cubicBezTo>
                  <a:pt x="385810" y="453917"/>
                  <a:pt x="315523" y="348157"/>
                  <a:pt x="314866" y="346843"/>
                </a:cubicBezTo>
                <a:cubicBezTo>
                  <a:pt x="314209" y="345529"/>
                  <a:pt x="346397" y="421072"/>
                  <a:pt x="334573" y="417788"/>
                </a:cubicBezTo>
                <a:cubicBezTo>
                  <a:pt x="322749" y="414504"/>
                  <a:pt x="290561" y="365893"/>
                  <a:pt x="243921" y="327136"/>
                </a:cubicBezTo>
                <a:cubicBezTo>
                  <a:pt x="197281" y="288379"/>
                  <a:pt x="54735" y="185247"/>
                  <a:pt x="54735" y="185247"/>
                </a:cubicBezTo>
                <a:cubicBezTo>
                  <a:pt x="21890" y="161599"/>
                  <a:pt x="48166" y="215464"/>
                  <a:pt x="46852" y="185247"/>
                </a:cubicBezTo>
                <a:cubicBezTo>
                  <a:pt x="45538" y="155030"/>
                  <a:pt x="44881" y="-655"/>
                  <a:pt x="38969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 1305">
            <a:extLst>
              <a:ext uri="{FF2B5EF4-FFF2-40B4-BE49-F238E27FC236}">
                <a16:creationId xmlns:a16="http://schemas.microsoft.com/office/drawing/2014/main" id="{A48DF79F-092E-9885-EBAD-9D1B56AB4437}"/>
              </a:ext>
            </a:extLst>
          </p:cNvPr>
          <p:cNvSpPr/>
          <p:nvPr/>
        </p:nvSpPr>
        <p:spPr>
          <a:xfrm>
            <a:off x="1888208" y="5383164"/>
            <a:ext cx="432812" cy="264444"/>
          </a:xfrm>
          <a:custGeom>
            <a:avLst/>
            <a:gdLst>
              <a:gd name="connsiteX0" fmla="*/ 430710 w 432812"/>
              <a:gd name="connsiteY0" fmla="*/ 823 h 264444"/>
              <a:gd name="connsiteX1" fmla="*/ 258803 w 432812"/>
              <a:gd name="connsiteY1" fmla="*/ 66660 h 264444"/>
              <a:gd name="connsiteX2" fmla="*/ 156390 w 432812"/>
              <a:gd name="connsiteY2" fmla="*/ 121524 h 264444"/>
              <a:gd name="connsiteX3" fmla="*/ 247830 w 432812"/>
              <a:gd name="connsiteY3" fmla="*/ 103236 h 264444"/>
              <a:gd name="connsiteX4" fmla="*/ 2771 w 432812"/>
              <a:gd name="connsiteY4" fmla="*/ 260513 h 264444"/>
              <a:gd name="connsiteX5" fmla="*/ 119814 w 432812"/>
              <a:gd name="connsiteY5" fmla="*/ 212964 h 264444"/>
              <a:gd name="connsiteX6" fmla="*/ 185651 w 432812"/>
              <a:gd name="connsiteY6" fmla="*/ 169073 h 264444"/>
              <a:gd name="connsiteX7" fmla="*/ 116157 w 432812"/>
              <a:gd name="connsiteY7" fmla="*/ 169073 h 264444"/>
              <a:gd name="connsiteX8" fmla="*/ 214912 w 432812"/>
              <a:gd name="connsiteY8" fmla="*/ 125182 h 264444"/>
              <a:gd name="connsiteX9" fmla="*/ 171021 w 432812"/>
              <a:gd name="connsiteY9" fmla="*/ 117866 h 264444"/>
              <a:gd name="connsiteX10" fmla="*/ 342928 w 432812"/>
              <a:gd name="connsiteY10" fmla="*/ 33742 h 264444"/>
              <a:gd name="connsiteX11" fmla="*/ 430710 w 432812"/>
              <a:gd name="connsiteY11" fmla="*/ 823 h 264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2812" h="264444">
                <a:moveTo>
                  <a:pt x="430710" y="823"/>
                </a:moveTo>
                <a:cubicBezTo>
                  <a:pt x="416689" y="6309"/>
                  <a:pt x="304523" y="46543"/>
                  <a:pt x="258803" y="66660"/>
                </a:cubicBezTo>
                <a:cubicBezTo>
                  <a:pt x="213083" y="86777"/>
                  <a:pt x="158219" y="115428"/>
                  <a:pt x="156390" y="121524"/>
                </a:cubicBezTo>
                <a:cubicBezTo>
                  <a:pt x="154561" y="127620"/>
                  <a:pt x="273433" y="80071"/>
                  <a:pt x="247830" y="103236"/>
                </a:cubicBezTo>
                <a:cubicBezTo>
                  <a:pt x="222227" y="126401"/>
                  <a:pt x="24107" y="242225"/>
                  <a:pt x="2771" y="260513"/>
                </a:cubicBezTo>
                <a:cubicBezTo>
                  <a:pt x="-18565" y="278801"/>
                  <a:pt x="89334" y="228204"/>
                  <a:pt x="119814" y="212964"/>
                </a:cubicBezTo>
                <a:cubicBezTo>
                  <a:pt x="150294" y="197724"/>
                  <a:pt x="186261" y="176388"/>
                  <a:pt x="185651" y="169073"/>
                </a:cubicBezTo>
                <a:cubicBezTo>
                  <a:pt x="185041" y="161758"/>
                  <a:pt x="111280" y="176388"/>
                  <a:pt x="116157" y="169073"/>
                </a:cubicBezTo>
                <a:cubicBezTo>
                  <a:pt x="121034" y="161758"/>
                  <a:pt x="205768" y="133717"/>
                  <a:pt x="214912" y="125182"/>
                </a:cubicBezTo>
                <a:cubicBezTo>
                  <a:pt x="224056" y="116648"/>
                  <a:pt x="149685" y="133106"/>
                  <a:pt x="171021" y="117866"/>
                </a:cubicBezTo>
                <a:cubicBezTo>
                  <a:pt x="192357" y="102626"/>
                  <a:pt x="300256" y="48982"/>
                  <a:pt x="342928" y="33742"/>
                </a:cubicBezTo>
                <a:cubicBezTo>
                  <a:pt x="385600" y="18502"/>
                  <a:pt x="444731" y="-4663"/>
                  <a:pt x="430710" y="8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 1306">
            <a:extLst>
              <a:ext uri="{FF2B5EF4-FFF2-40B4-BE49-F238E27FC236}">
                <a16:creationId xmlns:a16="http://schemas.microsoft.com/office/drawing/2014/main" id="{A089E5C4-043A-E55D-075B-9371FBFF4FB1}"/>
              </a:ext>
            </a:extLst>
          </p:cNvPr>
          <p:cNvSpPr/>
          <p:nvPr/>
        </p:nvSpPr>
        <p:spPr>
          <a:xfrm>
            <a:off x="1978652" y="5285146"/>
            <a:ext cx="414092" cy="121214"/>
          </a:xfrm>
          <a:custGeom>
            <a:avLst/>
            <a:gdLst>
              <a:gd name="connsiteX0" fmla="*/ 413418 w 414092"/>
              <a:gd name="connsiteY0" fmla="*/ 86 h 121214"/>
              <a:gd name="connsiteX1" fmla="*/ 226881 w 414092"/>
              <a:gd name="connsiteY1" fmla="*/ 95184 h 121214"/>
              <a:gd name="connsiteX2" fmla="*/ 161044 w 414092"/>
              <a:gd name="connsiteY2" fmla="*/ 120787 h 121214"/>
              <a:gd name="connsiteX3" fmla="*/ 110 w 414092"/>
              <a:gd name="connsiteY3" fmla="*/ 80553 h 121214"/>
              <a:gd name="connsiteX4" fmla="*/ 135441 w 414092"/>
              <a:gd name="connsiteY4" fmla="*/ 120787 h 121214"/>
              <a:gd name="connsiteX5" fmla="*/ 113495 w 414092"/>
              <a:gd name="connsiteY5" fmla="*/ 84211 h 121214"/>
              <a:gd name="connsiteX6" fmla="*/ 153729 w 414092"/>
              <a:gd name="connsiteY6" fmla="*/ 113472 h 121214"/>
              <a:gd name="connsiteX7" fmla="*/ 413418 w 414092"/>
              <a:gd name="connsiteY7" fmla="*/ 86 h 121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4092" h="121214">
                <a:moveTo>
                  <a:pt x="413418" y="86"/>
                </a:moveTo>
                <a:cubicBezTo>
                  <a:pt x="425610" y="-2962"/>
                  <a:pt x="268943" y="75067"/>
                  <a:pt x="226881" y="95184"/>
                </a:cubicBezTo>
                <a:cubicBezTo>
                  <a:pt x="184819" y="115301"/>
                  <a:pt x="198839" y="123225"/>
                  <a:pt x="161044" y="120787"/>
                </a:cubicBezTo>
                <a:cubicBezTo>
                  <a:pt x="123249" y="118349"/>
                  <a:pt x="4377" y="80553"/>
                  <a:pt x="110" y="80553"/>
                </a:cubicBezTo>
                <a:cubicBezTo>
                  <a:pt x="-4157" y="80553"/>
                  <a:pt x="116544" y="120177"/>
                  <a:pt x="135441" y="120787"/>
                </a:cubicBezTo>
                <a:cubicBezTo>
                  <a:pt x="154338" y="121397"/>
                  <a:pt x="110447" y="85430"/>
                  <a:pt x="113495" y="84211"/>
                </a:cubicBezTo>
                <a:cubicBezTo>
                  <a:pt x="116543" y="82992"/>
                  <a:pt x="109228" y="122616"/>
                  <a:pt x="153729" y="113472"/>
                </a:cubicBezTo>
                <a:cubicBezTo>
                  <a:pt x="198230" y="104328"/>
                  <a:pt x="401226" y="3134"/>
                  <a:pt x="413418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 1307">
            <a:extLst>
              <a:ext uri="{FF2B5EF4-FFF2-40B4-BE49-F238E27FC236}">
                <a16:creationId xmlns:a16="http://schemas.microsoft.com/office/drawing/2014/main" id="{671C867C-AD45-D155-6891-D621D21F04D4}"/>
              </a:ext>
            </a:extLst>
          </p:cNvPr>
          <p:cNvSpPr/>
          <p:nvPr/>
        </p:nvSpPr>
        <p:spPr>
          <a:xfrm>
            <a:off x="3021625" y="5354159"/>
            <a:ext cx="275407" cy="290459"/>
          </a:xfrm>
          <a:custGeom>
            <a:avLst/>
            <a:gdLst>
              <a:gd name="connsiteX0" fmla="*/ 34 w 275407"/>
              <a:gd name="connsiteY0" fmla="*/ 537 h 290459"/>
              <a:gd name="connsiteX1" fmla="*/ 176894 w 275407"/>
              <a:gd name="connsiteY1" fmla="*/ 113426 h 290459"/>
              <a:gd name="connsiteX2" fmla="*/ 274731 w 275407"/>
              <a:gd name="connsiteY2" fmla="*/ 290285 h 290459"/>
              <a:gd name="connsiteX3" fmla="*/ 222049 w 275407"/>
              <a:gd name="connsiteY3" fmla="*/ 147293 h 290459"/>
              <a:gd name="connsiteX4" fmla="*/ 259679 w 275407"/>
              <a:gd name="connsiteY4" fmla="*/ 196211 h 290459"/>
              <a:gd name="connsiteX5" fmla="*/ 199471 w 275407"/>
              <a:gd name="connsiteY5" fmla="*/ 117189 h 290459"/>
              <a:gd name="connsiteX6" fmla="*/ 161842 w 275407"/>
              <a:gd name="connsiteY6" fmla="*/ 72034 h 290459"/>
              <a:gd name="connsiteX7" fmla="*/ 34 w 275407"/>
              <a:gd name="connsiteY7" fmla="*/ 537 h 290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5407" h="290459">
                <a:moveTo>
                  <a:pt x="34" y="537"/>
                </a:moveTo>
                <a:cubicBezTo>
                  <a:pt x="2543" y="7436"/>
                  <a:pt x="131111" y="65135"/>
                  <a:pt x="176894" y="113426"/>
                </a:cubicBezTo>
                <a:cubicBezTo>
                  <a:pt x="222677" y="161717"/>
                  <a:pt x="267205" y="284641"/>
                  <a:pt x="274731" y="290285"/>
                </a:cubicBezTo>
                <a:cubicBezTo>
                  <a:pt x="282257" y="295929"/>
                  <a:pt x="224558" y="162972"/>
                  <a:pt x="222049" y="147293"/>
                </a:cubicBezTo>
                <a:cubicBezTo>
                  <a:pt x="219540" y="131614"/>
                  <a:pt x="263442" y="201228"/>
                  <a:pt x="259679" y="196211"/>
                </a:cubicBezTo>
                <a:cubicBezTo>
                  <a:pt x="255916" y="191194"/>
                  <a:pt x="215777" y="137885"/>
                  <a:pt x="199471" y="117189"/>
                </a:cubicBezTo>
                <a:cubicBezTo>
                  <a:pt x="183165" y="96493"/>
                  <a:pt x="191319" y="88967"/>
                  <a:pt x="161842" y="72034"/>
                </a:cubicBezTo>
                <a:cubicBezTo>
                  <a:pt x="132366" y="55101"/>
                  <a:pt x="-2475" y="-6362"/>
                  <a:pt x="34" y="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 1308">
            <a:extLst>
              <a:ext uri="{FF2B5EF4-FFF2-40B4-BE49-F238E27FC236}">
                <a16:creationId xmlns:a16="http://schemas.microsoft.com/office/drawing/2014/main" id="{A92BFE41-5F6D-9E55-2F2F-1A18CBCE948B}"/>
              </a:ext>
            </a:extLst>
          </p:cNvPr>
          <p:cNvSpPr/>
          <p:nvPr/>
        </p:nvSpPr>
        <p:spPr>
          <a:xfrm>
            <a:off x="3952995" y="4981940"/>
            <a:ext cx="239363" cy="356403"/>
          </a:xfrm>
          <a:custGeom>
            <a:avLst/>
            <a:gdLst>
              <a:gd name="connsiteX0" fmla="*/ 126057 w 239363"/>
              <a:gd name="connsiteY0" fmla="*/ 223 h 356403"/>
              <a:gd name="connsiteX1" fmla="*/ 208842 w 239363"/>
              <a:gd name="connsiteY1" fmla="*/ 139453 h 356403"/>
              <a:gd name="connsiteX2" fmla="*/ 137346 w 239363"/>
              <a:gd name="connsiteY2" fmla="*/ 252341 h 356403"/>
              <a:gd name="connsiteX3" fmla="*/ 201316 w 239363"/>
              <a:gd name="connsiteY3" fmla="*/ 214712 h 356403"/>
              <a:gd name="connsiteX4" fmla="*/ 1879 w 239363"/>
              <a:gd name="connsiteY4" fmla="*/ 353941 h 356403"/>
              <a:gd name="connsiteX5" fmla="*/ 107242 w 239363"/>
              <a:gd name="connsiteY5" fmla="*/ 297497 h 356403"/>
              <a:gd name="connsiteX6" fmla="*/ 208842 w 239363"/>
              <a:gd name="connsiteY6" fmla="*/ 218475 h 356403"/>
              <a:gd name="connsiteX7" fmla="*/ 186264 w 239363"/>
              <a:gd name="connsiteY7" fmla="*/ 218475 h 356403"/>
              <a:gd name="connsiteX8" fmla="*/ 238946 w 239363"/>
              <a:gd name="connsiteY8" fmla="*/ 173319 h 356403"/>
              <a:gd name="connsiteX9" fmla="*/ 126057 w 239363"/>
              <a:gd name="connsiteY9" fmla="*/ 223 h 356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9363" h="356403">
                <a:moveTo>
                  <a:pt x="126057" y="223"/>
                </a:moveTo>
                <a:cubicBezTo>
                  <a:pt x="121040" y="-5421"/>
                  <a:pt x="206961" y="97433"/>
                  <a:pt x="208842" y="139453"/>
                </a:cubicBezTo>
                <a:cubicBezTo>
                  <a:pt x="210723" y="181473"/>
                  <a:pt x="138600" y="239798"/>
                  <a:pt x="137346" y="252341"/>
                </a:cubicBezTo>
                <a:cubicBezTo>
                  <a:pt x="136092" y="264884"/>
                  <a:pt x="223894" y="197779"/>
                  <a:pt x="201316" y="214712"/>
                </a:cubicBezTo>
                <a:cubicBezTo>
                  <a:pt x="178738" y="231645"/>
                  <a:pt x="17558" y="340144"/>
                  <a:pt x="1879" y="353941"/>
                </a:cubicBezTo>
                <a:cubicBezTo>
                  <a:pt x="-13800" y="367738"/>
                  <a:pt x="72748" y="320075"/>
                  <a:pt x="107242" y="297497"/>
                </a:cubicBezTo>
                <a:cubicBezTo>
                  <a:pt x="141736" y="274919"/>
                  <a:pt x="208842" y="218475"/>
                  <a:pt x="208842" y="218475"/>
                </a:cubicBezTo>
                <a:cubicBezTo>
                  <a:pt x="222012" y="205305"/>
                  <a:pt x="181247" y="226001"/>
                  <a:pt x="186264" y="218475"/>
                </a:cubicBezTo>
                <a:cubicBezTo>
                  <a:pt x="191281" y="210949"/>
                  <a:pt x="244590" y="204050"/>
                  <a:pt x="238946" y="173319"/>
                </a:cubicBezTo>
                <a:cubicBezTo>
                  <a:pt x="233302" y="142588"/>
                  <a:pt x="131074" y="5867"/>
                  <a:pt x="126057" y="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 1309">
            <a:extLst>
              <a:ext uri="{FF2B5EF4-FFF2-40B4-BE49-F238E27FC236}">
                <a16:creationId xmlns:a16="http://schemas.microsoft.com/office/drawing/2014/main" id="{9534434E-EC99-A747-7BA2-7AFA53A20AED}"/>
              </a:ext>
            </a:extLst>
          </p:cNvPr>
          <p:cNvSpPr/>
          <p:nvPr/>
        </p:nvSpPr>
        <p:spPr>
          <a:xfrm>
            <a:off x="2944283" y="6651481"/>
            <a:ext cx="530490" cy="446084"/>
          </a:xfrm>
          <a:custGeom>
            <a:avLst/>
            <a:gdLst>
              <a:gd name="connsiteX0" fmla="*/ 530437 w 530490"/>
              <a:gd name="connsiteY0" fmla="*/ 126 h 446084"/>
              <a:gd name="connsiteX1" fmla="*/ 75850 w 530490"/>
              <a:gd name="connsiteY1" fmla="*/ 365886 h 446084"/>
              <a:gd name="connsiteX2" fmla="*/ 49724 w 530490"/>
              <a:gd name="connsiteY2" fmla="*/ 439038 h 446084"/>
              <a:gd name="connsiteX3" fmla="*/ 65399 w 530490"/>
              <a:gd name="connsiteY3" fmla="*/ 386786 h 446084"/>
              <a:gd name="connsiteX4" fmla="*/ 2698 w 530490"/>
              <a:gd name="connsiteY4" fmla="*/ 444263 h 446084"/>
              <a:gd name="connsiteX5" fmla="*/ 169902 w 530490"/>
              <a:gd name="connsiteY5" fmla="*/ 303184 h 446084"/>
              <a:gd name="connsiteX6" fmla="*/ 107200 w 530490"/>
              <a:gd name="connsiteY6" fmla="*/ 324085 h 446084"/>
              <a:gd name="connsiteX7" fmla="*/ 530437 w 530490"/>
              <a:gd name="connsiteY7" fmla="*/ 126 h 446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0490" h="446084">
                <a:moveTo>
                  <a:pt x="530437" y="126"/>
                </a:moveTo>
                <a:cubicBezTo>
                  <a:pt x="525212" y="7093"/>
                  <a:pt x="155969" y="292734"/>
                  <a:pt x="75850" y="365886"/>
                </a:cubicBezTo>
                <a:cubicBezTo>
                  <a:pt x="-4269" y="439038"/>
                  <a:pt x="51466" y="435555"/>
                  <a:pt x="49724" y="439038"/>
                </a:cubicBezTo>
                <a:cubicBezTo>
                  <a:pt x="47982" y="442521"/>
                  <a:pt x="73237" y="385915"/>
                  <a:pt x="65399" y="386786"/>
                </a:cubicBezTo>
                <a:cubicBezTo>
                  <a:pt x="57561" y="387657"/>
                  <a:pt x="-14719" y="458197"/>
                  <a:pt x="2698" y="444263"/>
                </a:cubicBezTo>
                <a:cubicBezTo>
                  <a:pt x="20115" y="430329"/>
                  <a:pt x="152485" y="323214"/>
                  <a:pt x="169902" y="303184"/>
                </a:cubicBezTo>
                <a:cubicBezTo>
                  <a:pt x="187319" y="283154"/>
                  <a:pt x="54949" y="371982"/>
                  <a:pt x="107200" y="324085"/>
                </a:cubicBezTo>
                <a:cubicBezTo>
                  <a:pt x="159451" y="276188"/>
                  <a:pt x="535662" y="-6841"/>
                  <a:pt x="530437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 1310">
            <a:extLst>
              <a:ext uri="{FF2B5EF4-FFF2-40B4-BE49-F238E27FC236}">
                <a16:creationId xmlns:a16="http://schemas.microsoft.com/office/drawing/2014/main" id="{E585911A-95A4-719C-502F-6B00009A6117}"/>
              </a:ext>
            </a:extLst>
          </p:cNvPr>
          <p:cNvSpPr/>
          <p:nvPr/>
        </p:nvSpPr>
        <p:spPr>
          <a:xfrm>
            <a:off x="2395521" y="7048402"/>
            <a:ext cx="478263" cy="80332"/>
          </a:xfrm>
          <a:custGeom>
            <a:avLst/>
            <a:gdLst>
              <a:gd name="connsiteX0" fmla="*/ 13270 w 478263"/>
              <a:gd name="connsiteY0" fmla="*/ 316 h 80332"/>
              <a:gd name="connsiteX1" fmla="*/ 81197 w 478263"/>
              <a:gd name="connsiteY1" fmla="*/ 47342 h 80332"/>
              <a:gd name="connsiteX2" fmla="*/ 473082 w 478263"/>
              <a:gd name="connsiteY2" fmla="*/ 57792 h 80332"/>
              <a:gd name="connsiteX3" fmla="*/ 316328 w 478263"/>
              <a:gd name="connsiteY3" fmla="*/ 68243 h 80332"/>
              <a:gd name="connsiteX4" fmla="*/ 175249 w 478263"/>
              <a:gd name="connsiteY4" fmla="*/ 78693 h 80332"/>
              <a:gd name="connsiteX5" fmla="*/ 264077 w 478263"/>
              <a:gd name="connsiteY5" fmla="*/ 73468 h 80332"/>
              <a:gd name="connsiteX6" fmla="*/ 13270 w 478263"/>
              <a:gd name="connsiteY6" fmla="*/ 316 h 80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263" h="80332">
                <a:moveTo>
                  <a:pt x="13270" y="316"/>
                </a:moveTo>
                <a:cubicBezTo>
                  <a:pt x="-17210" y="-4038"/>
                  <a:pt x="4562" y="37763"/>
                  <a:pt x="81197" y="47342"/>
                </a:cubicBezTo>
                <a:cubicBezTo>
                  <a:pt x="157832" y="56921"/>
                  <a:pt x="433894" y="54309"/>
                  <a:pt x="473082" y="57792"/>
                </a:cubicBezTo>
                <a:cubicBezTo>
                  <a:pt x="512270" y="61275"/>
                  <a:pt x="316328" y="68243"/>
                  <a:pt x="316328" y="68243"/>
                </a:cubicBezTo>
                <a:lnTo>
                  <a:pt x="175249" y="78693"/>
                </a:lnTo>
                <a:cubicBezTo>
                  <a:pt x="166541" y="79564"/>
                  <a:pt x="290203" y="83918"/>
                  <a:pt x="264077" y="73468"/>
                </a:cubicBezTo>
                <a:cubicBezTo>
                  <a:pt x="237951" y="63018"/>
                  <a:pt x="43750" y="4670"/>
                  <a:pt x="13270" y="3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 1311">
            <a:extLst>
              <a:ext uri="{FF2B5EF4-FFF2-40B4-BE49-F238E27FC236}">
                <a16:creationId xmlns:a16="http://schemas.microsoft.com/office/drawing/2014/main" id="{08BCD44F-9578-6A26-52A8-99A1E230D416}"/>
              </a:ext>
            </a:extLst>
          </p:cNvPr>
          <p:cNvSpPr/>
          <p:nvPr/>
        </p:nvSpPr>
        <p:spPr>
          <a:xfrm>
            <a:off x="3093984" y="3079071"/>
            <a:ext cx="644379" cy="432088"/>
          </a:xfrm>
          <a:custGeom>
            <a:avLst/>
            <a:gdLst>
              <a:gd name="connsiteX0" fmla="*/ 1313 w 644379"/>
              <a:gd name="connsiteY0" fmla="*/ 460 h 432088"/>
              <a:gd name="connsiteX1" fmla="*/ 595147 w 644379"/>
              <a:gd name="connsiteY1" fmla="*/ 310515 h 432088"/>
              <a:gd name="connsiteX2" fmla="*/ 574126 w 644379"/>
              <a:gd name="connsiteY2" fmla="*/ 431384 h 432088"/>
              <a:gd name="connsiteX3" fmla="*/ 642444 w 644379"/>
              <a:gd name="connsiteY3" fmla="*/ 357812 h 432088"/>
              <a:gd name="connsiteX4" fmla="*/ 610913 w 644379"/>
              <a:gd name="connsiteY4" fmla="*/ 305260 h 432088"/>
              <a:gd name="connsiteX5" fmla="*/ 463768 w 644379"/>
              <a:gd name="connsiteY5" fmla="*/ 294750 h 432088"/>
              <a:gd name="connsiteX6" fmla="*/ 542595 w 644379"/>
              <a:gd name="connsiteY6" fmla="*/ 294750 h 432088"/>
              <a:gd name="connsiteX7" fmla="*/ 437492 w 644379"/>
              <a:gd name="connsiteY7" fmla="*/ 242198 h 432088"/>
              <a:gd name="connsiteX8" fmla="*/ 1313 w 644379"/>
              <a:gd name="connsiteY8" fmla="*/ 460 h 43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4379" h="432088">
                <a:moveTo>
                  <a:pt x="1313" y="460"/>
                </a:moveTo>
                <a:cubicBezTo>
                  <a:pt x="27589" y="11846"/>
                  <a:pt x="499678" y="238694"/>
                  <a:pt x="595147" y="310515"/>
                </a:cubicBezTo>
                <a:cubicBezTo>
                  <a:pt x="690616" y="382336"/>
                  <a:pt x="566243" y="423501"/>
                  <a:pt x="574126" y="431384"/>
                </a:cubicBezTo>
                <a:cubicBezTo>
                  <a:pt x="582009" y="439267"/>
                  <a:pt x="636313" y="378833"/>
                  <a:pt x="642444" y="357812"/>
                </a:cubicBezTo>
                <a:cubicBezTo>
                  <a:pt x="648575" y="336791"/>
                  <a:pt x="640692" y="315770"/>
                  <a:pt x="610913" y="305260"/>
                </a:cubicBezTo>
                <a:cubicBezTo>
                  <a:pt x="581134" y="294750"/>
                  <a:pt x="475154" y="296502"/>
                  <a:pt x="463768" y="294750"/>
                </a:cubicBezTo>
                <a:cubicBezTo>
                  <a:pt x="452382" y="292998"/>
                  <a:pt x="546974" y="303509"/>
                  <a:pt x="542595" y="294750"/>
                </a:cubicBezTo>
                <a:cubicBezTo>
                  <a:pt x="538216" y="285991"/>
                  <a:pt x="524202" y="292122"/>
                  <a:pt x="437492" y="242198"/>
                </a:cubicBezTo>
                <a:cubicBezTo>
                  <a:pt x="350782" y="192274"/>
                  <a:pt x="-24963" y="-10926"/>
                  <a:pt x="1313" y="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35E1DAF0-0EA6-4CCA-BEAA-9AB3282CD875}"/>
              </a:ext>
            </a:extLst>
          </p:cNvPr>
          <p:cNvSpPr/>
          <p:nvPr/>
        </p:nvSpPr>
        <p:spPr>
          <a:xfrm>
            <a:off x="2478032" y="6695703"/>
            <a:ext cx="507003" cy="68496"/>
          </a:xfrm>
          <a:custGeom>
            <a:avLst/>
            <a:gdLst>
              <a:gd name="connsiteX0" fmla="*/ 22998 w 507003"/>
              <a:gd name="connsiteY0" fmla="*/ 26598 h 68496"/>
              <a:gd name="connsiteX1" fmla="*/ 494812 w 507003"/>
              <a:gd name="connsiteY1" fmla="*/ 1546 h 68496"/>
              <a:gd name="connsiteX2" fmla="*/ 344500 w 507003"/>
              <a:gd name="connsiteY2" fmla="*/ 9897 h 68496"/>
              <a:gd name="connsiteX3" fmla="*/ 89804 w 507003"/>
              <a:gd name="connsiteY3" fmla="*/ 68352 h 68496"/>
              <a:gd name="connsiteX4" fmla="*/ 277694 w 507003"/>
              <a:gd name="connsiteY4" fmla="*/ 26598 h 68496"/>
              <a:gd name="connsiteX5" fmla="*/ 169135 w 507003"/>
              <a:gd name="connsiteY5" fmla="*/ 30774 h 68496"/>
              <a:gd name="connsiteX6" fmla="*/ 81453 w 507003"/>
              <a:gd name="connsiteY6" fmla="*/ 22423 h 68496"/>
              <a:gd name="connsiteX7" fmla="*/ 22998 w 507003"/>
              <a:gd name="connsiteY7" fmla="*/ 26598 h 68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7003" h="68496">
                <a:moveTo>
                  <a:pt x="22998" y="26598"/>
                </a:moveTo>
                <a:lnTo>
                  <a:pt x="494812" y="1546"/>
                </a:lnTo>
                <a:cubicBezTo>
                  <a:pt x="548396" y="-1238"/>
                  <a:pt x="412001" y="-1237"/>
                  <a:pt x="344500" y="9897"/>
                </a:cubicBezTo>
                <a:cubicBezTo>
                  <a:pt x="276999" y="21031"/>
                  <a:pt x="100938" y="65569"/>
                  <a:pt x="89804" y="68352"/>
                </a:cubicBezTo>
                <a:cubicBezTo>
                  <a:pt x="78670" y="71135"/>
                  <a:pt x="264472" y="32861"/>
                  <a:pt x="277694" y="26598"/>
                </a:cubicBezTo>
                <a:cubicBezTo>
                  <a:pt x="290916" y="20335"/>
                  <a:pt x="201842" y="31470"/>
                  <a:pt x="169135" y="30774"/>
                </a:cubicBezTo>
                <a:cubicBezTo>
                  <a:pt x="136428" y="30078"/>
                  <a:pt x="103026" y="23815"/>
                  <a:pt x="81453" y="22423"/>
                </a:cubicBezTo>
                <a:cubicBezTo>
                  <a:pt x="59880" y="21031"/>
                  <a:pt x="-45895" y="30077"/>
                  <a:pt x="22998" y="265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6281B99B-EEF1-62C2-AB3D-54FBE5468EAC}"/>
              </a:ext>
            </a:extLst>
          </p:cNvPr>
          <p:cNvSpPr/>
          <p:nvPr/>
        </p:nvSpPr>
        <p:spPr>
          <a:xfrm>
            <a:off x="2292205" y="6697198"/>
            <a:ext cx="221575" cy="108610"/>
          </a:xfrm>
          <a:custGeom>
            <a:avLst/>
            <a:gdLst>
              <a:gd name="connsiteX0" fmla="*/ 58 w 221575"/>
              <a:gd name="connsiteY0" fmla="*/ 51 h 108610"/>
              <a:gd name="connsiteX1" fmla="*/ 121143 w 221575"/>
              <a:gd name="connsiteY1" fmla="*/ 71032 h 108610"/>
              <a:gd name="connsiteX2" fmla="*/ 221351 w 221575"/>
              <a:gd name="connsiteY2" fmla="*/ 62681 h 108610"/>
              <a:gd name="connsiteX3" fmla="*/ 150370 w 221575"/>
              <a:gd name="connsiteY3" fmla="*/ 87734 h 108610"/>
              <a:gd name="connsiteX4" fmla="*/ 91916 w 221575"/>
              <a:gd name="connsiteY4" fmla="*/ 108610 h 108610"/>
              <a:gd name="connsiteX5" fmla="*/ 104442 w 221575"/>
              <a:gd name="connsiteY5" fmla="*/ 83558 h 108610"/>
              <a:gd name="connsiteX6" fmla="*/ 58 w 221575"/>
              <a:gd name="connsiteY6" fmla="*/ 51 h 108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575" h="108610">
                <a:moveTo>
                  <a:pt x="58" y="51"/>
                </a:moveTo>
                <a:cubicBezTo>
                  <a:pt x="2841" y="-2037"/>
                  <a:pt x="84261" y="60594"/>
                  <a:pt x="121143" y="71032"/>
                </a:cubicBezTo>
                <a:cubicBezTo>
                  <a:pt x="158025" y="81470"/>
                  <a:pt x="216480" y="59897"/>
                  <a:pt x="221351" y="62681"/>
                </a:cubicBezTo>
                <a:cubicBezTo>
                  <a:pt x="226222" y="65465"/>
                  <a:pt x="150370" y="87734"/>
                  <a:pt x="150370" y="87734"/>
                </a:cubicBezTo>
                <a:lnTo>
                  <a:pt x="91916" y="108610"/>
                </a:lnTo>
                <a:cubicBezTo>
                  <a:pt x="84261" y="107914"/>
                  <a:pt x="114881" y="98868"/>
                  <a:pt x="104442" y="83558"/>
                </a:cubicBezTo>
                <a:cubicBezTo>
                  <a:pt x="94004" y="68249"/>
                  <a:pt x="-2725" y="2139"/>
                  <a:pt x="58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FFE18CFF-4DE4-9A9F-A761-F30E961F61EA}"/>
              </a:ext>
            </a:extLst>
          </p:cNvPr>
          <p:cNvSpPr/>
          <p:nvPr/>
        </p:nvSpPr>
        <p:spPr>
          <a:xfrm>
            <a:off x="2546659" y="6543531"/>
            <a:ext cx="526394" cy="57822"/>
          </a:xfrm>
          <a:custGeom>
            <a:avLst/>
            <a:gdLst>
              <a:gd name="connsiteX0" fmla="*/ 300 w 526394"/>
              <a:gd name="connsiteY0" fmla="*/ 57685 h 57822"/>
              <a:gd name="connsiteX1" fmla="*/ 288399 w 526394"/>
              <a:gd name="connsiteY1" fmla="*/ 20107 h 57822"/>
              <a:gd name="connsiteX2" fmla="*/ 518042 w 526394"/>
              <a:gd name="connsiteY2" fmla="*/ 57685 h 57822"/>
              <a:gd name="connsiteX3" fmla="*/ 467938 w 526394"/>
              <a:gd name="connsiteY3" fmla="*/ 24283 h 57822"/>
              <a:gd name="connsiteX4" fmla="*/ 388607 w 526394"/>
              <a:gd name="connsiteY4" fmla="*/ 32633 h 57822"/>
              <a:gd name="connsiteX5" fmla="*/ 296749 w 526394"/>
              <a:gd name="connsiteY5" fmla="*/ 7581 h 57822"/>
              <a:gd name="connsiteX6" fmla="*/ 234119 w 526394"/>
              <a:gd name="connsiteY6" fmla="*/ 3406 h 57822"/>
              <a:gd name="connsiteX7" fmla="*/ 300 w 526394"/>
              <a:gd name="connsiteY7" fmla="*/ 57685 h 57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6394" h="57822">
                <a:moveTo>
                  <a:pt x="300" y="57685"/>
                </a:moveTo>
                <a:cubicBezTo>
                  <a:pt x="9347" y="60468"/>
                  <a:pt x="202109" y="20107"/>
                  <a:pt x="288399" y="20107"/>
                </a:cubicBezTo>
                <a:cubicBezTo>
                  <a:pt x="374689" y="20107"/>
                  <a:pt x="488119" y="56989"/>
                  <a:pt x="518042" y="57685"/>
                </a:cubicBezTo>
                <a:cubicBezTo>
                  <a:pt x="547965" y="58381"/>
                  <a:pt x="489511" y="28458"/>
                  <a:pt x="467938" y="24283"/>
                </a:cubicBezTo>
                <a:cubicBezTo>
                  <a:pt x="446365" y="20108"/>
                  <a:pt x="417138" y="35417"/>
                  <a:pt x="388607" y="32633"/>
                </a:cubicBezTo>
                <a:cubicBezTo>
                  <a:pt x="360076" y="29849"/>
                  <a:pt x="322497" y="12452"/>
                  <a:pt x="296749" y="7581"/>
                </a:cubicBezTo>
                <a:cubicBezTo>
                  <a:pt x="271001" y="2710"/>
                  <a:pt x="279352" y="-4249"/>
                  <a:pt x="234119" y="3406"/>
                </a:cubicBezTo>
                <a:cubicBezTo>
                  <a:pt x="188886" y="11061"/>
                  <a:pt x="-8747" y="54902"/>
                  <a:pt x="300" y="57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6C01AFA6-6ECC-6667-BE34-3E8CC4FC9D1A}"/>
              </a:ext>
            </a:extLst>
          </p:cNvPr>
          <p:cNvSpPr/>
          <p:nvPr/>
        </p:nvSpPr>
        <p:spPr>
          <a:xfrm>
            <a:off x="1953277" y="5603222"/>
            <a:ext cx="251304" cy="401036"/>
          </a:xfrm>
          <a:custGeom>
            <a:avLst/>
            <a:gdLst>
              <a:gd name="connsiteX0" fmla="*/ 251304 w 251304"/>
              <a:gd name="connsiteY0" fmla="*/ 88 h 401036"/>
              <a:gd name="connsiteX1" fmla="*/ 25835 w 251304"/>
              <a:gd name="connsiteY1" fmla="*/ 229731 h 401036"/>
              <a:gd name="connsiteX2" fmla="*/ 4959 w 251304"/>
              <a:gd name="connsiteY2" fmla="*/ 400920 h 401036"/>
              <a:gd name="connsiteX3" fmla="*/ 25835 w 251304"/>
              <a:gd name="connsiteY3" fmla="*/ 204679 h 401036"/>
              <a:gd name="connsiteX4" fmla="*/ 251304 w 251304"/>
              <a:gd name="connsiteY4" fmla="*/ 88 h 401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304" h="401036">
                <a:moveTo>
                  <a:pt x="251304" y="88"/>
                </a:moveTo>
                <a:cubicBezTo>
                  <a:pt x="251304" y="4263"/>
                  <a:pt x="66892" y="162926"/>
                  <a:pt x="25835" y="229731"/>
                </a:cubicBezTo>
                <a:cubicBezTo>
                  <a:pt x="-15222" y="296536"/>
                  <a:pt x="4959" y="405095"/>
                  <a:pt x="4959" y="400920"/>
                </a:cubicBezTo>
                <a:cubicBezTo>
                  <a:pt x="4959" y="396745"/>
                  <a:pt x="-12439" y="268005"/>
                  <a:pt x="25835" y="204679"/>
                </a:cubicBezTo>
                <a:cubicBezTo>
                  <a:pt x="64109" y="141353"/>
                  <a:pt x="251304" y="-4087"/>
                  <a:pt x="251304" y="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F75EF912-ECB2-405A-1656-55CB59803A5A}"/>
              </a:ext>
            </a:extLst>
          </p:cNvPr>
          <p:cNvSpPr/>
          <p:nvPr/>
        </p:nvSpPr>
        <p:spPr>
          <a:xfrm>
            <a:off x="2862862" y="5774080"/>
            <a:ext cx="164267" cy="391589"/>
          </a:xfrm>
          <a:custGeom>
            <a:avLst/>
            <a:gdLst>
              <a:gd name="connsiteX0" fmla="*/ 105806 w 164267"/>
              <a:gd name="connsiteY0" fmla="*/ 419 h 391589"/>
              <a:gd name="connsiteX1" fmla="*/ 155911 w 164267"/>
              <a:gd name="connsiteY1" fmla="*/ 167432 h 391589"/>
              <a:gd name="connsiteX2" fmla="*/ 139209 w 164267"/>
              <a:gd name="connsiteY2" fmla="*/ 217536 h 391589"/>
              <a:gd name="connsiteX3" fmla="*/ 1423 w 164267"/>
              <a:gd name="connsiteY3" fmla="*/ 388725 h 391589"/>
              <a:gd name="connsiteX4" fmla="*/ 72404 w 164267"/>
              <a:gd name="connsiteY4" fmla="*/ 321920 h 391589"/>
              <a:gd name="connsiteX5" fmla="*/ 151735 w 164267"/>
              <a:gd name="connsiteY5" fmla="*/ 284342 h 391589"/>
              <a:gd name="connsiteX6" fmla="*/ 109982 w 164267"/>
              <a:gd name="connsiteY6" fmla="*/ 288517 h 391589"/>
              <a:gd name="connsiteX7" fmla="*/ 164261 w 164267"/>
              <a:gd name="connsiteY7" fmla="*/ 221712 h 391589"/>
              <a:gd name="connsiteX8" fmla="*/ 105806 w 164267"/>
              <a:gd name="connsiteY8" fmla="*/ 419 h 391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267" h="391589">
                <a:moveTo>
                  <a:pt x="105806" y="419"/>
                </a:moveTo>
                <a:cubicBezTo>
                  <a:pt x="104414" y="-8628"/>
                  <a:pt x="150344" y="131246"/>
                  <a:pt x="155911" y="167432"/>
                </a:cubicBezTo>
                <a:cubicBezTo>
                  <a:pt x="161478" y="203618"/>
                  <a:pt x="164957" y="180654"/>
                  <a:pt x="139209" y="217536"/>
                </a:cubicBezTo>
                <a:cubicBezTo>
                  <a:pt x="113461" y="254418"/>
                  <a:pt x="12557" y="371328"/>
                  <a:pt x="1423" y="388725"/>
                </a:cubicBezTo>
                <a:cubicBezTo>
                  <a:pt x="-9711" y="406122"/>
                  <a:pt x="47352" y="339317"/>
                  <a:pt x="72404" y="321920"/>
                </a:cubicBezTo>
                <a:cubicBezTo>
                  <a:pt x="97456" y="304523"/>
                  <a:pt x="145472" y="289909"/>
                  <a:pt x="151735" y="284342"/>
                </a:cubicBezTo>
                <a:cubicBezTo>
                  <a:pt x="157998" y="278775"/>
                  <a:pt x="107894" y="298955"/>
                  <a:pt x="109982" y="288517"/>
                </a:cubicBezTo>
                <a:cubicBezTo>
                  <a:pt x="112070" y="278079"/>
                  <a:pt x="163565" y="264161"/>
                  <a:pt x="164261" y="221712"/>
                </a:cubicBezTo>
                <a:cubicBezTo>
                  <a:pt x="164957" y="179263"/>
                  <a:pt x="107198" y="9466"/>
                  <a:pt x="105806" y="4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63512AFE-8FDA-5922-3D52-57E8E5128746}"/>
              </a:ext>
            </a:extLst>
          </p:cNvPr>
          <p:cNvSpPr/>
          <p:nvPr/>
        </p:nvSpPr>
        <p:spPr>
          <a:xfrm>
            <a:off x="2214705" y="6189210"/>
            <a:ext cx="81760" cy="191961"/>
          </a:xfrm>
          <a:custGeom>
            <a:avLst/>
            <a:gdLst>
              <a:gd name="connsiteX0" fmla="*/ 81531 w 81760"/>
              <a:gd name="connsiteY0" fmla="*/ 50 h 191961"/>
              <a:gd name="connsiteX1" fmla="*/ 26940 w 81760"/>
              <a:gd name="connsiteY1" fmla="*/ 71700 h 191961"/>
              <a:gd name="connsiteX2" fmla="*/ 23528 w 81760"/>
              <a:gd name="connsiteY2" fmla="*/ 191118 h 191961"/>
              <a:gd name="connsiteX3" fmla="*/ 16704 w 81760"/>
              <a:gd name="connsiteY3" fmla="*/ 122880 h 191961"/>
              <a:gd name="connsiteX4" fmla="*/ 3056 w 81760"/>
              <a:gd name="connsiteY4" fmla="*/ 81936 h 191961"/>
              <a:gd name="connsiteX5" fmla="*/ 81531 w 81760"/>
              <a:gd name="connsiteY5" fmla="*/ 50 h 19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760" h="191961">
                <a:moveTo>
                  <a:pt x="81531" y="50"/>
                </a:moveTo>
                <a:cubicBezTo>
                  <a:pt x="85512" y="-1656"/>
                  <a:pt x="36607" y="39855"/>
                  <a:pt x="26940" y="71700"/>
                </a:cubicBezTo>
                <a:cubicBezTo>
                  <a:pt x="17273" y="103545"/>
                  <a:pt x="25234" y="182588"/>
                  <a:pt x="23528" y="191118"/>
                </a:cubicBezTo>
                <a:cubicBezTo>
                  <a:pt x="21822" y="199648"/>
                  <a:pt x="20116" y="141077"/>
                  <a:pt x="16704" y="122880"/>
                </a:cubicBezTo>
                <a:cubicBezTo>
                  <a:pt x="13292" y="104683"/>
                  <a:pt x="-7748" y="99564"/>
                  <a:pt x="3056" y="81936"/>
                </a:cubicBezTo>
                <a:cubicBezTo>
                  <a:pt x="13860" y="64308"/>
                  <a:pt x="77550" y="1756"/>
                  <a:pt x="81531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D1CA46BB-96B7-11FD-327E-811369222597}"/>
              </a:ext>
            </a:extLst>
          </p:cNvPr>
          <p:cNvSpPr/>
          <p:nvPr/>
        </p:nvSpPr>
        <p:spPr>
          <a:xfrm>
            <a:off x="3087143" y="6195990"/>
            <a:ext cx="444401" cy="412985"/>
          </a:xfrm>
          <a:custGeom>
            <a:avLst/>
            <a:gdLst>
              <a:gd name="connsiteX0" fmla="*/ 663 w 444401"/>
              <a:gd name="connsiteY0" fmla="*/ 94 h 412985"/>
              <a:gd name="connsiteX1" fmla="*/ 150788 w 444401"/>
              <a:gd name="connsiteY1" fmla="*/ 129747 h 412985"/>
              <a:gd name="connsiteX2" fmla="*/ 393036 w 444401"/>
              <a:gd name="connsiteY2" fmla="*/ 228694 h 412985"/>
              <a:gd name="connsiteX3" fmla="*/ 440803 w 444401"/>
              <a:gd name="connsiteY3" fmla="*/ 412938 h 412985"/>
              <a:gd name="connsiteX4" fmla="*/ 423744 w 444401"/>
              <a:gd name="connsiteY4" fmla="*/ 245753 h 412985"/>
              <a:gd name="connsiteX5" fmla="*/ 287266 w 444401"/>
              <a:gd name="connsiteY5" fmla="*/ 153631 h 412985"/>
              <a:gd name="connsiteX6" fmla="*/ 103021 w 444401"/>
              <a:gd name="connsiteY6" fmla="*/ 109276 h 412985"/>
              <a:gd name="connsiteX7" fmla="*/ 663 w 444401"/>
              <a:gd name="connsiteY7" fmla="*/ 94 h 412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4401" h="412985">
                <a:moveTo>
                  <a:pt x="663" y="94"/>
                </a:moveTo>
                <a:cubicBezTo>
                  <a:pt x="8624" y="3506"/>
                  <a:pt x="85393" y="91647"/>
                  <a:pt x="150788" y="129747"/>
                </a:cubicBezTo>
                <a:cubicBezTo>
                  <a:pt x="216184" y="167847"/>
                  <a:pt x="344700" y="181496"/>
                  <a:pt x="393036" y="228694"/>
                </a:cubicBezTo>
                <a:cubicBezTo>
                  <a:pt x="441372" y="275893"/>
                  <a:pt x="435685" y="410095"/>
                  <a:pt x="440803" y="412938"/>
                </a:cubicBezTo>
                <a:cubicBezTo>
                  <a:pt x="445921" y="415781"/>
                  <a:pt x="449333" y="288971"/>
                  <a:pt x="423744" y="245753"/>
                </a:cubicBezTo>
                <a:cubicBezTo>
                  <a:pt x="398155" y="202535"/>
                  <a:pt x="340720" y="176377"/>
                  <a:pt x="287266" y="153631"/>
                </a:cubicBezTo>
                <a:cubicBezTo>
                  <a:pt x="233812" y="130885"/>
                  <a:pt x="147945" y="131454"/>
                  <a:pt x="103021" y="109276"/>
                </a:cubicBezTo>
                <a:cubicBezTo>
                  <a:pt x="58097" y="87098"/>
                  <a:pt x="-7298" y="-3318"/>
                  <a:pt x="663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1051F56D-DD55-A1B9-2A94-8DEEAEE330A2}"/>
              </a:ext>
            </a:extLst>
          </p:cNvPr>
          <p:cNvSpPr/>
          <p:nvPr/>
        </p:nvSpPr>
        <p:spPr>
          <a:xfrm>
            <a:off x="4099326" y="6020877"/>
            <a:ext cx="782257" cy="985135"/>
          </a:xfrm>
          <a:custGeom>
            <a:avLst/>
            <a:gdLst>
              <a:gd name="connsiteX0" fmla="*/ 781891 w 782257"/>
              <a:gd name="connsiteY0" fmla="*/ 27 h 985135"/>
              <a:gd name="connsiteX1" fmla="*/ 534517 w 782257"/>
              <a:gd name="connsiteY1" fmla="*/ 251819 h 985135"/>
              <a:gd name="connsiteX2" fmla="*/ 322483 w 782257"/>
              <a:gd name="connsiteY2" fmla="*/ 728897 h 985135"/>
              <a:gd name="connsiteX3" fmla="*/ 348987 w 782257"/>
              <a:gd name="connsiteY3" fmla="*/ 609627 h 985135"/>
              <a:gd name="connsiteX4" fmla="*/ 331317 w 782257"/>
              <a:gd name="connsiteY4" fmla="*/ 910010 h 985135"/>
              <a:gd name="connsiteX5" fmla="*/ 13 w 782257"/>
              <a:gd name="connsiteY5" fmla="*/ 985106 h 985135"/>
              <a:gd name="connsiteX6" fmla="*/ 344570 w 782257"/>
              <a:gd name="connsiteY6" fmla="*/ 914427 h 985135"/>
              <a:gd name="connsiteX7" fmla="*/ 353404 w 782257"/>
              <a:gd name="connsiteY7" fmla="*/ 631714 h 985135"/>
              <a:gd name="connsiteX8" fmla="*/ 424083 w 782257"/>
              <a:gd name="connsiteY8" fmla="*/ 384340 h 985135"/>
              <a:gd name="connsiteX9" fmla="*/ 538935 w 782257"/>
              <a:gd name="connsiteY9" fmla="*/ 238566 h 985135"/>
              <a:gd name="connsiteX10" fmla="*/ 477091 w 782257"/>
              <a:gd name="connsiteY10" fmla="*/ 265071 h 985135"/>
              <a:gd name="connsiteX11" fmla="*/ 781891 w 782257"/>
              <a:gd name="connsiteY11" fmla="*/ 27 h 985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82257" h="985135">
                <a:moveTo>
                  <a:pt x="781891" y="27"/>
                </a:moveTo>
                <a:cubicBezTo>
                  <a:pt x="791462" y="-2182"/>
                  <a:pt x="611085" y="130341"/>
                  <a:pt x="534517" y="251819"/>
                </a:cubicBezTo>
                <a:cubicBezTo>
                  <a:pt x="457949" y="373297"/>
                  <a:pt x="353405" y="669262"/>
                  <a:pt x="322483" y="728897"/>
                </a:cubicBezTo>
                <a:cubicBezTo>
                  <a:pt x="291561" y="788532"/>
                  <a:pt x="347515" y="579442"/>
                  <a:pt x="348987" y="609627"/>
                </a:cubicBezTo>
                <a:cubicBezTo>
                  <a:pt x="350459" y="639812"/>
                  <a:pt x="389479" y="847430"/>
                  <a:pt x="331317" y="910010"/>
                </a:cubicBezTo>
                <a:cubicBezTo>
                  <a:pt x="273155" y="972590"/>
                  <a:pt x="-2196" y="984370"/>
                  <a:pt x="13" y="985106"/>
                </a:cubicBezTo>
                <a:cubicBezTo>
                  <a:pt x="2222" y="985842"/>
                  <a:pt x="285672" y="973326"/>
                  <a:pt x="344570" y="914427"/>
                </a:cubicBezTo>
                <a:cubicBezTo>
                  <a:pt x="403468" y="855528"/>
                  <a:pt x="340152" y="720062"/>
                  <a:pt x="353404" y="631714"/>
                </a:cubicBezTo>
                <a:cubicBezTo>
                  <a:pt x="366656" y="543366"/>
                  <a:pt x="393161" y="449865"/>
                  <a:pt x="424083" y="384340"/>
                </a:cubicBezTo>
                <a:cubicBezTo>
                  <a:pt x="455005" y="318815"/>
                  <a:pt x="530100" y="258444"/>
                  <a:pt x="538935" y="238566"/>
                </a:cubicBezTo>
                <a:cubicBezTo>
                  <a:pt x="547770" y="218688"/>
                  <a:pt x="438071" y="298201"/>
                  <a:pt x="477091" y="265071"/>
                </a:cubicBezTo>
                <a:cubicBezTo>
                  <a:pt x="516111" y="231941"/>
                  <a:pt x="772320" y="2236"/>
                  <a:pt x="781891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E54B32E9-FA5D-558C-B026-7D7D540429A0}"/>
              </a:ext>
            </a:extLst>
          </p:cNvPr>
          <p:cNvSpPr/>
          <p:nvPr/>
        </p:nvSpPr>
        <p:spPr>
          <a:xfrm>
            <a:off x="3405661" y="5463879"/>
            <a:ext cx="561226" cy="159897"/>
          </a:xfrm>
          <a:custGeom>
            <a:avLst/>
            <a:gdLst>
              <a:gd name="connsiteX0" fmla="*/ 561221 w 561226"/>
              <a:gd name="connsiteY0" fmla="*/ 109 h 159897"/>
              <a:gd name="connsiteX1" fmla="*/ 234010 w 561226"/>
              <a:gd name="connsiteY1" fmla="*/ 125615 h 159897"/>
              <a:gd name="connsiteX2" fmla="*/ 927 w 561226"/>
              <a:gd name="connsiteY2" fmla="*/ 156992 h 159897"/>
              <a:gd name="connsiteX3" fmla="*/ 157810 w 561226"/>
              <a:gd name="connsiteY3" fmla="*/ 156992 h 159897"/>
              <a:gd name="connsiteX4" fmla="*/ 292280 w 561226"/>
              <a:gd name="connsiteY4" fmla="*/ 143545 h 159897"/>
              <a:gd name="connsiteX5" fmla="*/ 216080 w 561226"/>
              <a:gd name="connsiteY5" fmla="*/ 139062 h 159897"/>
              <a:gd name="connsiteX6" fmla="*/ 350551 w 561226"/>
              <a:gd name="connsiteY6" fmla="*/ 103203 h 159897"/>
              <a:gd name="connsiteX7" fmla="*/ 242974 w 561226"/>
              <a:gd name="connsiteY7" fmla="*/ 103203 h 159897"/>
              <a:gd name="connsiteX8" fmla="*/ 561221 w 561226"/>
              <a:gd name="connsiteY8" fmla="*/ 109 h 159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1226" h="159897">
                <a:moveTo>
                  <a:pt x="561221" y="109"/>
                </a:moveTo>
                <a:cubicBezTo>
                  <a:pt x="559727" y="3844"/>
                  <a:pt x="327392" y="99468"/>
                  <a:pt x="234010" y="125615"/>
                </a:cubicBezTo>
                <a:cubicBezTo>
                  <a:pt x="140628" y="151762"/>
                  <a:pt x="13627" y="151763"/>
                  <a:pt x="927" y="156992"/>
                </a:cubicBezTo>
                <a:cubicBezTo>
                  <a:pt x="-11773" y="162221"/>
                  <a:pt x="109251" y="159233"/>
                  <a:pt x="157810" y="156992"/>
                </a:cubicBezTo>
                <a:cubicBezTo>
                  <a:pt x="206369" y="154751"/>
                  <a:pt x="282568" y="146533"/>
                  <a:pt x="292280" y="143545"/>
                </a:cubicBezTo>
                <a:cubicBezTo>
                  <a:pt x="301992" y="140557"/>
                  <a:pt x="206368" y="145786"/>
                  <a:pt x="216080" y="139062"/>
                </a:cubicBezTo>
                <a:cubicBezTo>
                  <a:pt x="225792" y="132338"/>
                  <a:pt x="346069" y="109179"/>
                  <a:pt x="350551" y="103203"/>
                </a:cubicBezTo>
                <a:cubicBezTo>
                  <a:pt x="355033" y="97227"/>
                  <a:pt x="211598" y="116650"/>
                  <a:pt x="242974" y="103203"/>
                </a:cubicBezTo>
                <a:cubicBezTo>
                  <a:pt x="274350" y="89756"/>
                  <a:pt x="562715" y="-3626"/>
                  <a:pt x="561221" y="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41C3FF50-801D-3314-5AF5-E506EF14B99F}"/>
              </a:ext>
            </a:extLst>
          </p:cNvPr>
          <p:cNvSpPr/>
          <p:nvPr/>
        </p:nvSpPr>
        <p:spPr>
          <a:xfrm>
            <a:off x="2371709" y="7175493"/>
            <a:ext cx="206593" cy="414291"/>
          </a:xfrm>
          <a:custGeom>
            <a:avLst/>
            <a:gdLst>
              <a:gd name="connsiteX0" fmla="*/ 47641 w 206593"/>
              <a:gd name="connsiteY0" fmla="*/ 7 h 414291"/>
              <a:gd name="connsiteX1" fmla="*/ 19066 w 206593"/>
              <a:gd name="connsiteY1" fmla="*/ 152407 h 414291"/>
              <a:gd name="connsiteX2" fmla="*/ 88916 w 206593"/>
              <a:gd name="connsiteY2" fmla="*/ 285757 h 414291"/>
              <a:gd name="connsiteX3" fmla="*/ 79391 w 206593"/>
              <a:gd name="connsiteY3" fmla="*/ 288932 h 414291"/>
              <a:gd name="connsiteX4" fmla="*/ 92091 w 206593"/>
              <a:gd name="connsiteY4" fmla="*/ 409582 h 414291"/>
              <a:gd name="connsiteX5" fmla="*/ 142891 w 206593"/>
              <a:gd name="connsiteY5" fmla="*/ 374657 h 414291"/>
              <a:gd name="connsiteX6" fmla="*/ 206391 w 206593"/>
              <a:gd name="connsiteY6" fmla="*/ 234957 h 414291"/>
              <a:gd name="connsiteX7" fmla="*/ 120666 w 206593"/>
              <a:gd name="connsiteY7" fmla="*/ 400057 h 414291"/>
              <a:gd name="connsiteX8" fmla="*/ 95266 w 206593"/>
              <a:gd name="connsiteY8" fmla="*/ 390532 h 414291"/>
              <a:gd name="connsiteX9" fmla="*/ 82566 w 206593"/>
              <a:gd name="connsiteY9" fmla="*/ 279407 h 414291"/>
              <a:gd name="connsiteX10" fmla="*/ 25416 w 206593"/>
              <a:gd name="connsiteY10" fmla="*/ 206382 h 414291"/>
              <a:gd name="connsiteX11" fmla="*/ 16 w 206593"/>
              <a:gd name="connsiteY11" fmla="*/ 190507 h 414291"/>
              <a:gd name="connsiteX12" fmla="*/ 28591 w 206593"/>
              <a:gd name="connsiteY12" fmla="*/ 158757 h 414291"/>
              <a:gd name="connsiteX13" fmla="*/ 47641 w 206593"/>
              <a:gd name="connsiteY13" fmla="*/ 7 h 414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6593" h="414291">
                <a:moveTo>
                  <a:pt x="47641" y="7"/>
                </a:moveTo>
                <a:cubicBezTo>
                  <a:pt x="46053" y="-1051"/>
                  <a:pt x="12187" y="104782"/>
                  <a:pt x="19066" y="152407"/>
                </a:cubicBezTo>
                <a:cubicBezTo>
                  <a:pt x="25945" y="200032"/>
                  <a:pt x="88916" y="285757"/>
                  <a:pt x="88916" y="285757"/>
                </a:cubicBezTo>
                <a:cubicBezTo>
                  <a:pt x="98970" y="308511"/>
                  <a:pt x="78862" y="268295"/>
                  <a:pt x="79391" y="288932"/>
                </a:cubicBezTo>
                <a:cubicBezTo>
                  <a:pt x="79920" y="309569"/>
                  <a:pt x="81508" y="395295"/>
                  <a:pt x="92091" y="409582"/>
                </a:cubicBezTo>
                <a:cubicBezTo>
                  <a:pt x="102674" y="423870"/>
                  <a:pt x="123841" y="403761"/>
                  <a:pt x="142891" y="374657"/>
                </a:cubicBezTo>
                <a:cubicBezTo>
                  <a:pt x="161941" y="345553"/>
                  <a:pt x="210095" y="230724"/>
                  <a:pt x="206391" y="234957"/>
                </a:cubicBezTo>
                <a:cubicBezTo>
                  <a:pt x="202687" y="239190"/>
                  <a:pt x="139187" y="374128"/>
                  <a:pt x="120666" y="400057"/>
                </a:cubicBezTo>
                <a:cubicBezTo>
                  <a:pt x="102145" y="425986"/>
                  <a:pt x="101616" y="410640"/>
                  <a:pt x="95266" y="390532"/>
                </a:cubicBezTo>
                <a:cubicBezTo>
                  <a:pt x="88916" y="370424"/>
                  <a:pt x="94208" y="310099"/>
                  <a:pt x="82566" y="279407"/>
                </a:cubicBezTo>
                <a:cubicBezTo>
                  <a:pt x="70924" y="248715"/>
                  <a:pt x="39174" y="221199"/>
                  <a:pt x="25416" y="206382"/>
                </a:cubicBezTo>
                <a:cubicBezTo>
                  <a:pt x="11658" y="191565"/>
                  <a:pt x="-513" y="198445"/>
                  <a:pt x="16" y="190507"/>
                </a:cubicBezTo>
                <a:cubicBezTo>
                  <a:pt x="545" y="182570"/>
                  <a:pt x="22770" y="185745"/>
                  <a:pt x="28591" y="158757"/>
                </a:cubicBezTo>
                <a:cubicBezTo>
                  <a:pt x="34412" y="131769"/>
                  <a:pt x="49229" y="1065"/>
                  <a:pt x="47641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995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ngelina Jolie" hidden="1">
            <a:extLst>
              <a:ext uri="{FF2B5EF4-FFF2-40B4-BE49-F238E27FC236}">
                <a16:creationId xmlns:a16="http://schemas.microsoft.com/office/drawing/2014/main" id="{FDA6BF09-DFEB-4FEF-AD3B-247CE8111C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0202"/>
            <a:ext cx="9601200" cy="9581197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</p:pic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1BA3FA07-3DE4-731F-D863-149E153BCA85}"/>
              </a:ext>
            </a:extLst>
          </p:cNvPr>
          <p:cNvSpPr/>
          <p:nvPr/>
        </p:nvSpPr>
        <p:spPr>
          <a:xfrm>
            <a:off x="3016196" y="4981304"/>
            <a:ext cx="133551" cy="114651"/>
          </a:xfrm>
          <a:custGeom>
            <a:avLst/>
            <a:gdLst>
              <a:gd name="connsiteX0" fmla="*/ 54 w 133551"/>
              <a:gd name="connsiteY0" fmla="*/ 114571 h 114651"/>
              <a:gd name="connsiteX1" fmla="*/ 85779 w 133551"/>
              <a:gd name="connsiteY1" fmla="*/ 89171 h 114651"/>
              <a:gd name="connsiteX2" fmla="*/ 133404 w 133551"/>
              <a:gd name="connsiteY2" fmla="*/ 54246 h 114651"/>
              <a:gd name="connsiteX3" fmla="*/ 101654 w 133551"/>
              <a:gd name="connsiteY3" fmla="*/ 271 h 114651"/>
              <a:gd name="connsiteX4" fmla="*/ 130229 w 133551"/>
              <a:gd name="connsiteY4" fmla="*/ 32021 h 114651"/>
              <a:gd name="connsiteX5" fmla="*/ 117529 w 133551"/>
              <a:gd name="connsiteY5" fmla="*/ 51071 h 114651"/>
              <a:gd name="connsiteX6" fmla="*/ 73079 w 133551"/>
              <a:gd name="connsiteY6" fmla="*/ 95521 h 114651"/>
              <a:gd name="connsiteX7" fmla="*/ 54 w 133551"/>
              <a:gd name="connsiteY7" fmla="*/ 114571 h 114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551" h="114651">
                <a:moveTo>
                  <a:pt x="54" y="114571"/>
                </a:moveTo>
                <a:cubicBezTo>
                  <a:pt x="2171" y="113513"/>
                  <a:pt x="63554" y="99225"/>
                  <a:pt x="85779" y="89171"/>
                </a:cubicBezTo>
                <a:cubicBezTo>
                  <a:pt x="108004" y="79117"/>
                  <a:pt x="130758" y="69063"/>
                  <a:pt x="133404" y="54246"/>
                </a:cubicBezTo>
                <a:cubicBezTo>
                  <a:pt x="136050" y="39429"/>
                  <a:pt x="102183" y="3975"/>
                  <a:pt x="101654" y="271"/>
                </a:cubicBezTo>
                <a:cubicBezTo>
                  <a:pt x="101125" y="-3433"/>
                  <a:pt x="130229" y="32021"/>
                  <a:pt x="130229" y="32021"/>
                </a:cubicBezTo>
                <a:cubicBezTo>
                  <a:pt x="132875" y="40488"/>
                  <a:pt x="127054" y="40488"/>
                  <a:pt x="117529" y="51071"/>
                </a:cubicBezTo>
                <a:cubicBezTo>
                  <a:pt x="108004" y="61654"/>
                  <a:pt x="87896" y="84938"/>
                  <a:pt x="73079" y="95521"/>
                </a:cubicBezTo>
                <a:cubicBezTo>
                  <a:pt x="58262" y="106104"/>
                  <a:pt x="-2063" y="115629"/>
                  <a:pt x="54" y="114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F73BBA3B-26F2-2E8B-A9EC-BB32E9CF3398}"/>
              </a:ext>
            </a:extLst>
          </p:cNvPr>
          <p:cNvSpPr/>
          <p:nvPr/>
        </p:nvSpPr>
        <p:spPr>
          <a:xfrm>
            <a:off x="3103704" y="4819041"/>
            <a:ext cx="884105" cy="333984"/>
          </a:xfrm>
          <a:custGeom>
            <a:avLst/>
            <a:gdLst>
              <a:gd name="connsiteX0" fmla="*/ 1446 w 884105"/>
              <a:gd name="connsiteY0" fmla="*/ 159359 h 333984"/>
              <a:gd name="connsiteX1" fmla="*/ 96696 w 884105"/>
              <a:gd name="connsiteY1" fmla="*/ 197459 h 333984"/>
              <a:gd name="connsiteX2" fmla="*/ 39546 w 884105"/>
              <a:gd name="connsiteY2" fmla="*/ 200634 h 333984"/>
              <a:gd name="connsiteX3" fmla="*/ 141146 w 884105"/>
              <a:gd name="connsiteY3" fmla="*/ 172059 h 333984"/>
              <a:gd name="connsiteX4" fmla="*/ 93521 w 884105"/>
              <a:gd name="connsiteY4" fmla="*/ 172059 h 333984"/>
              <a:gd name="connsiteX5" fmla="*/ 115746 w 884105"/>
              <a:gd name="connsiteY5" fmla="*/ 162534 h 333984"/>
              <a:gd name="connsiteX6" fmla="*/ 77646 w 884105"/>
              <a:gd name="connsiteY6" fmla="*/ 95859 h 333984"/>
              <a:gd name="connsiteX7" fmla="*/ 93521 w 884105"/>
              <a:gd name="connsiteY7" fmla="*/ 609 h 333984"/>
              <a:gd name="connsiteX8" fmla="*/ 93521 w 884105"/>
              <a:gd name="connsiteY8" fmla="*/ 57759 h 333984"/>
              <a:gd name="connsiteX9" fmla="*/ 141146 w 884105"/>
              <a:gd name="connsiteY9" fmla="*/ 111734 h 333984"/>
              <a:gd name="connsiteX10" fmla="*/ 201471 w 884105"/>
              <a:gd name="connsiteY10" fmla="*/ 121259 h 333984"/>
              <a:gd name="connsiteX11" fmla="*/ 179246 w 884105"/>
              <a:gd name="connsiteY11" fmla="*/ 10134 h 333984"/>
              <a:gd name="connsiteX12" fmla="*/ 204646 w 884105"/>
              <a:gd name="connsiteY12" fmla="*/ 32359 h 333984"/>
              <a:gd name="connsiteX13" fmla="*/ 268146 w 884105"/>
              <a:gd name="connsiteY13" fmla="*/ 108559 h 333984"/>
              <a:gd name="connsiteX14" fmla="*/ 252271 w 884105"/>
              <a:gd name="connsiteY14" fmla="*/ 16484 h 333984"/>
              <a:gd name="connsiteX15" fmla="*/ 331646 w 884105"/>
              <a:gd name="connsiteY15" fmla="*/ 102209 h 333984"/>
              <a:gd name="connsiteX16" fmla="*/ 350696 w 884105"/>
              <a:gd name="connsiteY16" fmla="*/ 102209 h 333984"/>
              <a:gd name="connsiteX17" fmla="*/ 337996 w 884105"/>
              <a:gd name="connsiteY17" fmla="*/ 29184 h 333984"/>
              <a:gd name="connsiteX18" fmla="*/ 382446 w 884105"/>
              <a:gd name="connsiteY18" fmla="*/ 102209 h 333984"/>
              <a:gd name="connsiteX19" fmla="*/ 417371 w 884105"/>
              <a:gd name="connsiteY19" fmla="*/ 105384 h 333984"/>
              <a:gd name="connsiteX20" fmla="*/ 391971 w 884105"/>
              <a:gd name="connsiteY20" fmla="*/ 70459 h 333984"/>
              <a:gd name="connsiteX21" fmla="*/ 423721 w 884105"/>
              <a:gd name="connsiteY21" fmla="*/ 22834 h 333984"/>
              <a:gd name="connsiteX22" fmla="*/ 407846 w 884105"/>
              <a:gd name="connsiteY22" fmla="*/ 51409 h 333984"/>
              <a:gd name="connsiteX23" fmla="*/ 464996 w 884105"/>
              <a:gd name="connsiteY23" fmla="*/ 111734 h 333984"/>
              <a:gd name="connsiteX24" fmla="*/ 461821 w 884105"/>
              <a:gd name="connsiteY24" fmla="*/ 32359 h 333984"/>
              <a:gd name="connsiteX25" fmla="*/ 477696 w 884105"/>
              <a:gd name="connsiteY25" fmla="*/ 83159 h 333984"/>
              <a:gd name="connsiteX26" fmla="*/ 547546 w 884105"/>
              <a:gd name="connsiteY26" fmla="*/ 118084 h 333984"/>
              <a:gd name="connsiteX27" fmla="*/ 547546 w 884105"/>
              <a:gd name="connsiteY27" fmla="*/ 19659 h 333984"/>
              <a:gd name="connsiteX28" fmla="*/ 531671 w 884105"/>
              <a:gd name="connsiteY28" fmla="*/ 108559 h 333984"/>
              <a:gd name="connsiteX29" fmla="*/ 541196 w 884105"/>
              <a:gd name="connsiteY29" fmla="*/ 51409 h 333984"/>
              <a:gd name="connsiteX30" fmla="*/ 591996 w 884105"/>
              <a:gd name="connsiteY30" fmla="*/ 149834 h 333984"/>
              <a:gd name="connsiteX31" fmla="*/ 620571 w 884105"/>
              <a:gd name="connsiteY31" fmla="*/ 95859 h 333984"/>
              <a:gd name="connsiteX32" fmla="*/ 623746 w 884105"/>
              <a:gd name="connsiteY32" fmla="*/ 149834 h 333984"/>
              <a:gd name="connsiteX33" fmla="*/ 677721 w 884105"/>
              <a:gd name="connsiteY33" fmla="*/ 181584 h 333984"/>
              <a:gd name="connsiteX34" fmla="*/ 699946 w 884105"/>
              <a:gd name="connsiteY34" fmla="*/ 172059 h 333984"/>
              <a:gd name="connsiteX35" fmla="*/ 677721 w 884105"/>
              <a:gd name="connsiteY35" fmla="*/ 235559 h 333984"/>
              <a:gd name="connsiteX36" fmla="*/ 725346 w 884105"/>
              <a:gd name="connsiteY36" fmla="*/ 235559 h 333984"/>
              <a:gd name="connsiteX37" fmla="*/ 811071 w 884105"/>
              <a:gd name="connsiteY37" fmla="*/ 168884 h 333984"/>
              <a:gd name="connsiteX38" fmla="*/ 779321 w 884105"/>
              <a:gd name="connsiteY38" fmla="*/ 213334 h 333984"/>
              <a:gd name="connsiteX39" fmla="*/ 814246 w 884105"/>
              <a:gd name="connsiteY39" fmla="*/ 210159 h 333984"/>
              <a:gd name="connsiteX40" fmla="*/ 785671 w 884105"/>
              <a:gd name="connsiteY40" fmla="*/ 273659 h 333984"/>
              <a:gd name="connsiteX41" fmla="*/ 884096 w 884105"/>
              <a:gd name="connsiteY41" fmla="*/ 270484 h 333984"/>
              <a:gd name="connsiteX42" fmla="*/ 779321 w 884105"/>
              <a:gd name="connsiteY42" fmla="*/ 283184 h 333984"/>
              <a:gd name="connsiteX43" fmla="*/ 626921 w 884105"/>
              <a:gd name="connsiteY43" fmla="*/ 333984 h 333984"/>
              <a:gd name="connsiteX44" fmla="*/ 830121 w 884105"/>
              <a:gd name="connsiteY44" fmla="*/ 283184 h 333984"/>
              <a:gd name="connsiteX45" fmla="*/ 718996 w 884105"/>
              <a:gd name="connsiteY45" fmla="*/ 270484 h 333984"/>
              <a:gd name="connsiteX46" fmla="*/ 652321 w 884105"/>
              <a:gd name="connsiteY46" fmla="*/ 229209 h 333984"/>
              <a:gd name="connsiteX47" fmla="*/ 617396 w 884105"/>
              <a:gd name="connsiteY47" fmla="*/ 172059 h 333984"/>
              <a:gd name="connsiteX48" fmla="*/ 503096 w 884105"/>
              <a:gd name="connsiteY48" fmla="*/ 140309 h 333984"/>
              <a:gd name="connsiteX49" fmla="*/ 620571 w 884105"/>
              <a:gd name="connsiteY49" fmla="*/ 175234 h 333984"/>
              <a:gd name="connsiteX50" fmla="*/ 445946 w 884105"/>
              <a:gd name="connsiteY50" fmla="*/ 130784 h 333984"/>
              <a:gd name="connsiteX51" fmla="*/ 252271 w 884105"/>
              <a:gd name="connsiteY51" fmla="*/ 127609 h 333984"/>
              <a:gd name="connsiteX52" fmla="*/ 382446 w 884105"/>
              <a:gd name="connsiteY52" fmla="*/ 137134 h 333984"/>
              <a:gd name="connsiteX53" fmla="*/ 296721 w 884105"/>
              <a:gd name="connsiteY53" fmla="*/ 140309 h 333984"/>
              <a:gd name="connsiteX54" fmla="*/ 214171 w 884105"/>
              <a:gd name="connsiteY54" fmla="*/ 146659 h 333984"/>
              <a:gd name="connsiteX55" fmla="*/ 185596 w 884105"/>
              <a:gd name="connsiteY55" fmla="*/ 153009 h 333984"/>
              <a:gd name="connsiteX56" fmla="*/ 1446 w 884105"/>
              <a:gd name="connsiteY56" fmla="*/ 159359 h 333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884105" h="333984">
                <a:moveTo>
                  <a:pt x="1446" y="159359"/>
                </a:moveTo>
                <a:cubicBezTo>
                  <a:pt x="-13371" y="166767"/>
                  <a:pt x="90346" y="190580"/>
                  <a:pt x="96696" y="197459"/>
                </a:cubicBezTo>
                <a:cubicBezTo>
                  <a:pt x="103046" y="204338"/>
                  <a:pt x="32138" y="204867"/>
                  <a:pt x="39546" y="200634"/>
                </a:cubicBezTo>
                <a:cubicBezTo>
                  <a:pt x="46954" y="196401"/>
                  <a:pt x="132150" y="176821"/>
                  <a:pt x="141146" y="172059"/>
                </a:cubicBezTo>
                <a:cubicBezTo>
                  <a:pt x="150142" y="167297"/>
                  <a:pt x="97754" y="173646"/>
                  <a:pt x="93521" y="172059"/>
                </a:cubicBezTo>
                <a:cubicBezTo>
                  <a:pt x="89288" y="170472"/>
                  <a:pt x="118392" y="175234"/>
                  <a:pt x="115746" y="162534"/>
                </a:cubicBezTo>
                <a:cubicBezTo>
                  <a:pt x="113100" y="149834"/>
                  <a:pt x="81350" y="122846"/>
                  <a:pt x="77646" y="95859"/>
                </a:cubicBezTo>
                <a:cubicBezTo>
                  <a:pt x="73942" y="68872"/>
                  <a:pt x="90875" y="6959"/>
                  <a:pt x="93521" y="609"/>
                </a:cubicBezTo>
                <a:cubicBezTo>
                  <a:pt x="96167" y="-5741"/>
                  <a:pt x="85584" y="39238"/>
                  <a:pt x="93521" y="57759"/>
                </a:cubicBezTo>
                <a:cubicBezTo>
                  <a:pt x="101458" y="76280"/>
                  <a:pt x="123154" y="101151"/>
                  <a:pt x="141146" y="111734"/>
                </a:cubicBezTo>
                <a:cubicBezTo>
                  <a:pt x="159138" y="122317"/>
                  <a:pt x="195121" y="138192"/>
                  <a:pt x="201471" y="121259"/>
                </a:cubicBezTo>
                <a:cubicBezTo>
                  <a:pt x="207821" y="104326"/>
                  <a:pt x="179246" y="10134"/>
                  <a:pt x="179246" y="10134"/>
                </a:cubicBezTo>
                <a:cubicBezTo>
                  <a:pt x="179775" y="-4683"/>
                  <a:pt x="189829" y="15955"/>
                  <a:pt x="204646" y="32359"/>
                </a:cubicBezTo>
                <a:cubicBezTo>
                  <a:pt x="219463" y="48763"/>
                  <a:pt x="260209" y="111205"/>
                  <a:pt x="268146" y="108559"/>
                </a:cubicBezTo>
                <a:cubicBezTo>
                  <a:pt x="276083" y="105913"/>
                  <a:pt x="241688" y="17542"/>
                  <a:pt x="252271" y="16484"/>
                </a:cubicBezTo>
                <a:cubicBezTo>
                  <a:pt x="262854" y="15426"/>
                  <a:pt x="315242" y="87921"/>
                  <a:pt x="331646" y="102209"/>
                </a:cubicBezTo>
                <a:cubicBezTo>
                  <a:pt x="348050" y="116497"/>
                  <a:pt x="349638" y="114380"/>
                  <a:pt x="350696" y="102209"/>
                </a:cubicBezTo>
                <a:cubicBezTo>
                  <a:pt x="351754" y="90038"/>
                  <a:pt x="332704" y="29184"/>
                  <a:pt x="337996" y="29184"/>
                </a:cubicBezTo>
                <a:cubicBezTo>
                  <a:pt x="343288" y="29184"/>
                  <a:pt x="369217" y="89509"/>
                  <a:pt x="382446" y="102209"/>
                </a:cubicBezTo>
                <a:cubicBezTo>
                  <a:pt x="395675" y="114909"/>
                  <a:pt x="415784" y="110676"/>
                  <a:pt x="417371" y="105384"/>
                </a:cubicBezTo>
                <a:cubicBezTo>
                  <a:pt x="418958" y="100092"/>
                  <a:pt x="390913" y="84217"/>
                  <a:pt x="391971" y="70459"/>
                </a:cubicBezTo>
                <a:cubicBezTo>
                  <a:pt x="393029" y="56701"/>
                  <a:pt x="421075" y="26009"/>
                  <a:pt x="423721" y="22834"/>
                </a:cubicBezTo>
                <a:cubicBezTo>
                  <a:pt x="426367" y="19659"/>
                  <a:pt x="400967" y="36592"/>
                  <a:pt x="407846" y="51409"/>
                </a:cubicBezTo>
                <a:cubicBezTo>
                  <a:pt x="414725" y="66226"/>
                  <a:pt x="456000" y="114909"/>
                  <a:pt x="464996" y="111734"/>
                </a:cubicBezTo>
                <a:cubicBezTo>
                  <a:pt x="473992" y="108559"/>
                  <a:pt x="459704" y="37121"/>
                  <a:pt x="461821" y="32359"/>
                </a:cubicBezTo>
                <a:cubicBezTo>
                  <a:pt x="463938" y="27597"/>
                  <a:pt x="463409" y="68872"/>
                  <a:pt x="477696" y="83159"/>
                </a:cubicBezTo>
                <a:cubicBezTo>
                  <a:pt x="491983" y="97446"/>
                  <a:pt x="535904" y="128667"/>
                  <a:pt x="547546" y="118084"/>
                </a:cubicBezTo>
                <a:cubicBezTo>
                  <a:pt x="559188" y="107501"/>
                  <a:pt x="550192" y="21246"/>
                  <a:pt x="547546" y="19659"/>
                </a:cubicBezTo>
                <a:cubicBezTo>
                  <a:pt x="544900" y="18071"/>
                  <a:pt x="532729" y="103268"/>
                  <a:pt x="531671" y="108559"/>
                </a:cubicBezTo>
                <a:cubicBezTo>
                  <a:pt x="530613" y="113850"/>
                  <a:pt x="531142" y="44530"/>
                  <a:pt x="541196" y="51409"/>
                </a:cubicBezTo>
                <a:cubicBezTo>
                  <a:pt x="551250" y="58288"/>
                  <a:pt x="578767" y="142426"/>
                  <a:pt x="591996" y="149834"/>
                </a:cubicBezTo>
                <a:cubicBezTo>
                  <a:pt x="605225" y="157242"/>
                  <a:pt x="615279" y="95859"/>
                  <a:pt x="620571" y="95859"/>
                </a:cubicBezTo>
                <a:cubicBezTo>
                  <a:pt x="625863" y="95859"/>
                  <a:pt x="614221" y="135547"/>
                  <a:pt x="623746" y="149834"/>
                </a:cubicBezTo>
                <a:cubicBezTo>
                  <a:pt x="633271" y="164121"/>
                  <a:pt x="665021" y="177880"/>
                  <a:pt x="677721" y="181584"/>
                </a:cubicBezTo>
                <a:cubicBezTo>
                  <a:pt x="690421" y="185288"/>
                  <a:pt x="699946" y="163063"/>
                  <a:pt x="699946" y="172059"/>
                </a:cubicBezTo>
                <a:cubicBezTo>
                  <a:pt x="699946" y="181055"/>
                  <a:pt x="673488" y="224976"/>
                  <a:pt x="677721" y="235559"/>
                </a:cubicBezTo>
                <a:cubicBezTo>
                  <a:pt x="681954" y="246142"/>
                  <a:pt x="703121" y="246671"/>
                  <a:pt x="725346" y="235559"/>
                </a:cubicBezTo>
                <a:cubicBezTo>
                  <a:pt x="747571" y="224447"/>
                  <a:pt x="802075" y="172588"/>
                  <a:pt x="811071" y="168884"/>
                </a:cubicBezTo>
                <a:cubicBezTo>
                  <a:pt x="820067" y="165180"/>
                  <a:pt x="778792" y="206455"/>
                  <a:pt x="779321" y="213334"/>
                </a:cubicBezTo>
                <a:cubicBezTo>
                  <a:pt x="779850" y="220213"/>
                  <a:pt x="813188" y="200105"/>
                  <a:pt x="814246" y="210159"/>
                </a:cubicBezTo>
                <a:cubicBezTo>
                  <a:pt x="815304" y="220213"/>
                  <a:pt x="774029" y="263605"/>
                  <a:pt x="785671" y="273659"/>
                </a:cubicBezTo>
                <a:cubicBezTo>
                  <a:pt x="797313" y="283713"/>
                  <a:pt x="885154" y="268896"/>
                  <a:pt x="884096" y="270484"/>
                </a:cubicBezTo>
                <a:cubicBezTo>
                  <a:pt x="883038" y="272072"/>
                  <a:pt x="822183" y="272601"/>
                  <a:pt x="779321" y="283184"/>
                </a:cubicBezTo>
                <a:cubicBezTo>
                  <a:pt x="736459" y="293767"/>
                  <a:pt x="618454" y="333984"/>
                  <a:pt x="626921" y="333984"/>
                </a:cubicBezTo>
                <a:cubicBezTo>
                  <a:pt x="635388" y="333984"/>
                  <a:pt x="814775" y="293767"/>
                  <a:pt x="830121" y="283184"/>
                </a:cubicBezTo>
                <a:cubicBezTo>
                  <a:pt x="845467" y="272601"/>
                  <a:pt x="748629" y="279480"/>
                  <a:pt x="718996" y="270484"/>
                </a:cubicBezTo>
                <a:cubicBezTo>
                  <a:pt x="689363" y="261488"/>
                  <a:pt x="669254" y="245613"/>
                  <a:pt x="652321" y="229209"/>
                </a:cubicBezTo>
                <a:cubicBezTo>
                  <a:pt x="635388" y="212805"/>
                  <a:pt x="642267" y="186876"/>
                  <a:pt x="617396" y="172059"/>
                </a:cubicBezTo>
                <a:cubicBezTo>
                  <a:pt x="592525" y="157242"/>
                  <a:pt x="502567" y="139780"/>
                  <a:pt x="503096" y="140309"/>
                </a:cubicBezTo>
                <a:cubicBezTo>
                  <a:pt x="503625" y="140838"/>
                  <a:pt x="630096" y="176822"/>
                  <a:pt x="620571" y="175234"/>
                </a:cubicBezTo>
                <a:cubicBezTo>
                  <a:pt x="611046" y="173647"/>
                  <a:pt x="507329" y="138721"/>
                  <a:pt x="445946" y="130784"/>
                </a:cubicBezTo>
                <a:cubicBezTo>
                  <a:pt x="384563" y="122847"/>
                  <a:pt x="262854" y="126551"/>
                  <a:pt x="252271" y="127609"/>
                </a:cubicBezTo>
                <a:cubicBezTo>
                  <a:pt x="241688" y="128667"/>
                  <a:pt x="375038" y="135017"/>
                  <a:pt x="382446" y="137134"/>
                </a:cubicBezTo>
                <a:cubicBezTo>
                  <a:pt x="389854" y="139251"/>
                  <a:pt x="324767" y="138722"/>
                  <a:pt x="296721" y="140309"/>
                </a:cubicBezTo>
                <a:cubicBezTo>
                  <a:pt x="268675" y="141896"/>
                  <a:pt x="232692" y="144542"/>
                  <a:pt x="214171" y="146659"/>
                </a:cubicBezTo>
                <a:cubicBezTo>
                  <a:pt x="195650" y="148776"/>
                  <a:pt x="216288" y="148776"/>
                  <a:pt x="185596" y="153009"/>
                </a:cubicBezTo>
                <a:cubicBezTo>
                  <a:pt x="154904" y="157242"/>
                  <a:pt x="16263" y="151951"/>
                  <a:pt x="1446" y="159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782FEF84-B1C2-85E9-8847-A811C4B232D6}"/>
              </a:ext>
            </a:extLst>
          </p:cNvPr>
          <p:cNvSpPr/>
          <p:nvPr/>
        </p:nvSpPr>
        <p:spPr>
          <a:xfrm>
            <a:off x="3148841" y="4952511"/>
            <a:ext cx="266660" cy="149852"/>
          </a:xfrm>
          <a:custGeom>
            <a:avLst/>
            <a:gdLst>
              <a:gd name="connsiteX0" fmla="*/ 264284 w 266660"/>
              <a:gd name="connsiteY0" fmla="*/ 489 h 149852"/>
              <a:gd name="connsiteX1" fmla="*/ 156334 w 266660"/>
              <a:gd name="connsiteY1" fmla="*/ 25889 h 149852"/>
              <a:gd name="connsiteX2" fmla="*/ 42034 w 266660"/>
              <a:gd name="connsiteY2" fmla="*/ 95739 h 149852"/>
              <a:gd name="connsiteX3" fmla="*/ 16634 w 266660"/>
              <a:gd name="connsiteY3" fmla="*/ 149714 h 149852"/>
              <a:gd name="connsiteX4" fmla="*/ 32509 w 266660"/>
              <a:gd name="connsiteY4" fmla="*/ 79864 h 149852"/>
              <a:gd name="connsiteX5" fmla="*/ 759 w 266660"/>
              <a:gd name="connsiteY5" fmla="*/ 121139 h 149852"/>
              <a:gd name="connsiteX6" fmla="*/ 70609 w 266660"/>
              <a:gd name="connsiteY6" fmla="*/ 48114 h 149852"/>
              <a:gd name="connsiteX7" fmla="*/ 48384 w 266660"/>
              <a:gd name="connsiteY7" fmla="*/ 44939 h 149852"/>
              <a:gd name="connsiteX8" fmla="*/ 264284 w 266660"/>
              <a:gd name="connsiteY8" fmla="*/ 489 h 149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6660" h="149852">
                <a:moveTo>
                  <a:pt x="264284" y="489"/>
                </a:moveTo>
                <a:cubicBezTo>
                  <a:pt x="282276" y="-2686"/>
                  <a:pt x="193376" y="10014"/>
                  <a:pt x="156334" y="25889"/>
                </a:cubicBezTo>
                <a:cubicBezTo>
                  <a:pt x="119292" y="41764"/>
                  <a:pt x="65317" y="75102"/>
                  <a:pt x="42034" y="95739"/>
                </a:cubicBezTo>
                <a:cubicBezTo>
                  <a:pt x="18751" y="116376"/>
                  <a:pt x="18221" y="152360"/>
                  <a:pt x="16634" y="149714"/>
                </a:cubicBezTo>
                <a:cubicBezTo>
                  <a:pt x="15046" y="147068"/>
                  <a:pt x="35155" y="84626"/>
                  <a:pt x="32509" y="79864"/>
                </a:cubicBezTo>
                <a:cubicBezTo>
                  <a:pt x="29863" y="75102"/>
                  <a:pt x="-5591" y="126431"/>
                  <a:pt x="759" y="121139"/>
                </a:cubicBezTo>
                <a:cubicBezTo>
                  <a:pt x="7109" y="115847"/>
                  <a:pt x="62672" y="60814"/>
                  <a:pt x="70609" y="48114"/>
                </a:cubicBezTo>
                <a:cubicBezTo>
                  <a:pt x="78546" y="35414"/>
                  <a:pt x="23513" y="50760"/>
                  <a:pt x="48384" y="44939"/>
                </a:cubicBezTo>
                <a:cubicBezTo>
                  <a:pt x="73255" y="39118"/>
                  <a:pt x="246292" y="3664"/>
                  <a:pt x="264284" y="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24ADB694-1EFC-69DE-1BD4-589A6F3E2415}"/>
              </a:ext>
            </a:extLst>
          </p:cNvPr>
          <p:cNvSpPr/>
          <p:nvPr/>
        </p:nvSpPr>
        <p:spPr>
          <a:xfrm>
            <a:off x="3025660" y="5107612"/>
            <a:ext cx="638476" cy="169274"/>
          </a:xfrm>
          <a:custGeom>
            <a:avLst/>
            <a:gdLst>
              <a:gd name="connsiteX0" fmla="*/ 115 w 638476"/>
              <a:gd name="connsiteY0" fmla="*/ 13663 h 169274"/>
              <a:gd name="connsiteX1" fmla="*/ 139815 w 638476"/>
              <a:gd name="connsiteY1" fmla="*/ 963 h 169274"/>
              <a:gd name="connsiteX2" fmla="*/ 181090 w 638476"/>
              <a:gd name="connsiteY2" fmla="*/ 42238 h 169274"/>
              <a:gd name="connsiteX3" fmla="*/ 123940 w 638476"/>
              <a:gd name="connsiteY3" fmla="*/ 23188 h 169274"/>
              <a:gd name="connsiteX4" fmla="*/ 225540 w 638476"/>
              <a:gd name="connsiteY4" fmla="*/ 61288 h 169274"/>
              <a:gd name="connsiteX5" fmla="*/ 257290 w 638476"/>
              <a:gd name="connsiteY5" fmla="*/ 93038 h 169274"/>
              <a:gd name="connsiteX6" fmla="*/ 266815 w 638476"/>
              <a:gd name="connsiteY6" fmla="*/ 58113 h 169274"/>
              <a:gd name="connsiteX7" fmla="*/ 311265 w 638476"/>
              <a:gd name="connsiteY7" fmla="*/ 86688 h 169274"/>
              <a:gd name="connsiteX8" fmla="*/ 320790 w 638476"/>
              <a:gd name="connsiteY8" fmla="*/ 58113 h 169274"/>
              <a:gd name="connsiteX9" fmla="*/ 358890 w 638476"/>
              <a:gd name="connsiteY9" fmla="*/ 93038 h 169274"/>
              <a:gd name="connsiteX10" fmla="*/ 393815 w 638476"/>
              <a:gd name="connsiteY10" fmla="*/ 89863 h 169274"/>
              <a:gd name="connsiteX11" fmla="*/ 403340 w 638476"/>
              <a:gd name="connsiteY11" fmla="*/ 127963 h 169274"/>
              <a:gd name="connsiteX12" fmla="*/ 381115 w 638476"/>
              <a:gd name="connsiteY12" fmla="*/ 153363 h 169274"/>
              <a:gd name="connsiteX13" fmla="*/ 444615 w 638476"/>
              <a:gd name="connsiteY13" fmla="*/ 112088 h 169274"/>
              <a:gd name="connsiteX14" fmla="*/ 530340 w 638476"/>
              <a:gd name="connsiteY14" fmla="*/ 96213 h 169274"/>
              <a:gd name="connsiteX15" fmla="*/ 501765 w 638476"/>
              <a:gd name="connsiteY15" fmla="*/ 124788 h 169274"/>
              <a:gd name="connsiteX16" fmla="*/ 479540 w 638476"/>
              <a:gd name="connsiteY16" fmla="*/ 159713 h 169274"/>
              <a:gd name="connsiteX17" fmla="*/ 562090 w 638476"/>
              <a:gd name="connsiteY17" fmla="*/ 108913 h 169274"/>
              <a:gd name="connsiteX18" fmla="*/ 574790 w 638476"/>
              <a:gd name="connsiteY18" fmla="*/ 169238 h 169274"/>
              <a:gd name="connsiteX19" fmla="*/ 587490 w 638476"/>
              <a:gd name="connsiteY19" fmla="*/ 118438 h 169274"/>
              <a:gd name="connsiteX20" fmla="*/ 590665 w 638476"/>
              <a:gd name="connsiteY20" fmla="*/ 156538 h 169274"/>
              <a:gd name="connsiteX21" fmla="*/ 616065 w 638476"/>
              <a:gd name="connsiteY21" fmla="*/ 89863 h 169274"/>
              <a:gd name="connsiteX22" fmla="*/ 638290 w 638476"/>
              <a:gd name="connsiteY22" fmla="*/ 23188 h 169274"/>
              <a:gd name="connsiteX23" fmla="*/ 603365 w 638476"/>
              <a:gd name="connsiteY23" fmla="*/ 51763 h 169274"/>
              <a:gd name="connsiteX24" fmla="*/ 431915 w 638476"/>
              <a:gd name="connsiteY24" fmla="*/ 86688 h 169274"/>
              <a:gd name="connsiteX25" fmla="*/ 428740 w 638476"/>
              <a:gd name="connsiteY25" fmla="*/ 93038 h 169274"/>
              <a:gd name="connsiteX26" fmla="*/ 320790 w 638476"/>
              <a:gd name="connsiteY26" fmla="*/ 48588 h 169274"/>
              <a:gd name="connsiteX27" fmla="*/ 323965 w 638476"/>
              <a:gd name="connsiteY27" fmla="*/ 67638 h 169274"/>
              <a:gd name="connsiteX28" fmla="*/ 177915 w 638476"/>
              <a:gd name="connsiteY28" fmla="*/ 32713 h 169274"/>
              <a:gd name="connsiteX29" fmla="*/ 225540 w 638476"/>
              <a:gd name="connsiteY29" fmla="*/ 42238 h 169274"/>
              <a:gd name="connsiteX30" fmla="*/ 165215 w 638476"/>
              <a:gd name="connsiteY30" fmla="*/ 20013 h 169274"/>
              <a:gd name="connsiteX31" fmla="*/ 115 w 638476"/>
              <a:gd name="connsiteY31" fmla="*/ 13663 h 169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38476" h="169274">
                <a:moveTo>
                  <a:pt x="115" y="13663"/>
                </a:moveTo>
                <a:cubicBezTo>
                  <a:pt x="-4118" y="10488"/>
                  <a:pt x="109653" y="-3800"/>
                  <a:pt x="139815" y="963"/>
                </a:cubicBezTo>
                <a:cubicBezTo>
                  <a:pt x="169978" y="5725"/>
                  <a:pt x="183736" y="38534"/>
                  <a:pt x="181090" y="42238"/>
                </a:cubicBezTo>
                <a:cubicBezTo>
                  <a:pt x="178444" y="45942"/>
                  <a:pt x="116532" y="20013"/>
                  <a:pt x="123940" y="23188"/>
                </a:cubicBezTo>
                <a:cubicBezTo>
                  <a:pt x="131348" y="26363"/>
                  <a:pt x="203315" y="49646"/>
                  <a:pt x="225540" y="61288"/>
                </a:cubicBezTo>
                <a:cubicBezTo>
                  <a:pt x="247765" y="72930"/>
                  <a:pt x="250411" y="93567"/>
                  <a:pt x="257290" y="93038"/>
                </a:cubicBezTo>
                <a:cubicBezTo>
                  <a:pt x="264169" y="92509"/>
                  <a:pt x="257819" y="59171"/>
                  <a:pt x="266815" y="58113"/>
                </a:cubicBezTo>
                <a:cubicBezTo>
                  <a:pt x="275811" y="57055"/>
                  <a:pt x="302269" y="86688"/>
                  <a:pt x="311265" y="86688"/>
                </a:cubicBezTo>
                <a:cubicBezTo>
                  <a:pt x="320261" y="86688"/>
                  <a:pt x="312853" y="57055"/>
                  <a:pt x="320790" y="58113"/>
                </a:cubicBezTo>
                <a:cubicBezTo>
                  <a:pt x="328727" y="59171"/>
                  <a:pt x="346719" y="87746"/>
                  <a:pt x="358890" y="93038"/>
                </a:cubicBezTo>
                <a:cubicBezTo>
                  <a:pt x="371061" y="98330"/>
                  <a:pt x="386407" y="84042"/>
                  <a:pt x="393815" y="89863"/>
                </a:cubicBezTo>
                <a:cubicBezTo>
                  <a:pt x="401223" y="95684"/>
                  <a:pt x="405457" y="117380"/>
                  <a:pt x="403340" y="127963"/>
                </a:cubicBezTo>
                <a:cubicBezTo>
                  <a:pt x="401223" y="138546"/>
                  <a:pt x="374236" y="156009"/>
                  <a:pt x="381115" y="153363"/>
                </a:cubicBezTo>
                <a:cubicBezTo>
                  <a:pt x="387994" y="150717"/>
                  <a:pt x="419744" y="121613"/>
                  <a:pt x="444615" y="112088"/>
                </a:cubicBezTo>
                <a:cubicBezTo>
                  <a:pt x="469486" y="102563"/>
                  <a:pt x="520815" y="94096"/>
                  <a:pt x="530340" y="96213"/>
                </a:cubicBezTo>
                <a:cubicBezTo>
                  <a:pt x="539865" y="98330"/>
                  <a:pt x="510232" y="114205"/>
                  <a:pt x="501765" y="124788"/>
                </a:cubicBezTo>
                <a:cubicBezTo>
                  <a:pt x="493298" y="135371"/>
                  <a:pt x="469486" y="162359"/>
                  <a:pt x="479540" y="159713"/>
                </a:cubicBezTo>
                <a:cubicBezTo>
                  <a:pt x="489594" y="157067"/>
                  <a:pt x="546215" y="107326"/>
                  <a:pt x="562090" y="108913"/>
                </a:cubicBezTo>
                <a:cubicBezTo>
                  <a:pt x="577965" y="110501"/>
                  <a:pt x="570557" y="167651"/>
                  <a:pt x="574790" y="169238"/>
                </a:cubicBezTo>
                <a:cubicBezTo>
                  <a:pt x="579023" y="170825"/>
                  <a:pt x="584844" y="120555"/>
                  <a:pt x="587490" y="118438"/>
                </a:cubicBezTo>
                <a:cubicBezTo>
                  <a:pt x="590136" y="116321"/>
                  <a:pt x="585903" y="161300"/>
                  <a:pt x="590665" y="156538"/>
                </a:cubicBezTo>
                <a:cubicBezTo>
                  <a:pt x="595427" y="151776"/>
                  <a:pt x="608128" y="112088"/>
                  <a:pt x="616065" y="89863"/>
                </a:cubicBezTo>
                <a:cubicBezTo>
                  <a:pt x="624003" y="67638"/>
                  <a:pt x="640407" y="29538"/>
                  <a:pt x="638290" y="23188"/>
                </a:cubicBezTo>
                <a:cubicBezTo>
                  <a:pt x="636173" y="16838"/>
                  <a:pt x="637761" y="41180"/>
                  <a:pt x="603365" y="51763"/>
                </a:cubicBezTo>
                <a:cubicBezTo>
                  <a:pt x="568969" y="62346"/>
                  <a:pt x="461019" y="79809"/>
                  <a:pt x="431915" y="86688"/>
                </a:cubicBezTo>
                <a:cubicBezTo>
                  <a:pt x="402811" y="93567"/>
                  <a:pt x="447261" y="99388"/>
                  <a:pt x="428740" y="93038"/>
                </a:cubicBezTo>
                <a:cubicBezTo>
                  <a:pt x="410219" y="86688"/>
                  <a:pt x="338252" y="52821"/>
                  <a:pt x="320790" y="48588"/>
                </a:cubicBezTo>
                <a:cubicBezTo>
                  <a:pt x="303328" y="44355"/>
                  <a:pt x="347777" y="70284"/>
                  <a:pt x="323965" y="67638"/>
                </a:cubicBezTo>
                <a:cubicBezTo>
                  <a:pt x="300153" y="64992"/>
                  <a:pt x="194319" y="36946"/>
                  <a:pt x="177915" y="32713"/>
                </a:cubicBezTo>
                <a:cubicBezTo>
                  <a:pt x="161511" y="28480"/>
                  <a:pt x="227657" y="44355"/>
                  <a:pt x="225540" y="42238"/>
                </a:cubicBezTo>
                <a:cubicBezTo>
                  <a:pt x="223423" y="40121"/>
                  <a:pt x="198023" y="25834"/>
                  <a:pt x="165215" y="20013"/>
                </a:cubicBezTo>
                <a:cubicBezTo>
                  <a:pt x="132407" y="14192"/>
                  <a:pt x="4348" y="16838"/>
                  <a:pt x="115" y="136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A36EC591-2EB3-8721-45C7-5EBD0B60D626}"/>
              </a:ext>
            </a:extLst>
          </p:cNvPr>
          <p:cNvSpPr/>
          <p:nvPr/>
        </p:nvSpPr>
        <p:spPr>
          <a:xfrm>
            <a:off x="3347615" y="5127410"/>
            <a:ext cx="631761" cy="216528"/>
          </a:xfrm>
          <a:custGeom>
            <a:avLst/>
            <a:gdLst>
              <a:gd name="connsiteX0" fmla="*/ 630660 w 631761"/>
              <a:gd name="connsiteY0" fmla="*/ 215 h 216528"/>
              <a:gd name="connsiteX1" fmla="*/ 494135 w 631761"/>
              <a:gd name="connsiteY1" fmla="*/ 38315 h 216528"/>
              <a:gd name="connsiteX2" fmla="*/ 389360 w 631761"/>
              <a:gd name="connsiteY2" fmla="*/ 111340 h 216528"/>
              <a:gd name="connsiteX3" fmla="*/ 408410 w 631761"/>
              <a:gd name="connsiteY3" fmla="*/ 70065 h 216528"/>
              <a:gd name="connsiteX4" fmla="*/ 367135 w 631761"/>
              <a:gd name="connsiteY4" fmla="*/ 146265 h 216528"/>
              <a:gd name="connsiteX5" fmla="*/ 357610 w 631761"/>
              <a:gd name="connsiteY5" fmla="*/ 108165 h 216528"/>
              <a:gd name="connsiteX6" fmla="*/ 309985 w 631761"/>
              <a:gd name="connsiteY6" fmla="*/ 216115 h 216528"/>
              <a:gd name="connsiteX7" fmla="*/ 309985 w 631761"/>
              <a:gd name="connsiteY7" fmla="*/ 146265 h 216528"/>
              <a:gd name="connsiteX8" fmla="*/ 275060 w 631761"/>
              <a:gd name="connsiteY8" fmla="*/ 171665 h 216528"/>
              <a:gd name="connsiteX9" fmla="*/ 138535 w 631761"/>
              <a:gd name="connsiteY9" fmla="*/ 184365 h 216528"/>
              <a:gd name="connsiteX10" fmla="*/ 284585 w 631761"/>
              <a:gd name="connsiteY10" fmla="*/ 184365 h 216528"/>
              <a:gd name="connsiteX11" fmla="*/ 179810 w 631761"/>
              <a:gd name="connsiteY11" fmla="*/ 190715 h 216528"/>
              <a:gd name="connsiteX12" fmla="*/ 2010 w 631761"/>
              <a:gd name="connsiteY12" fmla="*/ 216115 h 216528"/>
              <a:gd name="connsiteX13" fmla="*/ 306810 w 631761"/>
              <a:gd name="connsiteY13" fmla="*/ 178015 h 216528"/>
              <a:gd name="connsiteX14" fmla="*/ 367135 w 631761"/>
              <a:gd name="connsiteY14" fmla="*/ 155790 h 216528"/>
              <a:gd name="connsiteX15" fmla="*/ 462385 w 631761"/>
              <a:gd name="connsiteY15" fmla="*/ 47840 h 216528"/>
              <a:gd name="connsiteX16" fmla="*/ 414760 w 631761"/>
              <a:gd name="connsiteY16" fmla="*/ 54190 h 216528"/>
              <a:gd name="connsiteX17" fmla="*/ 630660 w 631761"/>
              <a:gd name="connsiteY17" fmla="*/ 215 h 216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31761" h="216528">
                <a:moveTo>
                  <a:pt x="630660" y="215"/>
                </a:moveTo>
                <a:cubicBezTo>
                  <a:pt x="643889" y="-2431"/>
                  <a:pt x="534352" y="19794"/>
                  <a:pt x="494135" y="38315"/>
                </a:cubicBezTo>
                <a:cubicBezTo>
                  <a:pt x="453918" y="56836"/>
                  <a:pt x="403647" y="106048"/>
                  <a:pt x="389360" y="111340"/>
                </a:cubicBezTo>
                <a:cubicBezTo>
                  <a:pt x="375073" y="116632"/>
                  <a:pt x="412114" y="64244"/>
                  <a:pt x="408410" y="70065"/>
                </a:cubicBezTo>
                <a:cubicBezTo>
                  <a:pt x="404706" y="75886"/>
                  <a:pt x="375602" y="139915"/>
                  <a:pt x="367135" y="146265"/>
                </a:cubicBezTo>
                <a:cubicBezTo>
                  <a:pt x="358668" y="152615"/>
                  <a:pt x="367135" y="96523"/>
                  <a:pt x="357610" y="108165"/>
                </a:cubicBezTo>
                <a:cubicBezTo>
                  <a:pt x="348085" y="119807"/>
                  <a:pt x="317922" y="209765"/>
                  <a:pt x="309985" y="216115"/>
                </a:cubicBezTo>
                <a:cubicBezTo>
                  <a:pt x="302048" y="222465"/>
                  <a:pt x="315806" y="153673"/>
                  <a:pt x="309985" y="146265"/>
                </a:cubicBezTo>
                <a:cubicBezTo>
                  <a:pt x="304164" y="138857"/>
                  <a:pt x="303635" y="165315"/>
                  <a:pt x="275060" y="171665"/>
                </a:cubicBezTo>
                <a:cubicBezTo>
                  <a:pt x="246485" y="178015"/>
                  <a:pt x="136947" y="182248"/>
                  <a:pt x="138535" y="184365"/>
                </a:cubicBezTo>
                <a:cubicBezTo>
                  <a:pt x="140123" y="186482"/>
                  <a:pt x="277706" y="183307"/>
                  <a:pt x="284585" y="184365"/>
                </a:cubicBezTo>
                <a:cubicBezTo>
                  <a:pt x="291464" y="185423"/>
                  <a:pt x="226906" y="185423"/>
                  <a:pt x="179810" y="190715"/>
                </a:cubicBezTo>
                <a:cubicBezTo>
                  <a:pt x="132714" y="196007"/>
                  <a:pt x="-19157" y="218232"/>
                  <a:pt x="2010" y="216115"/>
                </a:cubicBezTo>
                <a:cubicBezTo>
                  <a:pt x="23177" y="213998"/>
                  <a:pt x="245956" y="188069"/>
                  <a:pt x="306810" y="178015"/>
                </a:cubicBezTo>
                <a:cubicBezTo>
                  <a:pt x="367664" y="167961"/>
                  <a:pt x="341206" y="177486"/>
                  <a:pt x="367135" y="155790"/>
                </a:cubicBezTo>
                <a:cubicBezTo>
                  <a:pt x="393064" y="134094"/>
                  <a:pt x="454448" y="64773"/>
                  <a:pt x="462385" y="47840"/>
                </a:cubicBezTo>
                <a:cubicBezTo>
                  <a:pt x="470322" y="30907"/>
                  <a:pt x="388831" y="63715"/>
                  <a:pt x="414760" y="54190"/>
                </a:cubicBezTo>
                <a:cubicBezTo>
                  <a:pt x="440689" y="44665"/>
                  <a:pt x="617431" y="2861"/>
                  <a:pt x="630660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129E5C21-9F2F-3B1F-5EE5-3919FCE23CB9}"/>
              </a:ext>
            </a:extLst>
          </p:cNvPr>
          <p:cNvSpPr/>
          <p:nvPr/>
        </p:nvSpPr>
        <p:spPr>
          <a:xfrm>
            <a:off x="2971592" y="5149834"/>
            <a:ext cx="626494" cy="159294"/>
          </a:xfrm>
          <a:custGeom>
            <a:avLst/>
            <a:gdLst>
              <a:gd name="connsiteX0" fmla="*/ 208 w 626494"/>
              <a:gd name="connsiteY0" fmla="*/ 16 h 159294"/>
              <a:gd name="connsiteX1" fmla="*/ 146258 w 626494"/>
              <a:gd name="connsiteY1" fmla="*/ 69866 h 159294"/>
              <a:gd name="connsiteX2" fmla="*/ 298658 w 626494"/>
              <a:gd name="connsiteY2" fmla="*/ 127016 h 159294"/>
              <a:gd name="connsiteX3" fmla="*/ 282783 w 626494"/>
              <a:gd name="connsiteY3" fmla="*/ 127016 h 159294"/>
              <a:gd name="connsiteX4" fmla="*/ 295483 w 626494"/>
              <a:gd name="connsiteY4" fmla="*/ 133366 h 159294"/>
              <a:gd name="connsiteX5" fmla="*/ 301833 w 626494"/>
              <a:gd name="connsiteY5" fmla="*/ 92091 h 159294"/>
              <a:gd name="connsiteX6" fmla="*/ 355808 w 626494"/>
              <a:gd name="connsiteY6" fmla="*/ 142891 h 159294"/>
              <a:gd name="connsiteX7" fmla="*/ 358983 w 626494"/>
              <a:gd name="connsiteY7" fmla="*/ 69866 h 159294"/>
              <a:gd name="connsiteX8" fmla="*/ 419308 w 626494"/>
              <a:gd name="connsiteY8" fmla="*/ 158766 h 159294"/>
              <a:gd name="connsiteX9" fmla="*/ 457408 w 626494"/>
              <a:gd name="connsiteY9" fmla="*/ 107966 h 159294"/>
              <a:gd name="connsiteX10" fmla="*/ 419308 w 626494"/>
              <a:gd name="connsiteY10" fmla="*/ 133366 h 159294"/>
              <a:gd name="connsiteX11" fmla="*/ 514558 w 626494"/>
              <a:gd name="connsiteY11" fmla="*/ 111141 h 159294"/>
              <a:gd name="connsiteX12" fmla="*/ 625683 w 626494"/>
              <a:gd name="connsiteY12" fmla="*/ 130191 h 159294"/>
              <a:gd name="connsiteX13" fmla="*/ 559008 w 626494"/>
              <a:gd name="connsiteY13" fmla="*/ 120666 h 159294"/>
              <a:gd name="connsiteX14" fmla="*/ 451058 w 626494"/>
              <a:gd name="connsiteY14" fmla="*/ 123841 h 159294"/>
              <a:gd name="connsiteX15" fmla="*/ 260558 w 626494"/>
              <a:gd name="connsiteY15" fmla="*/ 111141 h 159294"/>
              <a:gd name="connsiteX16" fmla="*/ 282783 w 626494"/>
              <a:gd name="connsiteY16" fmla="*/ 130191 h 159294"/>
              <a:gd name="connsiteX17" fmla="*/ 117683 w 626494"/>
              <a:gd name="connsiteY17" fmla="*/ 76216 h 159294"/>
              <a:gd name="connsiteX18" fmla="*/ 208 w 626494"/>
              <a:gd name="connsiteY18" fmla="*/ 16 h 159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26494" h="159294">
                <a:moveTo>
                  <a:pt x="208" y="16"/>
                </a:moveTo>
                <a:cubicBezTo>
                  <a:pt x="4970" y="-1042"/>
                  <a:pt x="96516" y="48699"/>
                  <a:pt x="146258" y="69866"/>
                </a:cubicBezTo>
                <a:cubicBezTo>
                  <a:pt x="196000" y="91033"/>
                  <a:pt x="275904" y="117491"/>
                  <a:pt x="298658" y="127016"/>
                </a:cubicBezTo>
                <a:cubicBezTo>
                  <a:pt x="321412" y="136541"/>
                  <a:pt x="283312" y="125958"/>
                  <a:pt x="282783" y="127016"/>
                </a:cubicBezTo>
                <a:cubicBezTo>
                  <a:pt x="282254" y="128074"/>
                  <a:pt x="292308" y="139187"/>
                  <a:pt x="295483" y="133366"/>
                </a:cubicBezTo>
                <a:cubicBezTo>
                  <a:pt x="298658" y="127545"/>
                  <a:pt x="291779" y="90504"/>
                  <a:pt x="301833" y="92091"/>
                </a:cubicBezTo>
                <a:cubicBezTo>
                  <a:pt x="311887" y="93678"/>
                  <a:pt x="346283" y="146595"/>
                  <a:pt x="355808" y="142891"/>
                </a:cubicBezTo>
                <a:cubicBezTo>
                  <a:pt x="365333" y="139187"/>
                  <a:pt x="348400" y="67220"/>
                  <a:pt x="358983" y="69866"/>
                </a:cubicBezTo>
                <a:cubicBezTo>
                  <a:pt x="369566" y="72512"/>
                  <a:pt x="402904" y="152416"/>
                  <a:pt x="419308" y="158766"/>
                </a:cubicBezTo>
                <a:cubicBezTo>
                  <a:pt x="435712" y="165116"/>
                  <a:pt x="457408" y="112199"/>
                  <a:pt x="457408" y="107966"/>
                </a:cubicBezTo>
                <a:cubicBezTo>
                  <a:pt x="457408" y="103733"/>
                  <a:pt x="409783" y="132837"/>
                  <a:pt x="419308" y="133366"/>
                </a:cubicBezTo>
                <a:cubicBezTo>
                  <a:pt x="428833" y="133895"/>
                  <a:pt x="480162" y="111670"/>
                  <a:pt x="514558" y="111141"/>
                </a:cubicBezTo>
                <a:cubicBezTo>
                  <a:pt x="548954" y="110612"/>
                  <a:pt x="618275" y="128604"/>
                  <a:pt x="625683" y="130191"/>
                </a:cubicBezTo>
                <a:cubicBezTo>
                  <a:pt x="633091" y="131778"/>
                  <a:pt x="588112" y="121724"/>
                  <a:pt x="559008" y="120666"/>
                </a:cubicBezTo>
                <a:cubicBezTo>
                  <a:pt x="529904" y="119608"/>
                  <a:pt x="500800" y="125429"/>
                  <a:pt x="451058" y="123841"/>
                </a:cubicBezTo>
                <a:cubicBezTo>
                  <a:pt x="401316" y="122254"/>
                  <a:pt x="288604" y="110083"/>
                  <a:pt x="260558" y="111141"/>
                </a:cubicBezTo>
                <a:cubicBezTo>
                  <a:pt x="232512" y="112199"/>
                  <a:pt x="306596" y="136012"/>
                  <a:pt x="282783" y="130191"/>
                </a:cubicBezTo>
                <a:cubicBezTo>
                  <a:pt x="258970" y="124370"/>
                  <a:pt x="162133" y="98970"/>
                  <a:pt x="117683" y="76216"/>
                </a:cubicBezTo>
                <a:cubicBezTo>
                  <a:pt x="73233" y="53462"/>
                  <a:pt x="-4554" y="1074"/>
                  <a:pt x="208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B2064E56-91E8-9D2D-5815-6741C09A96F7}"/>
              </a:ext>
            </a:extLst>
          </p:cNvPr>
          <p:cNvSpPr/>
          <p:nvPr/>
        </p:nvSpPr>
        <p:spPr>
          <a:xfrm>
            <a:off x="2965012" y="5191123"/>
            <a:ext cx="479817" cy="158758"/>
          </a:xfrm>
          <a:custGeom>
            <a:avLst/>
            <a:gdLst>
              <a:gd name="connsiteX0" fmla="*/ 438 w 479817"/>
              <a:gd name="connsiteY0" fmla="*/ 2 h 158758"/>
              <a:gd name="connsiteX1" fmla="*/ 203638 w 479817"/>
              <a:gd name="connsiteY1" fmla="*/ 114302 h 158758"/>
              <a:gd name="connsiteX2" fmla="*/ 63938 w 479817"/>
              <a:gd name="connsiteY2" fmla="*/ 107952 h 158758"/>
              <a:gd name="connsiteX3" fmla="*/ 197288 w 479817"/>
              <a:gd name="connsiteY3" fmla="*/ 114302 h 158758"/>
              <a:gd name="connsiteX4" fmla="*/ 473513 w 479817"/>
              <a:gd name="connsiteY4" fmla="*/ 158752 h 158758"/>
              <a:gd name="connsiteX5" fmla="*/ 378263 w 479817"/>
              <a:gd name="connsiteY5" fmla="*/ 117477 h 158758"/>
              <a:gd name="connsiteX6" fmla="*/ 235388 w 479817"/>
              <a:gd name="connsiteY6" fmla="*/ 107952 h 158758"/>
              <a:gd name="connsiteX7" fmla="*/ 270313 w 479817"/>
              <a:gd name="connsiteY7" fmla="*/ 117477 h 158758"/>
              <a:gd name="connsiteX8" fmla="*/ 438 w 479817"/>
              <a:gd name="connsiteY8" fmla="*/ 2 h 158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9817" h="158758">
                <a:moveTo>
                  <a:pt x="438" y="2"/>
                </a:moveTo>
                <a:cubicBezTo>
                  <a:pt x="-10674" y="-527"/>
                  <a:pt x="193055" y="96310"/>
                  <a:pt x="203638" y="114302"/>
                </a:cubicBezTo>
                <a:cubicBezTo>
                  <a:pt x="214221" y="132294"/>
                  <a:pt x="64996" y="107952"/>
                  <a:pt x="63938" y="107952"/>
                </a:cubicBezTo>
                <a:cubicBezTo>
                  <a:pt x="62880" y="107952"/>
                  <a:pt x="129025" y="105835"/>
                  <a:pt x="197288" y="114302"/>
                </a:cubicBezTo>
                <a:cubicBezTo>
                  <a:pt x="265551" y="122769"/>
                  <a:pt x="443351" y="158223"/>
                  <a:pt x="473513" y="158752"/>
                </a:cubicBezTo>
                <a:cubicBezTo>
                  <a:pt x="503676" y="159281"/>
                  <a:pt x="417951" y="125944"/>
                  <a:pt x="378263" y="117477"/>
                </a:cubicBezTo>
                <a:cubicBezTo>
                  <a:pt x="338576" y="109010"/>
                  <a:pt x="253380" y="107952"/>
                  <a:pt x="235388" y="107952"/>
                </a:cubicBezTo>
                <a:cubicBezTo>
                  <a:pt x="217396" y="107952"/>
                  <a:pt x="304709" y="133352"/>
                  <a:pt x="270313" y="117477"/>
                </a:cubicBezTo>
                <a:cubicBezTo>
                  <a:pt x="235917" y="101602"/>
                  <a:pt x="11550" y="531"/>
                  <a:pt x="438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84388E7C-26DE-5F0E-BD1C-A06003791B63}"/>
              </a:ext>
            </a:extLst>
          </p:cNvPr>
          <p:cNvSpPr/>
          <p:nvPr/>
        </p:nvSpPr>
        <p:spPr>
          <a:xfrm>
            <a:off x="3400360" y="4933396"/>
            <a:ext cx="366541" cy="221114"/>
          </a:xfrm>
          <a:custGeom>
            <a:avLst/>
            <a:gdLst>
              <a:gd name="connsiteX0" fmla="*/ 54040 w 366541"/>
              <a:gd name="connsiteY0" fmla="*/ 3729 h 221114"/>
              <a:gd name="connsiteX1" fmla="*/ 65 w 366541"/>
              <a:gd name="connsiteY1" fmla="*/ 89454 h 221114"/>
              <a:gd name="connsiteX2" fmla="*/ 44515 w 366541"/>
              <a:gd name="connsiteY2" fmla="*/ 200579 h 221114"/>
              <a:gd name="connsiteX3" fmla="*/ 111190 w 366541"/>
              <a:gd name="connsiteY3" fmla="*/ 213279 h 221114"/>
              <a:gd name="connsiteX4" fmla="*/ 193740 w 366541"/>
              <a:gd name="connsiteY4" fmla="*/ 219629 h 221114"/>
              <a:gd name="connsiteX5" fmla="*/ 244540 w 366541"/>
              <a:gd name="connsiteY5" fmla="*/ 184704 h 221114"/>
              <a:gd name="connsiteX6" fmla="*/ 362015 w 366541"/>
              <a:gd name="connsiteY6" fmla="*/ 76754 h 221114"/>
              <a:gd name="connsiteX7" fmla="*/ 336615 w 366541"/>
              <a:gd name="connsiteY7" fmla="*/ 45004 h 221114"/>
              <a:gd name="connsiteX8" fmla="*/ 282640 w 366541"/>
              <a:gd name="connsiteY8" fmla="*/ 19604 h 221114"/>
              <a:gd name="connsiteX9" fmla="*/ 54040 w 366541"/>
              <a:gd name="connsiteY9" fmla="*/ 3729 h 221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6541" h="221114">
                <a:moveTo>
                  <a:pt x="54040" y="3729"/>
                </a:moveTo>
                <a:cubicBezTo>
                  <a:pt x="6944" y="15371"/>
                  <a:pt x="1652" y="56646"/>
                  <a:pt x="65" y="89454"/>
                </a:cubicBezTo>
                <a:cubicBezTo>
                  <a:pt x="-1523" y="122262"/>
                  <a:pt x="25994" y="179942"/>
                  <a:pt x="44515" y="200579"/>
                </a:cubicBezTo>
                <a:cubicBezTo>
                  <a:pt x="63036" y="221216"/>
                  <a:pt x="86319" y="210104"/>
                  <a:pt x="111190" y="213279"/>
                </a:cubicBezTo>
                <a:cubicBezTo>
                  <a:pt x="136061" y="216454"/>
                  <a:pt x="171515" y="224392"/>
                  <a:pt x="193740" y="219629"/>
                </a:cubicBezTo>
                <a:cubicBezTo>
                  <a:pt x="215965" y="214867"/>
                  <a:pt x="216494" y="208517"/>
                  <a:pt x="244540" y="184704"/>
                </a:cubicBezTo>
                <a:cubicBezTo>
                  <a:pt x="272586" y="160892"/>
                  <a:pt x="346669" y="100037"/>
                  <a:pt x="362015" y="76754"/>
                </a:cubicBezTo>
                <a:cubicBezTo>
                  <a:pt x="377361" y="53471"/>
                  <a:pt x="349844" y="54529"/>
                  <a:pt x="336615" y="45004"/>
                </a:cubicBezTo>
                <a:cubicBezTo>
                  <a:pt x="323386" y="35479"/>
                  <a:pt x="323915" y="28600"/>
                  <a:pt x="282640" y="19604"/>
                </a:cubicBezTo>
                <a:cubicBezTo>
                  <a:pt x="241365" y="10608"/>
                  <a:pt x="101136" y="-7913"/>
                  <a:pt x="54040" y="372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円/楕円 1219">
            <a:extLst>
              <a:ext uri="{FF2B5EF4-FFF2-40B4-BE49-F238E27FC236}">
                <a16:creationId xmlns:a16="http://schemas.microsoft.com/office/drawing/2014/main" id="{99B69844-711F-C83C-0F96-0A543D120F65}"/>
              </a:ext>
            </a:extLst>
          </p:cNvPr>
          <p:cNvSpPr/>
          <p:nvPr/>
        </p:nvSpPr>
        <p:spPr>
          <a:xfrm>
            <a:off x="3515744" y="4994571"/>
            <a:ext cx="67886" cy="678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2820FAA3-69DA-28C9-6CEF-14E40C6D9F74}"/>
              </a:ext>
            </a:extLst>
          </p:cNvPr>
          <p:cNvSpPr/>
          <p:nvPr/>
        </p:nvSpPr>
        <p:spPr>
          <a:xfrm>
            <a:off x="2862796" y="4756027"/>
            <a:ext cx="178856" cy="429033"/>
          </a:xfrm>
          <a:custGeom>
            <a:avLst/>
            <a:gdLst>
              <a:gd name="connsiteX0" fmla="*/ 178854 w 178856"/>
              <a:gd name="connsiteY0" fmla="*/ 123 h 429033"/>
              <a:gd name="connsiteX1" fmla="*/ 51854 w 178856"/>
              <a:gd name="connsiteY1" fmla="*/ 136648 h 429033"/>
              <a:gd name="connsiteX2" fmla="*/ 13754 w 178856"/>
              <a:gd name="connsiteY2" fmla="*/ 333498 h 429033"/>
              <a:gd name="connsiteX3" fmla="*/ 23279 w 178856"/>
              <a:gd name="connsiteY3" fmla="*/ 228723 h 429033"/>
              <a:gd name="connsiteX4" fmla="*/ 32804 w 178856"/>
              <a:gd name="connsiteY4" fmla="*/ 428748 h 429033"/>
              <a:gd name="connsiteX5" fmla="*/ 32804 w 178856"/>
              <a:gd name="connsiteY5" fmla="*/ 276348 h 429033"/>
              <a:gd name="connsiteX6" fmla="*/ 32804 w 178856"/>
              <a:gd name="connsiteY6" fmla="*/ 136648 h 429033"/>
              <a:gd name="connsiteX7" fmla="*/ 1054 w 178856"/>
              <a:gd name="connsiteY7" fmla="*/ 203323 h 429033"/>
              <a:gd name="connsiteX8" fmla="*/ 77254 w 178856"/>
              <a:gd name="connsiteY8" fmla="*/ 82673 h 429033"/>
              <a:gd name="connsiteX9" fmla="*/ 48679 w 178856"/>
              <a:gd name="connsiteY9" fmla="*/ 111248 h 429033"/>
              <a:gd name="connsiteX10" fmla="*/ 178854 w 178856"/>
              <a:gd name="connsiteY10" fmla="*/ 123 h 429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8856" h="429033">
                <a:moveTo>
                  <a:pt x="178854" y="123"/>
                </a:moveTo>
                <a:cubicBezTo>
                  <a:pt x="179383" y="4356"/>
                  <a:pt x="79371" y="81085"/>
                  <a:pt x="51854" y="136648"/>
                </a:cubicBezTo>
                <a:cubicBezTo>
                  <a:pt x="24337" y="192211"/>
                  <a:pt x="18517" y="318152"/>
                  <a:pt x="13754" y="333498"/>
                </a:cubicBezTo>
                <a:cubicBezTo>
                  <a:pt x="8991" y="348844"/>
                  <a:pt x="20104" y="212848"/>
                  <a:pt x="23279" y="228723"/>
                </a:cubicBezTo>
                <a:cubicBezTo>
                  <a:pt x="26454" y="244598"/>
                  <a:pt x="31216" y="420810"/>
                  <a:pt x="32804" y="428748"/>
                </a:cubicBezTo>
                <a:cubicBezTo>
                  <a:pt x="34392" y="436686"/>
                  <a:pt x="32804" y="276348"/>
                  <a:pt x="32804" y="276348"/>
                </a:cubicBezTo>
                <a:cubicBezTo>
                  <a:pt x="32804" y="227665"/>
                  <a:pt x="38096" y="148819"/>
                  <a:pt x="32804" y="136648"/>
                </a:cubicBezTo>
                <a:cubicBezTo>
                  <a:pt x="27512" y="124477"/>
                  <a:pt x="-6354" y="212319"/>
                  <a:pt x="1054" y="203323"/>
                </a:cubicBezTo>
                <a:cubicBezTo>
                  <a:pt x="8462" y="194327"/>
                  <a:pt x="69317" y="98019"/>
                  <a:pt x="77254" y="82673"/>
                </a:cubicBezTo>
                <a:cubicBezTo>
                  <a:pt x="85191" y="67327"/>
                  <a:pt x="35979" y="120773"/>
                  <a:pt x="48679" y="111248"/>
                </a:cubicBezTo>
                <a:cubicBezTo>
                  <a:pt x="61379" y="101723"/>
                  <a:pt x="178325" y="-4110"/>
                  <a:pt x="178854" y="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691EF9D8-A60A-2A42-B2A5-29149FF1A26A}"/>
              </a:ext>
            </a:extLst>
          </p:cNvPr>
          <p:cNvSpPr/>
          <p:nvPr/>
        </p:nvSpPr>
        <p:spPr>
          <a:xfrm>
            <a:off x="2930377" y="4898794"/>
            <a:ext cx="89055" cy="261140"/>
          </a:xfrm>
          <a:custGeom>
            <a:avLst/>
            <a:gdLst>
              <a:gd name="connsiteX0" fmla="*/ 35073 w 89055"/>
              <a:gd name="connsiteY0" fmla="*/ 231 h 261140"/>
              <a:gd name="connsiteX1" fmla="*/ 12848 w 89055"/>
              <a:gd name="connsiteY1" fmla="*/ 51031 h 261140"/>
              <a:gd name="connsiteX2" fmla="*/ 44598 w 89055"/>
              <a:gd name="connsiteY2" fmla="*/ 143106 h 261140"/>
              <a:gd name="connsiteX3" fmla="*/ 54123 w 89055"/>
              <a:gd name="connsiteY3" fmla="*/ 178031 h 261140"/>
              <a:gd name="connsiteX4" fmla="*/ 9673 w 89055"/>
              <a:gd name="connsiteY4" fmla="*/ 260581 h 261140"/>
              <a:gd name="connsiteX5" fmla="*/ 47773 w 89055"/>
              <a:gd name="connsiteY5" fmla="*/ 212956 h 261140"/>
              <a:gd name="connsiteX6" fmla="*/ 89048 w 89055"/>
              <a:gd name="connsiteY6" fmla="*/ 187556 h 261140"/>
              <a:gd name="connsiteX7" fmla="*/ 50948 w 89055"/>
              <a:gd name="connsiteY7" fmla="*/ 200256 h 261140"/>
              <a:gd name="connsiteX8" fmla="*/ 19198 w 89055"/>
              <a:gd name="connsiteY8" fmla="*/ 108181 h 261140"/>
              <a:gd name="connsiteX9" fmla="*/ 148 w 89055"/>
              <a:gd name="connsiteY9" fmla="*/ 149456 h 261140"/>
              <a:gd name="connsiteX10" fmla="*/ 19198 w 89055"/>
              <a:gd name="connsiteY10" fmla="*/ 92306 h 261140"/>
              <a:gd name="connsiteX11" fmla="*/ 148 w 89055"/>
              <a:gd name="connsiteY11" fmla="*/ 70081 h 261140"/>
              <a:gd name="connsiteX12" fmla="*/ 35073 w 89055"/>
              <a:gd name="connsiteY12" fmla="*/ 231 h 261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055" h="261140">
                <a:moveTo>
                  <a:pt x="35073" y="231"/>
                </a:moveTo>
                <a:cubicBezTo>
                  <a:pt x="37190" y="-2944"/>
                  <a:pt x="11260" y="27218"/>
                  <a:pt x="12848" y="51031"/>
                </a:cubicBezTo>
                <a:cubicBezTo>
                  <a:pt x="14436" y="74844"/>
                  <a:pt x="37719" y="121940"/>
                  <a:pt x="44598" y="143106"/>
                </a:cubicBezTo>
                <a:cubicBezTo>
                  <a:pt x="51477" y="164272"/>
                  <a:pt x="59944" y="158452"/>
                  <a:pt x="54123" y="178031"/>
                </a:cubicBezTo>
                <a:cubicBezTo>
                  <a:pt x="48302" y="197610"/>
                  <a:pt x="10731" y="254760"/>
                  <a:pt x="9673" y="260581"/>
                </a:cubicBezTo>
                <a:cubicBezTo>
                  <a:pt x="8615" y="266402"/>
                  <a:pt x="34544" y="225127"/>
                  <a:pt x="47773" y="212956"/>
                </a:cubicBezTo>
                <a:cubicBezTo>
                  <a:pt x="61002" y="200785"/>
                  <a:pt x="88519" y="189673"/>
                  <a:pt x="89048" y="187556"/>
                </a:cubicBezTo>
                <a:cubicBezTo>
                  <a:pt x="89577" y="185439"/>
                  <a:pt x="62590" y="213485"/>
                  <a:pt x="50948" y="200256"/>
                </a:cubicBezTo>
                <a:cubicBezTo>
                  <a:pt x="39306" y="187027"/>
                  <a:pt x="27665" y="116648"/>
                  <a:pt x="19198" y="108181"/>
                </a:cubicBezTo>
                <a:cubicBezTo>
                  <a:pt x="10731" y="99714"/>
                  <a:pt x="148" y="152102"/>
                  <a:pt x="148" y="149456"/>
                </a:cubicBezTo>
                <a:cubicBezTo>
                  <a:pt x="148" y="146810"/>
                  <a:pt x="19198" y="105535"/>
                  <a:pt x="19198" y="92306"/>
                </a:cubicBezTo>
                <a:cubicBezTo>
                  <a:pt x="19198" y="79077"/>
                  <a:pt x="-1969" y="85427"/>
                  <a:pt x="148" y="70081"/>
                </a:cubicBezTo>
                <a:cubicBezTo>
                  <a:pt x="2265" y="54735"/>
                  <a:pt x="32956" y="3406"/>
                  <a:pt x="35073" y="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2FC42796-4F81-32B3-86A9-E063A0C1A0AE}"/>
              </a:ext>
            </a:extLst>
          </p:cNvPr>
          <p:cNvSpPr/>
          <p:nvPr/>
        </p:nvSpPr>
        <p:spPr>
          <a:xfrm>
            <a:off x="2976058" y="4748284"/>
            <a:ext cx="110077" cy="255545"/>
          </a:xfrm>
          <a:custGeom>
            <a:avLst/>
            <a:gdLst>
              <a:gd name="connsiteX0" fmla="*/ 103692 w 110077"/>
              <a:gd name="connsiteY0" fmla="*/ 1516 h 255545"/>
              <a:gd name="connsiteX1" fmla="*/ 14792 w 110077"/>
              <a:gd name="connsiteY1" fmla="*/ 109466 h 255545"/>
              <a:gd name="connsiteX2" fmla="*/ 5267 w 110077"/>
              <a:gd name="connsiteY2" fmla="*/ 138041 h 255545"/>
              <a:gd name="connsiteX3" fmla="*/ 68767 w 110077"/>
              <a:gd name="connsiteY3" fmla="*/ 179316 h 255545"/>
              <a:gd name="connsiteX4" fmla="*/ 40192 w 110077"/>
              <a:gd name="connsiteY4" fmla="*/ 255516 h 255545"/>
              <a:gd name="connsiteX5" fmla="*/ 110042 w 110077"/>
              <a:gd name="connsiteY5" fmla="*/ 188841 h 255545"/>
              <a:gd name="connsiteX6" fmla="*/ 49717 w 110077"/>
              <a:gd name="connsiteY6" fmla="*/ 226941 h 255545"/>
              <a:gd name="connsiteX7" fmla="*/ 49717 w 110077"/>
              <a:gd name="connsiteY7" fmla="*/ 192016 h 255545"/>
              <a:gd name="connsiteX8" fmla="*/ 8442 w 110077"/>
              <a:gd name="connsiteY8" fmla="*/ 163441 h 255545"/>
              <a:gd name="connsiteX9" fmla="*/ 71942 w 110077"/>
              <a:gd name="connsiteY9" fmla="*/ 52316 h 255545"/>
              <a:gd name="connsiteX10" fmla="*/ 103692 w 110077"/>
              <a:gd name="connsiteY10" fmla="*/ 1516 h 25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077" h="255545">
                <a:moveTo>
                  <a:pt x="103692" y="1516"/>
                </a:moveTo>
                <a:cubicBezTo>
                  <a:pt x="94167" y="11041"/>
                  <a:pt x="31196" y="86712"/>
                  <a:pt x="14792" y="109466"/>
                </a:cubicBezTo>
                <a:cubicBezTo>
                  <a:pt x="-1612" y="132220"/>
                  <a:pt x="-3729" y="126399"/>
                  <a:pt x="5267" y="138041"/>
                </a:cubicBezTo>
                <a:cubicBezTo>
                  <a:pt x="14263" y="149683"/>
                  <a:pt x="62946" y="159737"/>
                  <a:pt x="68767" y="179316"/>
                </a:cubicBezTo>
                <a:cubicBezTo>
                  <a:pt x="74588" y="198895"/>
                  <a:pt x="33313" y="253929"/>
                  <a:pt x="40192" y="255516"/>
                </a:cubicBezTo>
                <a:cubicBezTo>
                  <a:pt x="47071" y="257103"/>
                  <a:pt x="108455" y="193603"/>
                  <a:pt x="110042" y="188841"/>
                </a:cubicBezTo>
                <a:cubicBezTo>
                  <a:pt x="111629" y="184079"/>
                  <a:pt x="59771" y="226412"/>
                  <a:pt x="49717" y="226941"/>
                </a:cubicBezTo>
                <a:cubicBezTo>
                  <a:pt x="39663" y="227470"/>
                  <a:pt x="56596" y="202599"/>
                  <a:pt x="49717" y="192016"/>
                </a:cubicBezTo>
                <a:cubicBezTo>
                  <a:pt x="42838" y="181433"/>
                  <a:pt x="4738" y="186724"/>
                  <a:pt x="8442" y="163441"/>
                </a:cubicBezTo>
                <a:cubicBezTo>
                  <a:pt x="12146" y="140158"/>
                  <a:pt x="58184" y="75070"/>
                  <a:pt x="71942" y="52316"/>
                </a:cubicBezTo>
                <a:cubicBezTo>
                  <a:pt x="85700" y="29562"/>
                  <a:pt x="113217" y="-8009"/>
                  <a:pt x="103692" y="1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3B7116E5-4832-53C9-E7F2-CE6E572BE97A}"/>
              </a:ext>
            </a:extLst>
          </p:cNvPr>
          <p:cNvSpPr/>
          <p:nvPr/>
        </p:nvSpPr>
        <p:spPr>
          <a:xfrm>
            <a:off x="3092448" y="4743267"/>
            <a:ext cx="922383" cy="290042"/>
          </a:xfrm>
          <a:custGeom>
            <a:avLst/>
            <a:gdLst>
              <a:gd name="connsiteX0" fmla="*/ 2 w 922383"/>
              <a:gd name="connsiteY0" fmla="*/ 133533 h 290042"/>
              <a:gd name="connsiteX1" fmla="*/ 101602 w 922383"/>
              <a:gd name="connsiteY1" fmla="*/ 89083 h 290042"/>
              <a:gd name="connsiteX2" fmla="*/ 79377 w 922383"/>
              <a:gd name="connsiteY2" fmla="*/ 22408 h 290042"/>
              <a:gd name="connsiteX3" fmla="*/ 266702 w 922383"/>
              <a:gd name="connsiteY3" fmla="*/ 6533 h 290042"/>
              <a:gd name="connsiteX4" fmla="*/ 234952 w 922383"/>
              <a:gd name="connsiteY4" fmla="*/ 183 h 290042"/>
              <a:gd name="connsiteX5" fmla="*/ 441327 w 922383"/>
              <a:gd name="connsiteY5" fmla="*/ 12883 h 290042"/>
              <a:gd name="connsiteX6" fmla="*/ 422277 w 922383"/>
              <a:gd name="connsiteY6" fmla="*/ 12883 h 290042"/>
              <a:gd name="connsiteX7" fmla="*/ 587377 w 922383"/>
              <a:gd name="connsiteY7" fmla="*/ 57333 h 290042"/>
              <a:gd name="connsiteX8" fmla="*/ 581027 w 922383"/>
              <a:gd name="connsiteY8" fmla="*/ 47808 h 290042"/>
              <a:gd name="connsiteX9" fmla="*/ 638177 w 922383"/>
              <a:gd name="connsiteY9" fmla="*/ 162108 h 290042"/>
              <a:gd name="connsiteX10" fmla="*/ 669927 w 922383"/>
              <a:gd name="connsiteY10" fmla="*/ 79558 h 290042"/>
              <a:gd name="connsiteX11" fmla="*/ 647702 w 922383"/>
              <a:gd name="connsiteY11" fmla="*/ 235133 h 290042"/>
              <a:gd name="connsiteX12" fmla="*/ 698502 w 922383"/>
              <a:gd name="connsiteY12" fmla="*/ 136708 h 290042"/>
              <a:gd name="connsiteX13" fmla="*/ 749302 w 922383"/>
              <a:gd name="connsiteY13" fmla="*/ 235133 h 290042"/>
              <a:gd name="connsiteX14" fmla="*/ 920752 w 922383"/>
              <a:gd name="connsiteY14" fmla="*/ 289108 h 290042"/>
              <a:gd name="connsiteX15" fmla="*/ 822327 w 922383"/>
              <a:gd name="connsiteY15" fmla="*/ 266883 h 290042"/>
              <a:gd name="connsiteX16" fmla="*/ 606427 w 922383"/>
              <a:gd name="connsiteY16" fmla="*/ 235133 h 290042"/>
              <a:gd name="connsiteX17" fmla="*/ 698502 w 922383"/>
              <a:gd name="connsiteY17" fmla="*/ 222433 h 290042"/>
              <a:gd name="connsiteX18" fmla="*/ 673102 w 922383"/>
              <a:gd name="connsiteY18" fmla="*/ 143058 h 290042"/>
              <a:gd name="connsiteX19" fmla="*/ 444502 w 922383"/>
              <a:gd name="connsiteY19" fmla="*/ 57333 h 290042"/>
              <a:gd name="connsiteX20" fmla="*/ 581027 w 922383"/>
              <a:gd name="connsiteY20" fmla="*/ 66858 h 290042"/>
              <a:gd name="connsiteX21" fmla="*/ 419102 w 922383"/>
              <a:gd name="connsiteY21" fmla="*/ 47808 h 290042"/>
              <a:gd name="connsiteX22" fmla="*/ 279402 w 922383"/>
              <a:gd name="connsiteY22" fmla="*/ 38283 h 290042"/>
              <a:gd name="connsiteX23" fmla="*/ 377827 w 922383"/>
              <a:gd name="connsiteY23" fmla="*/ 35108 h 290042"/>
              <a:gd name="connsiteX24" fmla="*/ 228602 w 922383"/>
              <a:gd name="connsiteY24" fmla="*/ 22408 h 290042"/>
              <a:gd name="connsiteX25" fmla="*/ 146052 w 922383"/>
              <a:gd name="connsiteY25" fmla="*/ 25583 h 290042"/>
              <a:gd name="connsiteX26" fmla="*/ 168277 w 922383"/>
              <a:gd name="connsiteY26" fmla="*/ 6533 h 290042"/>
              <a:gd name="connsiteX27" fmla="*/ 139702 w 922383"/>
              <a:gd name="connsiteY27" fmla="*/ 44633 h 290042"/>
              <a:gd name="connsiteX28" fmla="*/ 104777 w 922383"/>
              <a:gd name="connsiteY28" fmla="*/ 76383 h 290042"/>
              <a:gd name="connsiteX29" fmla="*/ 2 w 922383"/>
              <a:gd name="connsiteY29" fmla="*/ 133533 h 290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22383" h="290042">
                <a:moveTo>
                  <a:pt x="2" y="133533"/>
                </a:moveTo>
                <a:cubicBezTo>
                  <a:pt x="-527" y="135650"/>
                  <a:pt x="88373" y="107604"/>
                  <a:pt x="101602" y="89083"/>
                </a:cubicBezTo>
                <a:cubicBezTo>
                  <a:pt x="114831" y="70562"/>
                  <a:pt x="51860" y="36166"/>
                  <a:pt x="79377" y="22408"/>
                </a:cubicBezTo>
                <a:cubicBezTo>
                  <a:pt x="106894" y="8650"/>
                  <a:pt x="240773" y="10237"/>
                  <a:pt x="266702" y="6533"/>
                </a:cubicBezTo>
                <a:cubicBezTo>
                  <a:pt x="292631" y="2829"/>
                  <a:pt x="205848" y="-875"/>
                  <a:pt x="234952" y="183"/>
                </a:cubicBezTo>
                <a:cubicBezTo>
                  <a:pt x="264056" y="1241"/>
                  <a:pt x="410106" y="10766"/>
                  <a:pt x="441327" y="12883"/>
                </a:cubicBezTo>
                <a:cubicBezTo>
                  <a:pt x="472548" y="15000"/>
                  <a:pt x="397935" y="5475"/>
                  <a:pt x="422277" y="12883"/>
                </a:cubicBezTo>
                <a:cubicBezTo>
                  <a:pt x="446619" y="20291"/>
                  <a:pt x="560919" y="51512"/>
                  <a:pt x="587377" y="57333"/>
                </a:cubicBezTo>
                <a:cubicBezTo>
                  <a:pt x="613835" y="63154"/>
                  <a:pt x="572560" y="30346"/>
                  <a:pt x="581027" y="47808"/>
                </a:cubicBezTo>
                <a:cubicBezTo>
                  <a:pt x="589494" y="65270"/>
                  <a:pt x="623360" y="156816"/>
                  <a:pt x="638177" y="162108"/>
                </a:cubicBezTo>
                <a:cubicBezTo>
                  <a:pt x="652994" y="167400"/>
                  <a:pt x="668340" y="67387"/>
                  <a:pt x="669927" y="79558"/>
                </a:cubicBezTo>
                <a:cubicBezTo>
                  <a:pt x="671514" y="91729"/>
                  <a:pt x="642939" y="225608"/>
                  <a:pt x="647702" y="235133"/>
                </a:cubicBezTo>
                <a:cubicBezTo>
                  <a:pt x="652465" y="244658"/>
                  <a:pt x="681569" y="136708"/>
                  <a:pt x="698502" y="136708"/>
                </a:cubicBezTo>
                <a:cubicBezTo>
                  <a:pt x="715435" y="136708"/>
                  <a:pt x="712260" y="209733"/>
                  <a:pt x="749302" y="235133"/>
                </a:cubicBezTo>
                <a:cubicBezTo>
                  <a:pt x="786344" y="260533"/>
                  <a:pt x="908581" y="283816"/>
                  <a:pt x="920752" y="289108"/>
                </a:cubicBezTo>
                <a:cubicBezTo>
                  <a:pt x="932923" y="294400"/>
                  <a:pt x="874714" y="275879"/>
                  <a:pt x="822327" y="266883"/>
                </a:cubicBezTo>
                <a:cubicBezTo>
                  <a:pt x="769940" y="257887"/>
                  <a:pt x="627064" y="242541"/>
                  <a:pt x="606427" y="235133"/>
                </a:cubicBezTo>
                <a:cubicBezTo>
                  <a:pt x="585790" y="227725"/>
                  <a:pt x="687390" y="237779"/>
                  <a:pt x="698502" y="222433"/>
                </a:cubicBezTo>
                <a:cubicBezTo>
                  <a:pt x="709614" y="207087"/>
                  <a:pt x="715435" y="170575"/>
                  <a:pt x="673102" y="143058"/>
                </a:cubicBezTo>
                <a:cubicBezTo>
                  <a:pt x="630769" y="115541"/>
                  <a:pt x="459848" y="70033"/>
                  <a:pt x="444502" y="57333"/>
                </a:cubicBezTo>
                <a:cubicBezTo>
                  <a:pt x="429156" y="44633"/>
                  <a:pt x="585260" y="68445"/>
                  <a:pt x="581027" y="66858"/>
                </a:cubicBezTo>
                <a:cubicBezTo>
                  <a:pt x="576794" y="65271"/>
                  <a:pt x="469373" y="52570"/>
                  <a:pt x="419102" y="47808"/>
                </a:cubicBezTo>
                <a:cubicBezTo>
                  <a:pt x="368831" y="43046"/>
                  <a:pt x="286281" y="40400"/>
                  <a:pt x="279402" y="38283"/>
                </a:cubicBezTo>
                <a:cubicBezTo>
                  <a:pt x="272523" y="36166"/>
                  <a:pt x="386294" y="37754"/>
                  <a:pt x="377827" y="35108"/>
                </a:cubicBezTo>
                <a:cubicBezTo>
                  <a:pt x="369360" y="32462"/>
                  <a:pt x="267231" y="23995"/>
                  <a:pt x="228602" y="22408"/>
                </a:cubicBezTo>
                <a:cubicBezTo>
                  <a:pt x="189973" y="20821"/>
                  <a:pt x="156106" y="28229"/>
                  <a:pt x="146052" y="25583"/>
                </a:cubicBezTo>
                <a:cubicBezTo>
                  <a:pt x="135998" y="22937"/>
                  <a:pt x="169335" y="3358"/>
                  <a:pt x="168277" y="6533"/>
                </a:cubicBezTo>
                <a:cubicBezTo>
                  <a:pt x="167219" y="9708"/>
                  <a:pt x="150285" y="32991"/>
                  <a:pt x="139702" y="44633"/>
                </a:cubicBezTo>
                <a:cubicBezTo>
                  <a:pt x="129119" y="56275"/>
                  <a:pt x="123827" y="63683"/>
                  <a:pt x="104777" y="76383"/>
                </a:cubicBezTo>
                <a:cubicBezTo>
                  <a:pt x="85727" y="89083"/>
                  <a:pt x="531" y="131416"/>
                  <a:pt x="2" y="1335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879EEED2-74D1-4DFC-5D90-8925C948C21E}"/>
              </a:ext>
            </a:extLst>
          </p:cNvPr>
          <p:cNvSpPr/>
          <p:nvPr/>
        </p:nvSpPr>
        <p:spPr>
          <a:xfrm>
            <a:off x="2768583" y="4616447"/>
            <a:ext cx="330218" cy="224186"/>
          </a:xfrm>
          <a:custGeom>
            <a:avLst/>
            <a:gdLst>
              <a:gd name="connsiteX0" fmla="*/ 17 w 330218"/>
              <a:gd name="connsiteY0" fmla="*/ 3 h 224186"/>
              <a:gd name="connsiteX1" fmla="*/ 130192 w 330218"/>
              <a:gd name="connsiteY1" fmla="*/ 98428 h 224186"/>
              <a:gd name="connsiteX2" fmla="*/ 130192 w 330218"/>
              <a:gd name="connsiteY2" fmla="*/ 222253 h 224186"/>
              <a:gd name="connsiteX3" fmla="*/ 149242 w 330218"/>
              <a:gd name="connsiteY3" fmla="*/ 165103 h 224186"/>
              <a:gd name="connsiteX4" fmla="*/ 330217 w 330218"/>
              <a:gd name="connsiteY4" fmla="*/ 47628 h 224186"/>
              <a:gd name="connsiteX5" fmla="*/ 152417 w 330218"/>
              <a:gd name="connsiteY5" fmla="*/ 142878 h 224186"/>
              <a:gd name="connsiteX6" fmla="*/ 161942 w 330218"/>
              <a:gd name="connsiteY6" fmla="*/ 127003 h 224186"/>
              <a:gd name="connsiteX7" fmla="*/ 146067 w 330218"/>
              <a:gd name="connsiteY7" fmla="*/ 142878 h 224186"/>
              <a:gd name="connsiteX8" fmla="*/ 101617 w 330218"/>
              <a:gd name="connsiteY8" fmla="*/ 73028 h 224186"/>
              <a:gd name="connsiteX9" fmla="*/ 120667 w 330218"/>
              <a:gd name="connsiteY9" fmla="*/ 101603 h 224186"/>
              <a:gd name="connsiteX10" fmla="*/ 17 w 330218"/>
              <a:gd name="connsiteY10" fmla="*/ 3 h 224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0218" h="224186">
                <a:moveTo>
                  <a:pt x="17" y="3"/>
                </a:moveTo>
                <a:cubicBezTo>
                  <a:pt x="1604" y="-526"/>
                  <a:pt x="108496" y="61386"/>
                  <a:pt x="130192" y="98428"/>
                </a:cubicBezTo>
                <a:cubicBezTo>
                  <a:pt x="151888" y="135470"/>
                  <a:pt x="127017" y="211140"/>
                  <a:pt x="130192" y="222253"/>
                </a:cubicBezTo>
                <a:cubicBezTo>
                  <a:pt x="133367" y="233366"/>
                  <a:pt x="115905" y="194207"/>
                  <a:pt x="149242" y="165103"/>
                </a:cubicBezTo>
                <a:cubicBezTo>
                  <a:pt x="182579" y="135999"/>
                  <a:pt x="329688" y="51332"/>
                  <a:pt x="330217" y="47628"/>
                </a:cubicBezTo>
                <a:cubicBezTo>
                  <a:pt x="330746" y="43924"/>
                  <a:pt x="180463" y="129649"/>
                  <a:pt x="152417" y="142878"/>
                </a:cubicBezTo>
                <a:cubicBezTo>
                  <a:pt x="124371" y="156107"/>
                  <a:pt x="163000" y="127003"/>
                  <a:pt x="161942" y="127003"/>
                </a:cubicBezTo>
                <a:cubicBezTo>
                  <a:pt x="160884" y="127003"/>
                  <a:pt x="156121" y="151874"/>
                  <a:pt x="146067" y="142878"/>
                </a:cubicBezTo>
                <a:cubicBezTo>
                  <a:pt x="136013" y="133882"/>
                  <a:pt x="105850" y="79907"/>
                  <a:pt x="101617" y="73028"/>
                </a:cubicBezTo>
                <a:cubicBezTo>
                  <a:pt x="97384" y="66149"/>
                  <a:pt x="134954" y="111128"/>
                  <a:pt x="120667" y="101603"/>
                </a:cubicBezTo>
                <a:cubicBezTo>
                  <a:pt x="106380" y="92078"/>
                  <a:pt x="-1570" y="532"/>
                  <a:pt x="17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63B0531F-4599-004B-3E25-FB0A36440BBE}"/>
              </a:ext>
            </a:extLst>
          </p:cNvPr>
          <p:cNvSpPr/>
          <p:nvPr/>
        </p:nvSpPr>
        <p:spPr>
          <a:xfrm>
            <a:off x="3101974" y="4556819"/>
            <a:ext cx="530939" cy="142185"/>
          </a:xfrm>
          <a:custGeom>
            <a:avLst/>
            <a:gdLst>
              <a:gd name="connsiteX0" fmla="*/ 1 w 530939"/>
              <a:gd name="connsiteY0" fmla="*/ 142181 h 142185"/>
              <a:gd name="connsiteX1" fmla="*/ 206376 w 530939"/>
              <a:gd name="connsiteY1" fmla="*/ 72331 h 142185"/>
              <a:gd name="connsiteX2" fmla="*/ 349251 w 530939"/>
              <a:gd name="connsiteY2" fmla="*/ 8831 h 142185"/>
              <a:gd name="connsiteX3" fmla="*/ 527051 w 530939"/>
              <a:gd name="connsiteY3" fmla="*/ 37406 h 142185"/>
              <a:gd name="connsiteX4" fmla="*/ 460376 w 530939"/>
              <a:gd name="connsiteY4" fmla="*/ 37406 h 142185"/>
              <a:gd name="connsiteX5" fmla="*/ 327026 w 530939"/>
              <a:gd name="connsiteY5" fmla="*/ 31056 h 142185"/>
              <a:gd name="connsiteX6" fmla="*/ 409576 w 530939"/>
              <a:gd name="connsiteY6" fmla="*/ 18356 h 142185"/>
              <a:gd name="connsiteX7" fmla="*/ 323851 w 530939"/>
              <a:gd name="connsiteY7" fmla="*/ 2481 h 142185"/>
              <a:gd name="connsiteX8" fmla="*/ 209551 w 530939"/>
              <a:gd name="connsiteY8" fmla="*/ 75506 h 142185"/>
              <a:gd name="connsiteX9" fmla="*/ 1 w 530939"/>
              <a:gd name="connsiteY9" fmla="*/ 142181 h 142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0939" h="142185">
                <a:moveTo>
                  <a:pt x="1" y="142181"/>
                </a:moveTo>
                <a:cubicBezTo>
                  <a:pt x="-528" y="141652"/>
                  <a:pt x="148168" y="94556"/>
                  <a:pt x="206376" y="72331"/>
                </a:cubicBezTo>
                <a:cubicBezTo>
                  <a:pt x="264584" y="50106"/>
                  <a:pt x="295805" y="14652"/>
                  <a:pt x="349251" y="8831"/>
                </a:cubicBezTo>
                <a:cubicBezTo>
                  <a:pt x="402697" y="3010"/>
                  <a:pt x="508530" y="32643"/>
                  <a:pt x="527051" y="37406"/>
                </a:cubicBezTo>
                <a:cubicBezTo>
                  <a:pt x="545572" y="42169"/>
                  <a:pt x="493713" y="38464"/>
                  <a:pt x="460376" y="37406"/>
                </a:cubicBezTo>
                <a:cubicBezTo>
                  <a:pt x="427039" y="36348"/>
                  <a:pt x="335493" y="34231"/>
                  <a:pt x="327026" y="31056"/>
                </a:cubicBezTo>
                <a:cubicBezTo>
                  <a:pt x="318559" y="27881"/>
                  <a:pt x="410105" y="23118"/>
                  <a:pt x="409576" y="18356"/>
                </a:cubicBezTo>
                <a:cubicBezTo>
                  <a:pt x="409047" y="13593"/>
                  <a:pt x="357189" y="-7044"/>
                  <a:pt x="323851" y="2481"/>
                </a:cubicBezTo>
                <a:cubicBezTo>
                  <a:pt x="290514" y="12006"/>
                  <a:pt x="259293" y="54869"/>
                  <a:pt x="209551" y="75506"/>
                </a:cubicBezTo>
                <a:cubicBezTo>
                  <a:pt x="159809" y="96143"/>
                  <a:pt x="530" y="142710"/>
                  <a:pt x="1" y="142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82A50BB9-B3AB-DD2A-3E19-51A2D33F07E3}"/>
              </a:ext>
            </a:extLst>
          </p:cNvPr>
          <p:cNvSpPr/>
          <p:nvPr/>
        </p:nvSpPr>
        <p:spPr>
          <a:xfrm>
            <a:off x="2908088" y="4495794"/>
            <a:ext cx="302186" cy="114851"/>
          </a:xfrm>
          <a:custGeom>
            <a:avLst/>
            <a:gdLst>
              <a:gd name="connsiteX0" fmla="*/ 212 w 302186"/>
              <a:gd name="connsiteY0" fmla="*/ 114306 h 114851"/>
              <a:gd name="connsiteX1" fmla="*/ 158962 w 302186"/>
              <a:gd name="connsiteY1" fmla="*/ 12706 h 114851"/>
              <a:gd name="connsiteX2" fmla="*/ 120862 w 302186"/>
              <a:gd name="connsiteY2" fmla="*/ 114306 h 114851"/>
              <a:gd name="connsiteX3" fmla="*/ 184362 w 302186"/>
              <a:gd name="connsiteY3" fmla="*/ 50806 h 114851"/>
              <a:gd name="connsiteX4" fmla="*/ 301837 w 302186"/>
              <a:gd name="connsiteY4" fmla="*/ 6 h 114851"/>
              <a:gd name="connsiteX5" fmla="*/ 216112 w 302186"/>
              <a:gd name="connsiteY5" fmla="*/ 47631 h 114851"/>
              <a:gd name="connsiteX6" fmla="*/ 92287 w 302186"/>
              <a:gd name="connsiteY6" fmla="*/ 107956 h 114851"/>
              <a:gd name="connsiteX7" fmla="*/ 124037 w 302186"/>
              <a:gd name="connsiteY7" fmla="*/ 44456 h 114851"/>
              <a:gd name="connsiteX8" fmla="*/ 212 w 302186"/>
              <a:gd name="connsiteY8" fmla="*/ 114306 h 11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2186" h="114851">
                <a:moveTo>
                  <a:pt x="212" y="114306"/>
                </a:moveTo>
                <a:cubicBezTo>
                  <a:pt x="6033" y="109014"/>
                  <a:pt x="138854" y="12706"/>
                  <a:pt x="158962" y="12706"/>
                </a:cubicBezTo>
                <a:cubicBezTo>
                  <a:pt x="179070" y="12706"/>
                  <a:pt x="116629" y="107956"/>
                  <a:pt x="120862" y="114306"/>
                </a:cubicBezTo>
                <a:cubicBezTo>
                  <a:pt x="125095" y="120656"/>
                  <a:pt x="154200" y="69856"/>
                  <a:pt x="184362" y="50806"/>
                </a:cubicBezTo>
                <a:cubicBezTo>
                  <a:pt x="214525" y="31756"/>
                  <a:pt x="296545" y="535"/>
                  <a:pt x="301837" y="6"/>
                </a:cubicBezTo>
                <a:cubicBezTo>
                  <a:pt x="307129" y="-523"/>
                  <a:pt x="251037" y="29639"/>
                  <a:pt x="216112" y="47631"/>
                </a:cubicBezTo>
                <a:cubicBezTo>
                  <a:pt x="181187" y="65623"/>
                  <a:pt x="107633" y="108485"/>
                  <a:pt x="92287" y="107956"/>
                </a:cubicBezTo>
                <a:cubicBezTo>
                  <a:pt x="76941" y="107427"/>
                  <a:pt x="138324" y="47102"/>
                  <a:pt x="124037" y="44456"/>
                </a:cubicBezTo>
                <a:cubicBezTo>
                  <a:pt x="109750" y="41810"/>
                  <a:pt x="-5609" y="119598"/>
                  <a:pt x="212" y="114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31EF50D8-B3ED-43B8-82F9-11D8BEB7EF1B}"/>
              </a:ext>
            </a:extLst>
          </p:cNvPr>
          <p:cNvSpPr/>
          <p:nvPr/>
        </p:nvSpPr>
        <p:spPr>
          <a:xfrm>
            <a:off x="3202897" y="4417785"/>
            <a:ext cx="646853" cy="214992"/>
          </a:xfrm>
          <a:custGeom>
            <a:avLst/>
            <a:gdLst>
              <a:gd name="connsiteX0" fmla="*/ 678 w 646853"/>
              <a:gd name="connsiteY0" fmla="*/ 214540 h 214992"/>
              <a:gd name="connsiteX1" fmla="*/ 188003 w 646853"/>
              <a:gd name="connsiteY1" fmla="*/ 71665 h 214992"/>
              <a:gd name="connsiteX2" fmla="*/ 165778 w 646853"/>
              <a:gd name="connsiteY2" fmla="*/ 58965 h 214992"/>
              <a:gd name="connsiteX3" fmla="*/ 384853 w 646853"/>
              <a:gd name="connsiteY3" fmla="*/ 1815 h 214992"/>
              <a:gd name="connsiteX4" fmla="*/ 353103 w 646853"/>
              <a:gd name="connsiteY4" fmla="*/ 17690 h 214992"/>
              <a:gd name="connsiteX5" fmla="*/ 480103 w 646853"/>
              <a:gd name="connsiteY5" fmla="*/ 52615 h 214992"/>
              <a:gd name="connsiteX6" fmla="*/ 645203 w 646853"/>
              <a:gd name="connsiteY6" fmla="*/ 135165 h 214992"/>
              <a:gd name="connsiteX7" fmla="*/ 549953 w 646853"/>
              <a:gd name="connsiteY7" fmla="*/ 84365 h 214992"/>
              <a:gd name="connsiteX8" fmla="*/ 315003 w 646853"/>
              <a:gd name="connsiteY8" fmla="*/ 30390 h 214992"/>
              <a:gd name="connsiteX9" fmla="*/ 191178 w 646853"/>
              <a:gd name="connsiteY9" fmla="*/ 39915 h 214992"/>
              <a:gd name="connsiteX10" fmla="*/ 134028 w 646853"/>
              <a:gd name="connsiteY10" fmla="*/ 74840 h 214992"/>
              <a:gd name="connsiteX11" fmla="*/ 124503 w 646853"/>
              <a:gd name="connsiteY11" fmla="*/ 116115 h 214992"/>
              <a:gd name="connsiteX12" fmla="*/ 678 w 646853"/>
              <a:gd name="connsiteY12" fmla="*/ 214540 h 214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46853" h="214992">
                <a:moveTo>
                  <a:pt x="678" y="214540"/>
                </a:moveTo>
                <a:cubicBezTo>
                  <a:pt x="11261" y="207132"/>
                  <a:pt x="160486" y="97594"/>
                  <a:pt x="188003" y="71665"/>
                </a:cubicBezTo>
                <a:cubicBezTo>
                  <a:pt x="215520" y="45736"/>
                  <a:pt x="132970" y="70607"/>
                  <a:pt x="165778" y="58965"/>
                </a:cubicBezTo>
                <a:cubicBezTo>
                  <a:pt x="198586" y="47323"/>
                  <a:pt x="353632" y="8694"/>
                  <a:pt x="384853" y="1815"/>
                </a:cubicBezTo>
                <a:cubicBezTo>
                  <a:pt x="416074" y="-5064"/>
                  <a:pt x="337228" y="9223"/>
                  <a:pt x="353103" y="17690"/>
                </a:cubicBezTo>
                <a:cubicBezTo>
                  <a:pt x="368978" y="26157"/>
                  <a:pt x="431420" y="33036"/>
                  <a:pt x="480103" y="52615"/>
                </a:cubicBezTo>
                <a:cubicBezTo>
                  <a:pt x="528786" y="72194"/>
                  <a:pt x="633561" y="129873"/>
                  <a:pt x="645203" y="135165"/>
                </a:cubicBezTo>
                <a:cubicBezTo>
                  <a:pt x="656845" y="140457"/>
                  <a:pt x="604986" y="101827"/>
                  <a:pt x="549953" y="84365"/>
                </a:cubicBezTo>
                <a:cubicBezTo>
                  <a:pt x="494920" y="66902"/>
                  <a:pt x="374799" y="37798"/>
                  <a:pt x="315003" y="30390"/>
                </a:cubicBezTo>
                <a:cubicBezTo>
                  <a:pt x="255207" y="22982"/>
                  <a:pt x="221340" y="32507"/>
                  <a:pt x="191178" y="39915"/>
                </a:cubicBezTo>
                <a:cubicBezTo>
                  <a:pt x="161016" y="47323"/>
                  <a:pt x="145140" y="62140"/>
                  <a:pt x="134028" y="74840"/>
                </a:cubicBezTo>
                <a:cubicBezTo>
                  <a:pt x="122916" y="87540"/>
                  <a:pt x="142495" y="96007"/>
                  <a:pt x="124503" y="116115"/>
                </a:cubicBezTo>
                <a:cubicBezTo>
                  <a:pt x="106511" y="136223"/>
                  <a:pt x="-9905" y="221948"/>
                  <a:pt x="678" y="214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47AC641B-CF98-5522-0BDB-061423A6D0A2}"/>
              </a:ext>
            </a:extLst>
          </p:cNvPr>
          <p:cNvSpPr/>
          <p:nvPr/>
        </p:nvSpPr>
        <p:spPr>
          <a:xfrm>
            <a:off x="3583125" y="4597547"/>
            <a:ext cx="390300" cy="145293"/>
          </a:xfrm>
          <a:custGeom>
            <a:avLst/>
            <a:gdLst>
              <a:gd name="connsiteX0" fmla="*/ 1450 w 390300"/>
              <a:gd name="connsiteY0" fmla="*/ 6203 h 145293"/>
              <a:gd name="connsiteX1" fmla="*/ 134800 w 390300"/>
              <a:gd name="connsiteY1" fmla="*/ 3028 h 145293"/>
              <a:gd name="connsiteX2" fmla="*/ 318950 w 390300"/>
              <a:gd name="connsiteY2" fmla="*/ 53828 h 145293"/>
              <a:gd name="connsiteX3" fmla="*/ 271325 w 390300"/>
              <a:gd name="connsiteY3" fmla="*/ 22078 h 145293"/>
              <a:gd name="connsiteX4" fmla="*/ 388800 w 390300"/>
              <a:gd name="connsiteY4" fmla="*/ 142728 h 145293"/>
              <a:gd name="connsiteX5" fmla="*/ 331650 w 390300"/>
              <a:gd name="connsiteY5" fmla="*/ 98278 h 145293"/>
              <a:gd name="connsiteX6" fmla="*/ 242750 w 390300"/>
              <a:gd name="connsiteY6" fmla="*/ 25253 h 145293"/>
              <a:gd name="connsiteX7" fmla="*/ 220525 w 390300"/>
              <a:gd name="connsiteY7" fmla="*/ 9378 h 145293"/>
              <a:gd name="connsiteX8" fmla="*/ 1450 w 390300"/>
              <a:gd name="connsiteY8" fmla="*/ 6203 h 145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300" h="145293">
                <a:moveTo>
                  <a:pt x="1450" y="6203"/>
                </a:moveTo>
                <a:cubicBezTo>
                  <a:pt x="-12837" y="5145"/>
                  <a:pt x="81883" y="-4910"/>
                  <a:pt x="134800" y="3028"/>
                </a:cubicBezTo>
                <a:cubicBezTo>
                  <a:pt x="187717" y="10966"/>
                  <a:pt x="296196" y="50653"/>
                  <a:pt x="318950" y="53828"/>
                </a:cubicBezTo>
                <a:cubicBezTo>
                  <a:pt x="341704" y="57003"/>
                  <a:pt x="259683" y="7262"/>
                  <a:pt x="271325" y="22078"/>
                </a:cubicBezTo>
                <a:cubicBezTo>
                  <a:pt x="282967" y="36894"/>
                  <a:pt x="378746" y="130028"/>
                  <a:pt x="388800" y="142728"/>
                </a:cubicBezTo>
                <a:cubicBezTo>
                  <a:pt x="398854" y="155428"/>
                  <a:pt x="355992" y="117857"/>
                  <a:pt x="331650" y="98278"/>
                </a:cubicBezTo>
                <a:cubicBezTo>
                  <a:pt x="307308" y="78699"/>
                  <a:pt x="261271" y="40070"/>
                  <a:pt x="242750" y="25253"/>
                </a:cubicBezTo>
                <a:cubicBezTo>
                  <a:pt x="224229" y="10436"/>
                  <a:pt x="255450" y="13611"/>
                  <a:pt x="220525" y="9378"/>
                </a:cubicBezTo>
                <a:cubicBezTo>
                  <a:pt x="185600" y="5145"/>
                  <a:pt x="15737" y="7261"/>
                  <a:pt x="1450" y="6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EAB1D011-7C10-5CF3-5B18-F972BAFD3AF0}"/>
              </a:ext>
            </a:extLst>
          </p:cNvPr>
          <p:cNvSpPr/>
          <p:nvPr/>
        </p:nvSpPr>
        <p:spPr>
          <a:xfrm>
            <a:off x="3913589" y="4593971"/>
            <a:ext cx="284375" cy="214683"/>
          </a:xfrm>
          <a:custGeom>
            <a:avLst/>
            <a:gdLst>
              <a:gd name="connsiteX0" fmla="*/ 1186 w 284375"/>
              <a:gd name="connsiteY0" fmla="*/ 254 h 214683"/>
              <a:gd name="connsiteX1" fmla="*/ 144061 w 284375"/>
              <a:gd name="connsiteY1" fmla="*/ 89154 h 214683"/>
              <a:gd name="connsiteX2" fmla="*/ 274236 w 284375"/>
              <a:gd name="connsiteY2" fmla="*/ 209804 h 214683"/>
              <a:gd name="connsiteX3" fmla="*/ 271061 w 284375"/>
              <a:gd name="connsiteY3" fmla="*/ 190754 h 214683"/>
              <a:gd name="connsiteX4" fmla="*/ 232961 w 284375"/>
              <a:gd name="connsiteY4" fmla="*/ 187579 h 214683"/>
              <a:gd name="connsiteX5" fmla="*/ 51986 w 284375"/>
              <a:gd name="connsiteY5" fmla="*/ 171704 h 214683"/>
              <a:gd name="connsiteX6" fmla="*/ 153586 w 284375"/>
              <a:gd name="connsiteY6" fmla="*/ 184404 h 214683"/>
              <a:gd name="connsiteX7" fmla="*/ 248836 w 284375"/>
              <a:gd name="connsiteY7" fmla="*/ 190754 h 214683"/>
              <a:gd name="connsiteX8" fmla="*/ 204386 w 284375"/>
              <a:gd name="connsiteY8" fmla="*/ 139954 h 214683"/>
              <a:gd name="connsiteX9" fmla="*/ 105961 w 284375"/>
              <a:gd name="connsiteY9" fmla="*/ 111379 h 214683"/>
              <a:gd name="connsiteX10" fmla="*/ 188511 w 284375"/>
              <a:gd name="connsiteY10" fmla="*/ 117729 h 214683"/>
              <a:gd name="connsiteX11" fmla="*/ 80561 w 284375"/>
              <a:gd name="connsiteY11" fmla="*/ 63754 h 214683"/>
              <a:gd name="connsiteX12" fmla="*/ 1186 w 284375"/>
              <a:gd name="connsiteY12" fmla="*/ 254 h 214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4375" h="214683">
                <a:moveTo>
                  <a:pt x="1186" y="254"/>
                </a:moveTo>
                <a:cubicBezTo>
                  <a:pt x="11769" y="4487"/>
                  <a:pt x="98553" y="54229"/>
                  <a:pt x="144061" y="89154"/>
                </a:cubicBezTo>
                <a:cubicBezTo>
                  <a:pt x="189569" y="124079"/>
                  <a:pt x="274236" y="209804"/>
                  <a:pt x="274236" y="209804"/>
                </a:cubicBezTo>
                <a:cubicBezTo>
                  <a:pt x="295403" y="226737"/>
                  <a:pt x="277940" y="194458"/>
                  <a:pt x="271061" y="190754"/>
                </a:cubicBezTo>
                <a:cubicBezTo>
                  <a:pt x="264182" y="187050"/>
                  <a:pt x="232961" y="187579"/>
                  <a:pt x="232961" y="187579"/>
                </a:cubicBezTo>
                <a:lnTo>
                  <a:pt x="51986" y="171704"/>
                </a:lnTo>
                <a:cubicBezTo>
                  <a:pt x="38757" y="171175"/>
                  <a:pt x="120778" y="181229"/>
                  <a:pt x="153586" y="184404"/>
                </a:cubicBezTo>
                <a:cubicBezTo>
                  <a:pt x="186394" y="187579"/>
                  <a:pt x="240369" y="198162"/>
                  <a:pt x="248836" y="190754"/>
                </a:cubicBezTo>
                <a:cubicBezTo>
                  <a:pt x="257303" y="183346"/>
                  <a:pt x="228198" y="153183"/>
                  <a:pt x="204386" y="139954"/>
                </a:cubicBezTo>
                <a:cubicBezTo>
                  <a:pt x="180574" y="126725"/>
                  <a:pt x="108607" y="115083"/>
                  <a:pt x="105961" y="111379"/>
                </a:cubicBezTo>
                <a:cubicBezTo>
                  <a:pt x="103315" y="107675"/>
                  <a:pt x="192744" y="125666"/>
                  <a:pt x="188511" y="117729"/>
                </a:cubicBezTo>
                <a:cubicBezTo>
                  <a:pt x="184278" y="109792"/>
                  <a:pt x="107548" y="81746"/>
                  <a:pt x="80561" y="63754"/>
                </a:cubicBezTo>
                <a:cubicBezTo>
                  <a:pt x="53574" y="45762"/>
                  <a:pt x="-9397" y="-3979"/>
                  <a:pt x="1186" y="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9415456E-4827-E33A-6C75-7A8DDB6AFAB4}"/>
              </a:ext>
            </a:extLst>
          </p:cNvPr>
          <p:cNvSpPr/>
          <p:nvPr/>
        </p:nvSpPr>
        <p:spPr>
          <a:xfrm>
            <a:off x="3635142" y="5098937"/>
            <a:ext cx="213005" cy="136838"/>
          </a:xfrm>
          <a:custGeom>
            <a:avLst/>
            <a:gdLst>
              <a:gd name="connsiteX0" fmla="*/ 212958 w 213005"/>
              <a:gd name="connsiteY0" fmla="*/ 113 h 136838"/>
              <a:gd name="connsiteX1" fmla="*/ 92308 w 213005"/>
              <a:gd name="connsiteY1" fmla="*/ 54088 h 136838"/>
              <a:gd name="connsiteX2" fmla="*/ 12933 w 213005"/>
              <a:gd name="connsiteY2" fmla="*/ 136638 h 136838"/>
              <a:gd name="connsiteX3" fmla="*/ 79608 w 213005"/>
              <a:gd name="connsiteY3" fmla="*/ 76313 h 136838"/>
              <a:gd name="connsiteX4" fmla="*/ 133583 w 213005"/>
              <a:gd name="connsiteY4" fmla="*/ 44563 h 136838"/>
              <a:gd name="connsiteX5" fmla="*/ 233 w 213005"/>
              <a:gd name="connsiteY5" fmla="*/ 95363 h 136838"/>
              <a:gd name="connsiteX6" fmla="*/ 105008 w 213005"/>
              <a:gd name="connsiteY6" fmla="*/ 41388 h 136838"/>
              <a:gd name="connsiteX7" fmla="*/ 212958 w 213005"/>
              <a:gd name="connsiteY7" fmla="*/ 113 h 13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005" h="136838">
                <a:moveTo>
                  <a:pt x="212958" y="113"/>
                </a:moveTo>
                <a:cubicBezTo>
                  <a:pt x="210841" y="2230"/>
                  <a:pt x="125645" y="31334"/>
                  <a:pt x="92308" y="54088"/>
                </a:cubicBezTo>
                <a:cubicBezTo>
                  <a:pt x="58970" y="76842"/>
                  <a:pt x="15050" y="132934"/>
                  <a:pt x="12933" y="136638"/>
                </a:cubicBezTo>
                <a:cubicBezTo>
                  <a:pt x="10816" y="140342"/>
                  <a:pt x="59500" y="91659"/>
                  <a:pt x="79608" y="76313"/>
                </a:cubicBezTo>
                <a:cubicBezTo>
                  <a:pt x="99716" y="60967"/>
                  <a:pt x="146812" y="41388"/>
                  <a:pt x="133583" y="44563"/>
                </a:cubicBezTo>
                <a:cubicBezTo>
                  <a:pt x="120354" y="47738"/>
                  <a:pt x="4995" y="95892"/>
                  <a:pt x="233" y="95363"/>
                </a:cubicBezTo>
                <a:cubicBezTo>
                  <a:pt x="-4530" y="94834"/>
                  <a:pt x="64791" y="56734"/>
                  <a:pt x="105008" y="41388"/>
                </a:cubicBezTo>
                <a:cubicBezTo>
                  <a:pt x="145225" y="26042"/>
                  <a:pt x="215075" y="-2004"/>
                  <a:pt x="212958" y="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5FA30F18-7BAB-9CB9-CC41-C8EB488271D0}"/>
              </a:ext>
            </a:extLst>
          </p:cNvPr>
          <p:cNvSpPr/>
          <p:nvPr/>
        </p:nvSpPr>
        <p:spPr>
          <a:xfrm>
            <a:off x="3161143" y="4654233"/>
            <a:ext cx="810846" cy="286163"/>
          </a:xfrm>
          <a:custGeom>
            <a:avLst/>
            <a:gdLst>
              <a:gd name="connsiteX0" fmla="*/ 1157 w 810846"/>
              <a:gd name="connsiteY0" fmla="*/ 73342 h 286163"/>
              <a:gd name="connsiteX1" fmla="*/ 178957 w 810846"/>
              <a:gd name="connsiteY1" fmla="*/ 66992 h 286163"/>
              <a:gd name="connsiteX2" fmla="*/ 369457 w 810846"/>
              <a:gd name="connsiteY2" fmla="*/ 19367 h 286163"/>
              <a:gd name="connsiteX3" fmla="*/ 331357 w 810846"/>
              <a:gd name="connsiteY3" fmla="*/ 19367 h 286163"/>
              <a:gd name="connsiteX4" fmla="*/ 471057 w 810846"/>
              <a:gd name="connsiteY4" fmla="*/ 51117 h 286163"/>
              <a:gd name="connsiteX5" fmla="*/ 642507 w 810846"/>
              <a:gd name="connsiteY5" fmla="*/ 136842 h 286163"/>
              <a:gd name="connsiteX6" fmla="*/ 623457 w 810846"/>
              <a:gd name="connsiteY6" fmla="*/ 86042 h 286163"/>
              <a:gd name="connsiteX7" fmla="*/ 756807 w 810846"/>
              <a:gd name="connsiteY7" fmla="*/ 222567 h 286163"/>
              <a:gd name="connsiteX8" fmla="*/ 810782 w 810846"/>
              <a:gd name="connsiteY8" fmla="*/ 286067 h 286163"/>
              <a:gd name="connsiteX9" fmla="*/ 759982 w 810846"/>
              <a:gd name="connsiteY9" fmla="*/ 232092 h 286163"/>
              <a:gd name="connsiteX10" fmla="*/ 512332 w 810846"/>
              <a:gd name="connsiteY10" fmla="*/ 60642 h 286163"/>
              <a:gd name="connsiteX11" fmla="*/ 340882 w 810846"/>
              <a:gd name="connsiteY11" fmla="*/ 317 h 286163"/>
              <a:gd name="connsiteX12" fmla="*/ 267857 w 810846"/>
              <a:gd name="connsiteY12" fmla="*/ 38417 h 286163"/>
              <a:gd name="connsiteX13" fmla="*/ 1157 w 810846"/>
              <a:gd name="connsiteY13" fmla="*/ 73342 h 286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10846" h="286163">
                <a:moveTo>
                  <a:pt x="1157" y="73342"/>
                </a:moveTo>
                <a:cubicBezTo>
                  <a:pt x="-13660" y="78105"/>
                  <a:pt x="117574" y="75988"/>
                  <a:pt x="178957" y="66992"/>
                </a:cubicBezTo>
                <a:cubicBezTo>
                  <a:pt x="240340" y="57996"/>
                  <a:pt x="344057" y="27304"/>
                  <a:pt x="369457" y="19367"/>
                </a:cubicBezTo>
                <a:cubicBezTo>
                  <a:pt x="394857" y="11430"/>
                  <a:pt x="314424" y="14075"/>
                  <a:pt x="331357" y="19367"/>
                </a:cubicBezTo>
                <a:cubicBezTo>
                  <a:pt x="348290" y="24659"/>
                  <a:pt x="419199" y="31538"/>
                  <a:pt x="471057" y="51117"/>
                </a:cubicBezTo>
                <a:cubicBezTo>
                  <a:pt x="522915" y="70696"/>
                  <a:pt x="617107" y="131021"/>
                  <a:pt x="642507" y="136842"/>
                </a:cubicBezTo>
                <a:cubicBezTo>
                  <a:pt x="667907" y="142663"/>
                  <a:pt x="604407" y="71754"/>
                  <a:pt x="623457" y="86042"/>
                </a:cubicBezTo>
                <a:cubicBezTo>
                  <a:pt x="642507" y="100330"/>
                  <a:pt x="725586" y="189230"/>
                  <a:pt x="756807" y="222567"/>
                </a:cubicBezTo>
                <a:cubicBezTo>
                  <a:pt x="788028" y="255904"/>
                  <a:pt x="810253" y="284480"/>
                  <a:pt x="810782" y="286067"/>
                </a:cubicBezTo>
                <a:cubicBezTo>
                  <a:pt x="811311" y="287654"/>
                  <a:pt x="809724" y="269663"/>
                  <a:pt x="759982" y="232092"/>
                </a:cubicBezTo>
                <a:cubicBezTo>
                  <a:pt x="710240" y="194521"/>
                  <a:pt x="582182" y="99271"/>
                  <a:pt x="512332" y="60642"/>
                </a:cubicBezTo>
                <a:cubicBezTo>
                  <a:pt x="442482" y="22013"/>
                  <a:pt x="381628" y="4021"/>
                  <a:pt x="340882" y="317"/>
                </a:cubicBezTo>
                <a:cubicBezTo>
                  <a:pt x="300136" y="-3387"/>
                  <a:pt x="326065" y="26246"/>
                  <a:pt x="267857" y="38417"/>
                </a:cubicBezTo>
                <a:cubicBezTo>
                  <a:pt x="209649" y="50588"/>
                  <a:pt x="15974" y="68579"/>
                  <a:pt x="1157" y="73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D8F9B4B5-3741-A131-5717-03740B7B62C4}"/>
              </a:ext>
            </a:extLst>
          </p:cNvPr>
          <p:cNvSpPr/>
          <p:nvPr/>
        </p:nvSpPr>
        <p:spPr>
          <a:xfrm>
            <a:off x="3901346" y="4989595"/>
            <a:ext cx="197591" cy="164011"/>
          </a:xfrm>
          <a:custGeom>
            <a:avLst/>
            <a:gdLst>
              <a:gd name="connsiteX0" fmla="*/ 3904 w 197591"/>
              <a:gd name="connsiteY0" fmla="*/ 163430 h 164011"/>
              <a:gd name="connsiteX1" fmla="*/ 35654 w 197591"/>
              <a:gd name="connsiteY1" fmla="*/ 103105 h 164011"/>
              <a:gd name="connsiteX2" fmla="*/ 181704 w 197591"/>
              <a:gd name="connsiteY2" fmla="*/ 1505 h 164011"/>
              <a:gd name="connsiteX3" fmla="*/ 95979 w 197591"/>
              <a:gd name="connsiteY3" fmla="*/ 39605 h 164011"/>
              <a:gd name="connsiteX4" fmla="*/ 197579 w 197591"/>
              <a:gd name="connsiteY4" fmla="*/ 1505 h 164011"/>
              <a:gd name="connsiteX5" fmla="*/ 102329 w 197591"/>
              <a:gd name="connsiteY5" fmla="*/ 68180 h 164011"/>
              <a:gd name="connsiteX6" fmla="*/ 3904 w 197591"/>
              <a:gd name="connsiteY6" fmla="*/ 163430 h 164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591" h="164011">
                <a:moveTo>
                  <a:pt x="3904" y="163430"/>
                </a:moveTo>
                <a:cubicBezTo>
                  <a:pt x="-7208" y="169251"/>
                  <a:pt x="6021" y="130092"/>
                  <a:pt x="35654" y="103105"/>
                </a:cubicBezTo>
                <a:cubicBezTo>
                  <a:pt x="65287" y="76117"/>
                  <a:pt x="171650" y="12088"/>
                  <a:pt x="181704" y="1505"/>
                </a:cubicBezTo>
                <a:cubicBezTo>
                  <a:pt x="191758" y="-9078"/>
                  <a:pt x="93333" y="39605"/>
                  <a:pt x="95979" y="39605"/>
                </a:cubicBezTo>
                <a:cubicBezTo>
                  <a:pt x="98625" y="39605"/>
                  <a:pt x="196521" y="-3257"/>
                  <a:pt x="197579" y="1505"/>
                </a:cubicBezTo>
                <a:cubicBezTo>
                  <a:pt x="198637" y="6267"/>
                  <a:pt x="133550" y="43838"/>
                  <a:pt x="102329" y="68180"/>
                </a:cubicBezTo>
                <a:cubicBezTo>
                  <a:pt x="71108" y="92522"/>
                  <a:pt x="15016" y="157609"/>
                  <a:pt x="3904" y="1634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8D8CBE1B-53BC-4047-3B93-332988E46497}"/>
              </a:ext>
            </a:extLst>
          </p:cNvPr>
          <p:cNvSpPr/>
          <p:nvPr/>
        </p:nvSpPr>
        <p:spPr>
          <a:xfrm>
            <a:off x="2760548" y="4593797"/>
            <a:ext cx="89960" cy="261923"/>
          </a:xfrm>
          <a:custGeom>
            <a:avLst/>
            <a:gdLst>
              <a:gd name="connsiteX0" fmla="*/ 62027 w 89960"/>
              <a:gd name="connsiteY0" fmla="*/ 428 h 261923"/>
              <a:gd name="connsiteX1" fmla="*/ 30277 w 89960"/>
              <a:gd name="connsiteY1" fmla="*/ 95678 h 261923"/>
              <a:gd name="connsiteX2" fmla="*/ 30277 w 89960"/>
              <a:gd name="connsiteY2" fmla="*/ 146478 h 261923"/>
              <a:gd name="connsiteX3" fmla="*/ 1702 w 89960"/>
              <a:gd name="connsiteY3" fmla="*/ 127428 h 261923"/>
              <a:gd name="connsiteX4" fmla="*/ 87427 w 89960"/>
              <a:gd name="connsiteY4" fmla="*/ 257603 h 261923"/>
              <a:gd name="connsiteX5" fmla="*/ 62027 w 89960"/>
              <a:gd name="connsiteY5" fmla="*/ 219503 h 261923"/>
              <a:gd name="connsiteX6" fmla="*/ 8052 w 89960"/>
              <a:gd name="connsiteY6" fmla="*/ 108378 h 261923"/>
              <a:gd name="connsiteX7" fmla="*/ 14402 w 89960"/>
              <a:gd name="connsiteY7" fmla="*/ 136953 h 261923"/>
              <a:gd name="connsiteX8" fmla="*/ 62027 w 89960"/>
              <a:gd name="connsiteY8" fmla="*/ 428 h 261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960" h="261923">
                <a:moveTo>
                  <a:pt x="62027" y="428"/>
                </a:moveTo>
                <a:cubicBezTo>
                  <a:pt x="64673" y="-6451"/>
                  <a:pt x="35569" y="71336"/>
                  <a:pt x="30277" y="95678"/>
                </a:cubicBezTo>
                <a:cubicBezTo>
                  <a:pt x="24985" y="120020"/>
                  <a:pt x="35039" y="141186"/>
                  <a:pt x="30277" y="146478"/>
                </a:cubicBezTo>
                <a:cubicBezTo>
                  <a:pt x="25514" y="151770"/>
                  <a:pt x="-7823" y="108907"/>
                  <a:pt x="1702" y="127428"/>
                </a:cubicBezTo>
                <a:cubicBezTo>
                  <a:pt x="11227" y="145949"/>
                  <a:pt x="77373" y="242257"/>
                  <a:pt x="87427" y="257603"/>
                </a:cubicBezTo>
                <a:cubicBezTo>
                  <a:pt x="97481" y="272949"/>
                  <a:pt x="75256" y="244374"/>
                  <a:pt x="62027" y="219503"/>
                </a:cubicBezTo>
                <a:cubicBezTo>
                  <a:pt x="48798" y="194632"/>
                  <a:pt x="15989" y="122136"/>
                  <a:pt x="8052" y="108378"/>
                </a:cubicBezTo>
                <a:cubicBezTo>
                  <a:pt x="114" y="94620"/>
                  <a:pt x="6994" y="150182"/>
                  <a:pt x="14402" y="136953"/>
                </a:cubicBezTo>
                <a:cubicBezTo>
                  <a:pt x="21810" y="123724"/>
                  <a:pt x="59381" y="7307"/>
                  <a:pt x="62027" y="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00CBD5DC-8CAD-8AD9-26E0-B793D3E8626A}"/>
              </a:ext>
            </a:extLst>
          </p:cNvPr>
          <p:cNvSpPr/>
          <p:nvPr/>
        </p:nvSpPr>
        <p:spPr>
          <a:xfrm>
            <a:off x="1945092" y="4648193"/>
            <a:ext cx="496569" cy="362561"/>
          </a:xfrm>
          <a:custGeom>
            <a:avLst/>
            <a:gdLst>
              <a:gd name="connsiteX0" fmla="*/ 496483 w 496569"/>
              <a:gd name="connsiteY0" fmla="*/ 361957 h 362561"/>
              <a:gd name="connsiteX1" fmla="*/ 410758 w 496569"/>
              <a:gd name="connsiteY1" fmla="*/ 307982 h 362561"/>
              <a:gd name="connsiteX2" fmla="*/ 318683 w 496569"/>
              <a:gd name="connsiteY2" fmla="*/ 228607 h 362561"/>
              <a:gd name="connsiteX3" fmla="*/ 188508 w 496569"/>
              <a:gd name="connsiteY3" fmla="*/ 209557 h 362561"/>
              <a:gd name="connsiteX4" fmla="*/ 1183 w 496569"/>
              <a:gd name="connsiteY4" fmla="*/ 250832 h 362561"/>
              <a:gd name="connsiteX5" fmla="*/ 105958 w 496569"/>
              <a:gd name="connsiteY5" fmla="*/ 203207 h 362561"/>
              <a:gd name="connsiteX6" fmla="*/ 48808 w 496569"/>
              <a:gd name="connsiteY6" fmla="*/ 222257 h 362561"/>
              <a:gd name="connsiteX7" fmla="*/ 4358 w 496569"/>
              <a:gd name="connsiteY7" fmla="*/ 34932 h 362561"/>
              <a:gd name="connsiteX8" fmla="*/ 77383 w 496569"/>
              <a:gd name="connsiteY8" fmla="*/ 180982 h 362561"/>
              <a:gd name="connsiteX9" fmla="*/ 64683 w 496569"/>
              <a:gd name="connsiteY9" fmla="*/ 174632 h 362561"/>
              <a:gd name="connsiteX10" fmla="*/ 90083 w 496569"/>
              <a:gd name="connsiteY10" fmla="*/ 57157 h 362561"/>
              <a:gd name="connsiteX11" fmla="*/ 134533 w 496569"/>
              <a:gd name="connsiteY11" fmla="*/ 7 h 362561"/>
              <a:gd name="connsiteX12" fmla="*/ 115483 w 496569"/>
              <a:gd name="connsiteY12" fmla="*/ 60332 h 362561"/>
              <a:gd name="connsiteX13" fmla="*/ 159933 w 496569"/>
              <a:gd name="connsiteY13" fmla="*/ 146057 h 362561"/>
              <a:gd name="connsiteX14" fmla="*/ 166283 w 496569"/>
              <a:gd name="connsiteY14" fmla="*/ 136532 h 362561"/>
              <a:gd name="connsiteX15" fmla="*/ 198033 w 496569"/>
              <a:gd name="connsiteY15" fmla="*/ 180982 h 362561"/>
              <a:gd name="connsiteX16" fmla="*/ 194858 w 496569"/>
              <a:gd name="connsiteY16" fmla="*/ 104782 h 362561"/>
              <a:gd name="connsiteX17" fmla="*/ 204383 w 496569"/>
              <a:gd name="connsiteY17" fmla="*/ 34932 h 362561"/>
              <a:gd name="connsiteX18" fmla="*/ 204383 w 496569"/>
              <a:gd name="connsiteY18" fmla="*/ 187332 h 362561"/>
              <a:gd name="connsiteX19" fmla="*/ 236133 w 496569"/>
              <a:gd name="connsiteY19" fmla="*/ 180982 h 362561"/>
              <a:gd name="connsiteX20" fmla="*/ 242483 w 496569"/>
              <a:gd name="connsiteY20" fmla="*/ 57157 h 362561"/>
              <a:gd name="connsiteX21" fmla="*/ 261533 w 496569"/>
              <a:gd name="connsiteY21" fmla="*/ 177807 h 362561"/>
              <a:gd name="connsiteX22" fmla="*/ 321858 w 496569"/>
              <a:gd name="connsiteY22" fmla="*/ 222257 h 362561"/>
              <a:gd name="connsiteX23" fmla="*/ 312333 w 496569"/>
              <a:gd name="connsiteY23" fmla="*/ 203207 h 362561"/>
              <a:gd name="connsiteX24" fmla="*/ 344083 w 496569"/>
              <a:gd name="connsiteY24" fmla="*/ 244482 h 362561"/>
              <a:gd name="connsiteX25" fmla="*/ 394883 w 496569"/>
              <a:gd name="connsiteY25" fmla="*/ 273057 h 362561"/>
              <a:gd name="connsiteX26" fmla="*/ 496483 w 496569"/>
              <a:gd name="connsiteY26" fmla="*/ 361957 h 362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96569" h="362561">
                <a:moveTo>
                  <a:pt x="496483" y="361957"/>
                </a:moveTo>
                <a:cubicBezTo>
                  <a:pt x="499129" y="367778"/>
                  <a:pt x="440391" y="330207"/>
                  <a:pt x="410758" y="307982"/>
                </a:cubicBezTo>
                <a:cubicBezTo>
                  <a:pt x="381125" y="285757"/>
                  <a:pt x="355725" y="245011"/>
                  <a:pt x="318683" y="228607"/>
                </a:cubicBezTo>
                <a:cubicBezTo>
                  <a:pt x="281641" y="212203"/>
                  <a:pt x="241425" y="205853"/>
                  <a:pt x="188508" y="209557"/>
                </a:cubicBezTo>
                <a:cubicBezTo>
                  <a:pt x="135591" y="213261"/>
                  <a:pt x="14941" y="251890"/>
                  <a:pt x="1183" y="250832"/>
                </a:cubicBezTo>
                <a:cubicBezTo>
                  <a:pt x="-12575" y="249774"/>
                  <a:pt x="98020" y="207969"/>
                  <a:pt x="105958" y="203207"/>
                </a:cubicBezTo>
                <a:cubicBezTo>
                  <a:pt x="113895" y="198444"/>
                  <a:pt x="65741" y="250303"/>
                  <a:pt x="48808" y="222257"/>
                </a:cubicBezTo>
                <a:cubicBezTo>
                  <a:pt x="31875" y="194211"/>
                  <a:pt x="-404" y="41811"/>
                  <a:pt x="4358" y="34932"/>
                </a:cubicBezTo>
                <a:cubicBezTo>
                  <a:pt x="9120" y="28053"/>
                  <a:pt x="77383" y="180982"/>
                  <a:pt x="77383" y="180982"/>
                </a:cubicBezTo>
                <a:cubicBezTo>
                  <a:pt x="87437" y="204265"/>
                  <a:pt x="62566" y="195269"/>
                  <a:pt x="64683" y="174632"/>
                </a:cubicBezTo>
                <a:cubicBezTo>
                  <a:pt x="66800" y="153995"/>
                  <a:pt x="78441" y="86261"/>
                  <a:pt x="90083" y="57157"/>
                </a:cubicBezTo>
                <a:cubicBezTo>
                  <a:pt x="101725" y="28053"/>
                  <a:pt x="130300" y="-522"/>
                  <a:pt x="134533" y="7"/>
                </a:cubicBezTo>
                <a:cubicBezTo>
                  <a:pt x="138766" y="536"/>
                  <a:pt x="111250" y="35990"/>
                  <a:pt x="115483" y="60332"/>
                </a:cubicBezTo>
                <a:cubicBezTo>
                  <a:pt x="119716" y="84674"/>
                  <a:pt x="151466" y="133357"/>
                  <a:pt x="159933" y="146057"/>
                </a:cubicBezTo>
                <a:cubicBezTo>
                  <a:pt x="168400" y="158757"/>
                  <a:pt x="159933" y="130711"/>
                  <a:pt x="166283" y="136532"/>
                </a:cubicBezTo>
                <a:cubicBezTo>
                  <a:pt x="172633" y="142353"/>
                  <a:pt x="193270" y="186274"/>
                  <a:pt x="198033" y="180982"/>
                </a:cubicBezTo>
                <a:cubicBezTo>
                  <a:pt x="202795" y="175690"/>
                  <a:pt x="193800" y="129124"/>
                  <a:pt x="194858" y="104782"/>
                </a:cubicBezTo>
                <a:cubicBezTo>
                  <a:pt x="195916" y="80440"/>
                  <a:pt x="202796" y="21174"/>
                  <a:pt x="204383" y="34932"/>
                </a:cubicBezTo>
                <a:cubicBezTo>
                  <a:pt x="205970" y="48690"/>
                  <a:pt x="199091" y="162990"/>
                  <a:pt x="204383" y="187332"/>
                </a:cubicBezTo>
                <a:cubicBezTo>
                  <a:pt x="209675" y="211674"/>
                  <a:pt x="229783" y="202678"/>
                  <a:pt x="236133" y="180982"/>
                </a:cubicBezTo>
                <a:cubicBezTo>
                  <a:pt x="242483" y="159286"/>
                  <a:pt x="238250" y="57686"/>
                  <a:pt x="242483" y="57157"/>
                </a:cubicBezTo>
                <a:cubicBezTo>
                  <a:pt x="246716" y="56628"/>
                  <a:pt x="248304" y="150290"/>
                  <a:pt x="261533" y="177807"/>
                </a:cubicBezTo>
                <a:cubicBezTo>
                  <a:pt x="274762" y="205324"/>
                  <a:pt x="313391" y="218024"/>
                  <a:pt x="321858" y="222257"/>
                </a:cubicBezTo>
                <a:cubicBezTo>
                  <a:pt x="330325" y="226490"/>
                  <a:pt x="308629" y="199503"/>
                  <a:pt x="312333" y="203207"/>
                </a:cubicBezTo>
                <a:cubicBezTo>
                  <a:pt x="316037" y="206911"/>
                  <a:pt x="330325" y="232840"/>
                  <a:pt x="344083" y="244482"/>
                </a:cubicBezTo>
                <a:cubicBezTo>
                  <a:pt x="357841" y="256124"/>
                  <a:pt x="372129" y="257711"/>
                  <a:pt x="394883" y="273057"/>
                </a:cubicBezTo>
                <a:cubicBezTo>
                  <a:pt x="417637" y="288403"/>
                  <a:pt x="493837" y="356136"/>
                  <a:pt x="496483" y="3619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5C0C24E2-7B96-B0B3-E235-CE7A8100E27F}"/>
              </a:ext>
            </a:extLst>
          </p:cNvPr>
          <p:cNvSpPr/>
          <p:nvPr/>
        </p:nvSpPr>
        <p:spPr>
          <a:xfrm>
            <a:off x="1951746" y="5038533"/>
            <a:ext cx="307294" cy="90385"/>
          </a:xfrm>
          <a:custGeom>
            <a:avLst/>
            <a:gdLst>
              <a:gd name="connsiteX0" fmla="*/ 879 w 307294"/>
              <a:gd name="connsiteY0" fmla="*/ 192 h 90385"/>
              <a:gd name="connsiteX1" fmla="*/ 112004 w 307294"/>
              <a:gd name="connsiteY1" fmla="*/ 57342 h 90385"/>
              <a:gd name="connsiteX2" fmla="*/ 305679 w 307294"/>
              <a:gd name="connsiteY2" fmla="*/ 60517 h 90385"/>
              <a:gd name="connsiteX3" fmla="*/ 197729 w 307294"/>
              <a:gd name="connsiteY3" fmla="*/ 66867 h 90385"/>
              <a:gd name="connsiteX4" fmla="*/ 77079 w 307294"/>
              <a:gd name="connsiteY4" fmla="*/ 89092 h 90385"/>
              <a:gd name="connsiteX5" fmla="*/ 169154 w 307294"/>
              <a:gd name="connsiteY5" fmla="*/ 79567 h 90385"/>
              <a:gd name="connsiteX6" fmla="*/ 879 w 307294"/>
              <a:gd name="connsiteY6" fmla="*/ 192 h 90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7294" h="90385">
                <a:moveTo>
                  <a:pt x="879" y="192"/>
                </a:moveTo>
                <a:cubicBezTo>
                  <a:pt x="-8646" y="-3512"/>
                  <a:pt x="61204" y="47288"/>
                  <a:pt x="112004" y="57342"/>
                </a:cubicBezTo>
                <a:cubicBezTo>
                  <a:pt x="162804" y="67396"/>
                  <a:pt x="291392" y="58930"/>
                  <a:pt x="305679" y="60517"/>
                </a:cubicBezTo>
                <a:cubicBezTo>
                  <a:pt x="319966" y="62104"/>
                  <a:pt x="235829" y="62105"/>
                  <a:pt x="197729" y="66867"/>
                </a:cubicBezTo>
                <a:cubicBezTo>
                  <a:pt x="159629" y="71630"/>
                  <a:pt x="81841" y="86975"/>
                  <a:pt x="77079" y="89092"/>
                </a:cubicBezTo>
                <a:cubicBezTo>
                  <a:pt x="72317" y="91209"/>
                  <a:pt x="177621" y="92267"/>
                  <a:pt x="169154" y="79567"/>
                </a:cubicBezTo>
                <a:cubicBezTo>
                  <a:pt x="160687" y="66867"/>
                  <a:pt x="10404" y="3896"/>
                  <a:pt x="879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2FA2592B-D2E7-84B3-5346-0FF6A64098C4}"/>
              </a:ext>
            </a:extLst>
          </p:cNvPr>
          <p:cNvSpPr/>
          <p:nvPr/>
        </p:nvSpPr>
        <p:spPr>
          <a:xfrm>
            <a:off x="2148940" y="5070453"/>
            <a:ext cx="285006" cy="35000"/>
          </a:xfrm>
          <a:custGeom>
            <a:avLst/>
            <a:gdLst>
              <a:gd name="connsiteX0" fmla="*/ 535 w 285006"/>
              <a:gd name="connsiteY0" fmla="*/ 22247 h 35000"/>
              <a:gd name="connsiteX1" fmla="*/ 181510 w 285006"/>
              <a:gd name="connsiteY1" fmla="*/ 19072 h 35000"/>
              <a:gd name="connsiteX2" fmla="*/ 283110 w 285006"/>
              <a:gd name="connsiteY2" fmla="*/ 34947 h 35000"/>
              <a:gd name="connsiteX3" fmla="*/ 241835 w 285006"/>
              <a:gd name="connsiteY3" fmla="*/ 12722 h 35000"/>
              <a:gd name="connsiteX4" fmla="*/ 168810 w 285006"/>
              <a:gd name="connsiteY4" fmla="*/ 22 h 35000"/>
              <a:gd name="connsiteX5" fmla="*/ 197385 w 285006"/>
              <a:gd name="connsiteY5" fmla="*/ 9547 h 35000"/>
              <a:gd name="connsiteX6" fmla="*/ 127535 w 285006"/>
              <a:gd name="connsiteY6" fmla="*/ 6372 h 35000"/>
              <a:gd name="connsiteX7" fmla="*/ 535 w 285006"/>
              <a:gd name="connsiteY7" fmla="*/ 22247 h 3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006" h="35000">
                <a:moveTo>
                  <a:pt x="535" y="22247"/>
                </a:moveTo>
                <a:cubicBezTo>
                  <a:pt x="9531" y="24364"/>
                  <a:pt x="134414" y="16955"/>
                  <a:pt x="181510" y="19072"/>
                </a:cubicBezTo>
                <a:cubicBezTo>
                  <a:pt x="228606" y="21189"/>
                  <a:pt x="273056" y="36005"/>
                  <a:pt x="283110" y="34947"/>
                </a:cubicBezTo>
                <a:cubicBezTo>
                  <a:pt x="293164" y="33889"/>
                  <a:pt x="260885" y="18543"/>
                  <a:pt x="241835" y="12722"/>
                </a:cubicBezTo>
                <a:cubicBezTo>
                  <a:pt x="222785" y="6901"/>
                  <a:pt x="176218" y="551"/>
                  <a:pt x="168810" y="22"/>
                </a:cubicBezTo>
                <a:cubicBezTo>
                  <a:pt x="161402" y="-507"/>
                  <a:pt x="204264" y="8489"/>
                  <a:pt x="197385" y="9547"/>
                </a:cubicBezTo>
                <a:cubicBezTo>
                  <a:pt x="190506" y="10605"/>
                  <a:pt x="156639" y="4255"/>
                  <a:pt x="127535" y="6372"/>
                </a:cubicBezTo>
                <a:cubicBezTo>
                  <a:pt x="98431" y="8489"/>
                  <a:pt x="-8461" y="20130"/>
                  <a:pt x="535" y="222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28C81C8A-4725-BBFA-2E80-9C018EC34666}"/>
              </a:ext>
            </a:extLst>
          </p:cNvPr>
          <p:cNvSpPr/>
          <p:nvPr/>
        </p:nvSpPr>
        <p:spPr>
          <a:xfrm>
            <a:off x="1955654" y="5073269"/>
            <a:ext cx="201252" cy="74585"/>
          </a:xfrm>
          <a:custGeom>
            <a:avLst/>
            <a:gdLst>
              <a:gd name="connsiteX0" fmla="*/ 146 w 201252"/>
              <a:gd name="connsiteY0" fmla="*/ 381 h 74585"/>
              <a:gd name="connsiteX1" fmla="*/ 79521 w 201252"/>
              <a:gd name="connsiteY1" fmla="*/ 44831 h 74585"/>
              <a:gd name="connsiteX2" fmla="*/ 200171 w 201252"/>
              <a:gd name="connsiteY2" fmla="*/ 48006 h 74585"/>
              <a:gd name="connsiteX3" fmla="*/ 136671 w 201252"/>
              <a:gd name="connsiteY3" fmla="*/ 54356 h 74585"/>
              <a:gd name="connsiteX4" fmla="*/ 98571 w 201252"/>
              <a:gd name="connsiteY4" fmla="*/ 73406 h 74585"/>
              <a:gd name="connsiteX5" fmla="*/ 146 w 201252"/>
              <a:gd name="connsiteY5" fmla="*/ 381 h 74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252" h="74585">
                <a:moveTo>
                  <a:pt x="146" y="381"/>
                </a:moveTo>
                <a:cubicBezTo>
                  <a:pt x="-3029" y="-4381"/>
                  <a:pt x="46184" y="36894"/>
                  <a:pt x="79521" y="44831"/>
                </a:cubicBezTo>
                <a:cubicBezTo>
                  <a:pt x="112858" y="52768"/>
                  <a:pt x="190646" y="46419"/>
                  <a:pt x="200171" y="48006"/>
                </a:cubicBezTo>
                <a:cubicBezTo>
                  <a:pt x="209696" y="49594"/>
                  <a:pt x="153604" y="50123"/>
                  <a:pt x="136671" y="54356"/>
                </a:cubicBezTo>
                <a:cubicBezTo>
                  <a:pt x="119738" y="58589"/>
                  <a:pt x="121854" y="79756"/>
                  <a:pt x="98571" y="73406"/>
                </a:cubicBezTo>
                <a:cubicBezTo>
                  <a:pt x="75288" y="67056"/>
                  <a:pt x="3321" y="5143"/>
                  <a:pt x="146" y="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D4AE41F5-1F48-545E-CA2C-144212B6EEA3}"/>
              </a:ext>
            </a:extLst>
          </p:cNvPr>
          <p:cNvSpPr/>
          <p:nvPr/>
        </p:nvSpPr>
        <p:spPr>
          <a:xfrm>
            <a:off x="1936215" y="5099041"/>
            <a:ext cx="546646" cy="50926"/>
          </a:xfrm>
          <a:custGeom>
            <a:avLst/>
            <a:gdLst>
              <a:gd name="connsiteX0" fmla="*/ 535 w 546646"/>
              <a:gd name="connsiteY0" fmla="*/ 3184 h 50926"/>
              <a:gd name="connsiteX1" fmla="*/ 98960 w 546646"/>
              <a:gd name="connsiteY1" fmla="*/ 47634 h 50926"/>
              <a:gd name="connsiteX2" fmla="*/ 83085 w 546646"/>
              <a:gd name="connsiteY2" fmla="*/ 47634 h 50926"/>
              <a:gd name="connsiteX3" fmla="*/ 232310 w 546646"/>
              <a:gd name="connsiteY3" fmla="*/ 47634 h 50926"/>
              <a:gd name="connsiteX4" fmla="*/ 168810 w 546646"/>
              <a:gd name="connsiteY4" fmla="*/ 34934 h 50926"/>
              <a:gd name="connsiteX5" fmla="*/ 248185 w 546646"/>
              <a:gd name="connsiteY5" fmla="*/ 44459 h 50926"/>
              <a:gd name="connsiteX6" fmla="*/ 394235 w 546646"/>
              <a:gd name="connsiteY6" fmla="*/ 28584 h 50926"/>
              <a:gd name="connsiteX7" fmla="*/ 356135 w 546646"/>
              <a:gd name="connsiteY7" fmla="*/ 22234 h 50926"/>
              <a:gd name="connsiteX8" fmla="*/ 425985 w 546646"/>
              <a:gd name="connsiteY8" fmla="*/ 9 h 50926"/>
              <a:gd name="connsiteX9" fmla="*/ 546635 w 546646"/>
              <a:gd name="connsiteY9" fmla="*/ 22234 h 50926"/>
              <a:gd name="connsiteX10" fmla="*/ 432335 w 546646"/>
              <a:gd name="connsiteY10" fmla="*/ 9 h 50926"/>
              <a:gd name="connsiteX11" fmla="*/ 295810 w 546646"/>
              <a:gd name="connsiteY11" fmla="*/ 25409 h 50926"/>
              <a:gd name="connsiteX12" fmla="*/ 152935 w 546646"/>
              <a:gd name="connsiteY12" fmla="*/ 31759 h 50926"/>
              <a:gd name="connsiteX13" fmla="*/ 251360 w 546646"/>
              <a:gd name="connsiteY13" fmla="*/ 38109 h 50926"/>
              <a:gd name="connsiteX14" fmla="*/ 152935 w 546646"/>
              <a:gd name="connsiteY14" fmla="*/ 41284 h 50926"/>
              <a:gd name="connsiteX15" fmla="*/ 535 w 546646"/>
              <a:gd name="connsiteY15" fmla="*/ 3184 h 50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6646" h="50926">
                <a:moveTo>
                  <a:pt x="535" y="3184"/>
                </a:moveTo>
                <a:cubicBezTo>
                  <a:pt x="-8461" y="4242"/>
                  <a:pt x="98960" y="47634"/>
                  <a:pt x="98960" y="47634"/>
                </a:cubicBezTo>
                <a:cubicBezTo>
                  <a:pt x="112718" y="55042"/>
                  <a:pt x="83085" y="47634"/>
                  <a:pt x="83085" y="47634"/>
                </a:cubicBezTo>
                <a:cubicBezTo>
                  <a:pt x="105310" y="47634"/>
                  <a:pt x="218023" y="49751"/>
                  <a:pt x="232310" y="47634"/>
                </a:cubicBezTo>
                <a:cubicBezTo>
                  <a:pt x="246598" y="45517"/>
                  <a:pt x="166164" y="35463"/>
                  <a:pt x="168810" y="34934"/>
                </a:cubicBezTo>
                <a:cubicBezTo>
                  <a:pt x="171456" y="34405"/>
                  <a:pt x="210614" y="45517"/>
                  <a:pt x="248185" y="44459"/>
                </a:cubicBezTo>
                <a:cubicBezTo>
                  <a:pt x="285756" y="43401"/>
                  <a:pt x="376243" y="32288"/>
                  <a:pt x="394235" y="28584"/>
                </a:cubicBezTo>
                <a:cubicBezTo>
                  <a:pt x="412227" y="24880"/>
                  <a:pt x="350843" y="26997"/>
                  <a:pt x="356135" y="22234"/>
                </a:cubicBezTo>
                <a:cubicBezTo>
                  <a:pt x="361427" y="17472"/>
                  <a:pt x="394235" y="9"/>
                  <a:pt x="425985" y="9"/>
                </a:cubicBezTo>
                <a:cubicBezTo>
                  <a:pt x="457735" y="9"/>
                  <a:pt x="545577" y="22234"/>
                  <a:pt x="546635" y="22234"/>
                </a:cubicBezTo>
                <a:cubicBezTo>
                  <a:pt x="547693" y="22234"/>
                  <a:pt x="474139" y="-520"/>
                  <a:pt x="432335" y="9"/>
                </a:cubicBezTo>
                <a:cubicBezTo>
                  <a:pt x="390531" y="538"/>
                  <a:pt x="342377" y="20117"/>
                  <a:pt x="295810" y="25409"/>
                </a:cubicBezTo>
                <a:cubicBezTo>
                  <a:pt x="249243" y="30701"/>
                  <a:pt x="160343" y="29642"/>
                  <a:pt x="152935" y="31759"/>
                </a:cubicBezTo>
                <a:cubicBezTo>
                  <a:pt x="145527" y="33876"/>
                  <a:pt x="251360" y="36522"/>
                  <a:pt x="251360" y="38109"/>
                </a:cubicBezTo>
                <a:cubicBezTo>
                  <a:pt x="251360" y="39696"/>
                  <a:pt x="191035" y="45517"/>
                  <a:pt x="152935" y="41284"/>
                </a:cubicBezTo>
                <a:cubicBezTo>
                  <a:pt x="114835" y="37051"/>
                  <a:pt x="9531" y="2126"/>
                  <a:pt x="535" y="3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6751EF75-B3BC-725A-EF0B-CD70608C7C6C}"/>
              </a:ext>
            </a:extLst>
          </p:cNvPr>
          <p:cNvSpPr/>
          <p:nvPr/>
        </p:nvSpPr>
        <p:spPr>
          <a:xfrm>
            <a:off x="1908175" y="4673887"/>
            <a:ext cx="549334" cy="350451"/>
          </a:xfrm>
          <a:custGeom>
            <a:avLst/>
            <a:gdLst>
              <a:gd name="connsiteX0" fmla="*/ 0 w 549334"/>
              <a:gd name="connsiteY0" fmla="*/ 66388 h 350451"/>
              <a:gd name="connsiteX1" fmla="*/ 174625 w 549334"/>
              <a:gd name="connsiteY1" fmla="*/ 12413 h 350451"/>
              <a:gd name="connsiteX2" fmla="*/ 101600 w 549334"/>
              <a:gd name="connsiteY2" fmla="*/ 6063 h 350451"/>
              <a:gd name="connsiteX3" fmla="*/ 238125 w 549334"/>
              <a:gd name="connsiteY3" fmla="*/ 2888 h 350451"/>
              <a:gd name="connsiteX4" fmla="*/ 342900 w 549334"/>
              <a:gd name="connsiteY4" fmla="*/ 50513 h 350451"/>
              <a:gd name="connsiteX5" fmla="*/ 333375 w 549334"/>
              <a:gd name="connsiteY5" fmla="*/ 47338 h 350451"/>
              <a:gd name="connsiteX6" fmla="*/ 447675 w 549334"/>
              <a:gd name="connsiteY6" fmla="*/ 107663 h 350451"/>
              <a:gd name="connsiteX7" fmla="*/ 473075 w 549334"/>
              <a:gd name="connsiteY7" fmla="*/ 107663 h 350451"/>
              <a:gd name="connsiteX8" fmla="*/ 488950 w 549334"/>
              <a:gd name="connsiteY8" fmla="*/ 136238 h 350451"/>
              <a:gd name="connsiteX9" fmla="*/ 527050 w 549334"/>
              <a:gd name="connsiteY9" fmla="*/ 237838 h 350451"/>
              <a:gd name="connsiteX10" fmla="*/ 533400 w 549334"/>
              <a:gd name="connsiteY10" fmla="*/ 317213 h 350451"/>
              <a:gd name="connsiteX11" fmla="*/ 517525 w 549334"/>
              <a:gd name="connsiteY11" fmla="*/ 294988 h 350451"/>
              <a:gd name="connsiteX12" fmla="*/ 549275 w 549334"/>
              <a:gd name="connsiteY12" fmla="*/ 348963 h 350451"/>
              <a:gd name="connsiteX13" fmla="*/ 508000 w 549334"/>
              <a:gd name="connsiteY13" fmla="*/ 225138 h 350451"/>
              <a:gd name="connsiteX14" fmla="*/ 431800 w 549334"/>
              <a:gd name="connsiteY14" fmla="*/ 158463 h 350451"/>
              <a:gd name="connsiteX15" fmla="*/ 520700 w 549334"/>
              <a:gd name="connsiteY15" fmla="*/ 269588 h 350451"/>
              <a:gd name="connsiteX16" fmla="*/ 466725 w 549334"/>
              <a:gd name="connsiteY16" fmla="*/ 215613 h 350451"/>
              <a:gd name="connsiteX17" fmla="*/ 339725 w 549334"/>
              <a:gd name="connsiteY17" fmla="*/ 107663 h 350451"/>
              <a:gd name="connsiteX18" fmla="*/ 361950 w 549334"/>
              <a:gd name="connsiteY18" fmla="*/ 126713 h 350451"/>
              <a:gd name="connsiteX19" fmla="*/ 231775 w 549334"/>
              <a:gd name="connsiteY19" fmla="*/ 44163 h 350451"/>
              <a:gd name="connsiteX20" fmla="*/ 158750 w 549334"/>
              <a:gd name="connsiteY20" fmla="*/ 44163 h 350451"/>
              <a:gd name="connsiteX21" fmla="*/ 266700 w 549334"/>
              <a:gd name="connsiteY21" fmla="*/ 44163 h 350451"/>
              <a:gd name="connsiteX22" fmla="*/ 0 w 549334"/>
              <a:gd name="connsiteY22" fmla="*/ 66388 h 350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49334" h="350451">
                <a:moveTo>
                  <a:pt x="0" y="66388"/>
                </a:moveTo>
                <a:cubicBezTo>
                  <a:pt x="78846" y="44427"/>
                  <a:pt x="157692" y="22467"/>
                  <a:pt x="174625" y="12413"/>
                </a:cubicBezTo>
                <a:cubicBezTo>
                  <a:pt x="191558" y="2359"/>
                  <a:pt x="91017" y="7650"/>
                  <a:pt x="101600" y="6063"/>
                </a:cubicBezTo>
                <a:cubicBezTo>
                  <a:pt x="112183" y="4475"/>
                  <a:pt x="197908" y="-4520"/>
                  <a:pt x="238125" y="2888"/>
                </a:cubicBezTo>
                <a:cubicBezTo>
                  <a:pt x="278342" y="10296"/>
                  <a:pt x="342900" y="50513"/>
                  <a:pt x="342900" y="50513"/>
                </a:cubicBezTo>
                <a:cubicBezTo>
                  <a:pt x="358775" y="57921"/>
                  <a:pt x="315913" y="37813"/>
                  <a:pt x="333375" y="47338"/>
                </a:cubicBezTo>
                <a:cubicBezTo>
                  <a:pt x="350838" y="56863"/>
                  <a:pt x="424392" y="97609"/>
                  <a:pt x="447675" y="107663"/>
                </a:cubicBezTo>
                <a:cubicBezTo>
                  <a:pt x="470958" y="117717"/>
                  <a:pt x="466196" y="102901"/>
                  <a:pt x="473075" y="107663"/>
                </a:cubicBezTo>
                <a:cubicBezTo>
                  <a:pt x="479954" y="112425"/>
                  <a:pt x="479954" y="114542"/>
                  <a:pt x="488950" y="136238"/>
                </a:cubicBezTo>
                <a:cubicBezTo>
                  <a:pt x="497946" y="157934"/>
                  <a:pt x="519642" y="207676"/>
                  <a:pt x="527050" y="237838"/>
                </a:cubicBezTo>
                <a:cubicBezTo>
                  <a:pt x="534458" y="268000"/>
                  <a:pt x="534988" y="307688"/>
                  <a:pt x="533400" y="317213"/>
                </a:cubicBezTo>
                <a:cubicBezTo>
                  <a:pt x="531813" y="326738"/>
                  <a:pt x="514879" y="289696"/>
                  <a:pt x="517525" y="294988"/>
                </a:cubicBezTo>
                <a:cubicBezTo>
                  <a:pt x="520171" y="300280"/>
                  <a:pt x="550862" y="360605"/>
                  <a:pt x="549275" y="348963"/>
                </a:cubicBezTo>
                <a:cubicBezTo>
                  <a:pt x="547688" y="337321"/>
                  <a:pt x="527579" y="256888"/>
                  <a:pt x="508000" y="225138"/>
                </a:cubicBezTo>
                <a:cubicBezTo>
                  <a:pt x="488421" y="193388"/>
                  <a:pt x="429683" y="151055"/>
                  <a:pt x="431800" y="158463"/>
                </a:cubicBezTo>
                <a:cubicBezTo>
                  <a:pt x="433917" y="165871"/>
                  <a:pt x="514879" y="260063"/>
                  <a:pt x="520700" y="269588"/>
                </a:cubicBezTo>
                <a:cubicBezTo>
                  <a:pt x="526521" y="279113"/>
                  <a:pt x="496888" y="242601"/>
                  <a:pt x="466725" y="215613"/>
                </a:cubicBezTo>
                <a:cubicBezTo>
                  <a:pt x="436563" y="188626"/>
                  <a:pt x="357187" y="122480"/>
                  <a:pt x="339725" y="107663"/>
                </a:cubicBezTo>
                <a:cubicBezTo>
                  <a:pt x="322263" y="92846"/>
                  <a:pt x="379942" y="137296"/>
                  <a:pt x="361950" y="126713"/>
                </a:cubicBezTo>
                <a:cubicBezTo>
                  <a:pt x="343958" y="116130"/>
                  <a:pt x="265642" y="57921"/>
                  <a:pt x="231775" y="44163"/>
                </a:cubicBezTo>
                <a:cubicBezTo>
                  <a:pt x="197908" y="30405"/>
                  <a:pt x="158750" y="44163"/>
                  <a:pt x="158750" y="44163"/>
                </a:cubicBezTo>
                <a:lnTo>
                  <a:pt x="266700" y="44163"/>
                </a:lnTo>
                <a:lnTo>
                  <a:pt x="0" y="6638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7471E1A7-E88A-E8B2-5C72-9EE0CD682474}"/>
              </a:ext>
            </a:extLst>
          </p:cNvPr>
          <p:cNvSpPr/>
          <p:nvPr/>
        </p:nvSpPr>
        <p:spPr>
          <a:xfrm>
            <a:off x="2000237" y="4823637"/>
            <a:ext cx="414647" cy="272693"/>
          </a:xfrm>
          <a:custGeom>
            <a:avLst/>
            <a:gdLst>
              <a:gd name="connsiteX0" fmla="*/ 13 w 414647"/>
              <a:gd name="connsiteY0" fmla="*/ 49988 h 272693"/>
              <a:gd name="connsiteX1" fmla="*/ 180988 w 414647"/>
              <a:gd name="connsiteY1" fmla="*/ 59513 h 272693"/>
              <a:gd name="connsiteX2" fmla="*/ 146063 w 414647"/>
              <a:gd name="connsiteY2" fmla="*/ 88088 h 272693"/>
              <a:gd name="connsiteX3" fmla="*/ 142888 w 414647"/>
              <a:gd name="connsiteY3" fmla="*/ 167463 h 272693"/>
              <a:gd name="connsiteX4" fmla="*/ 174638 w 414647"/>
              <a:gd name="connsiteY4" fmla="*/ 243663 h 272693"/>
              <a:gd name="connsiteX5" fmla="*/ 250838 w 414647"/>
              <a:gd name="connsiteY5" fmla="*/ 256363 h 272693"/>
              <a:gd name="connsiteX6" fmla="*/ 377838 w 414647"/>
              <a:gd name="connsiteY6" fmla="*/ 272238 h 272693"/>
              <a:gd name="connsiteX7" fmla="*/ 412763 w 414647"/>
              <a:gd name="connsiteY7" fmla="*/ 237313 h 272693"/>
              <a:gd name="connsiteX8" fmla="*/ 396888 w 414647"/>
              <a:gd name="connsiteY8" fmla="*/ 157938 h 272693"/>
              <a:gd name="connsiteX9" fmla="*/ 288938 w 414647"/>
              <a:gd name="connsiteY9" fmla="*/ 49988 h 272693"/>
              <a:gd name="connsiteX10" fmla="*/ 228613 w 414647"/>
              <a:gd name="connsiteY10" fmla="*/ 34113 h 272693"/>
              <a:gd name="connsiteX11" fmla="*/ 206388 w 414647"/>
              <a:gd name="connsiteY11" fmla="*/ 30938 h 272693"/>
              <a:gd name="connsiteX12" fmla="*/ 190513 w 414647"/>
              <a:gd name="connsiteY12" fmla="*/ 8713 h 272693"/>
              <a:gd name="connsiteX13" fmla="*/ 171463 w 414647"/>
              <a:gd name="connsiteY13" fmla="*/ 2363 h 272693"/>
              <a:gd name="connsiteX14" fmla="*/ 13 w 414647"/>
              <a:gd name="connsiteY14" fmla="*/ 49988 h 27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4647" h="272693">
                <a:moveTo>
                  <a:pt x="13" y="49988"/>
                </a:moveTo>
                <a:cubicBezTo>
                  <a:pt x="1601" y="59513"/>
                  <a:pt x="156646" y="53163"/>
                  <a:pt x="180988" y="59513"/>
                </a:cubicBezTo>
                <a:cubicBezTo>
                  <a:pt x="205330" y="65863"/>
                  <a:pt x="152413" y="70096"/>
                  <a:pt x="146063" y="88088"/>
                </a:cubicBezTo>
                <a:cubicBezTo>
                  <a:pt x="139713" y="106080"/>
                  <a:pt x="138126" y="141534"/>
                  <a:pt x="142888" y="167463"/>
                </a:cubicBezTo>
                <a:cubicBezTo>
                  <a:pt x="147650" y="193392"/>
                  <a:pt x="156646" y="228846"/>
                  <a:pt x="174638" y="243663"/>
                </a:cubicBezTo>
                <a:cubicBezTo>
                  <a:pt x="192630" y="258480"/>
                  <a:pt x="216971" y="251601"/>
                  <a:pt x="250838" y="256363"/>
                </a:cubicBezTo>
                <a:cubicBezTo>
                  <a:pt x="284705" y="261125"/>
                  <a:pt x="350850" y="275413"/>
                  <a:pt x="377838" y="272238"/>
                </a:cubicBezTo>
                <a:cubicBezTo>
                  <a:pt x="404826" y="269063"/>
                  <a:pt x="409588" y="256363"/>
                  <a:pt x="412763" y="237313"/>
                </a:cubicBezTo>
                <a:cubicBezTo>
                  <a:pt x="415938" y="218263"/>
                  <a:pt x="417525" y="189159"/>
                  <a:pt x="396888" y="157938"/>
                </a:cubicBezTo>
                <a:cubicBezTo>
                  <a:pt x="376251" y="126717"/>
                  <a:pt x="316984" y="70626"/>
                  <a:pt x="288938" y="49988"/>
                </a:cubicBezTo>
                <a:cubicBezTo>
                  <a:pt x="260892" y="29350"/>
                  <a:pt x="242371" y="37288"/>
                  <a:pt x="228613" y="34113"/>
                </a:cubicBezTo>
                <a:cubicBezTo>
                  <a:pt x="214855" y="30938"/>
                  <a:pt x="212738" y="35171"/>
                  <a:pt x="206388" y="30938"/>
                </a:cubicBezTo>
                <a:cubicBezTo>
                  <a:pt x="200038" y="26705"/>
                  <a:pt x="190513" y="8713"/>
                  <a:pt x="190513" y="8713"/>
                </a:cubicBezTo>
                <a:cubicBezTo>
                  <a:pt x="184692" y="3951"/>
                  <a:pt x="203742" y="-3987"/>
                  <a:pt x="171463" y="2363"/>
                </a:cubicBezTo>
                <a:cubicBezTo>
                  <a:pt x="139184" y="8713"/>
                  <a:pt x="-1575" y="40463"/>
                  <a:pt x="13" y="4998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円/楕円 1242">
            <a:extLst>
              <a:ext uri="{FF2B5EF4-FFF2-40B4-BE49-F238E27FC236}">
                <a16:creationId xmlns:a16="http://schemas.microsoft.com/office/drawing/2014/main" id="{32F15C88-A044-647B-24B6-6A7E458C91E6}"/>
              </a:ext>
            </a:extLst>
          </p:cNvPr>
          <p:cNvSpPr/>
          <p:nvPr/>
        </p:nvSpPr>
        <p:spPr>
          <a:xfrm>
            <a:off x="2257500" y="4940396"/>
            <a:ext cx="67886" cy="678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4690BB2A-BE3A-F83F-501E-D4BB586FF28F}"/>
              </a:ext>
            </a:extLst>
          </p:cNvPr>
          <p:cNvSpPr/>
          <p:nvPr/>
        </p:nvSpPr>
        <p:spPr>
          <a:xfrm>
            <a:off x="1974629" y="5165722"/>
            <a:ext cx="423110" cy="101623"/>
          </a:xfrm>
          <a:custGeom>
            <a:avLst/>
            <a:gdLst>
              <a:gd name="connsiteX0" fmla="*/ 422496 w 423110"/>
              <a:gd name="connsiteY0" fmla="*/ 3 h 101623"/>
              <a:gd name="connsiteX1" fmla="*/ 139921 w 423110"/>
              <a:gd name="connsiteY1" fmla="*/ 60328 h 101623"/>
              <a:gd name="connsiteX2" fmla="*/ 292321 w 423110"/>
              <a:gd name="connsiteY2" fmla="*/ 44453 h 101623"/>
              <a:gd name="connsiteX3" fmla="*/ 130396 w 423110"/>
              <a:gd name="connsiteY3" fmla="*/ 82553 h 101623"/>
              <a:gd name="connsiteX4" fmla="*/ 171671 w 423110"/>
              <a:gd name="connsiteY4" fmla="*/ 101603 h 101623"/>
              <a:gd name="connsiteX5" fmla="*/ 114521 w 423110"/>
              <a:gd name="connsiteY5" fmla="*/ 79378 h 101623"/>
              <a:gd name="connsiteX6" fmla="*/ 221 w 423110"/>
              <a:gd name="connsiteY6" fmla="*/ 28578 h 101623"/>
              <a:gd name="connsiteX7" fmla="*/ 146271 w 423110"/>
              <a:gd name="connsiteY7" fmla="*/ 73028 h 101623"/>
              <a:gd name="connsiteX8" fmla="*/ 206596 w 423110"/>
              <a:gd name="connsiteY8" fmla="*/ 73028 h 101623"/>
              <a:gd name="connsiteX9" fmla="*/ 98646 w 423110"/>
              <a:gd name="connsiteY9" fmla="*/ 82553 h 101623"/>
              <a:gd name="connsiteX10" fmla="*/ 212946 w 423110"/>
              <a:gd name="connsiteY10" fmla="*/ 63503 h 101623"/>
              <a:gd name="connsiteX11" fmla="*/ 422496 w 423110"/>
              <a:gd name="connsiteY11" fmla="*/ 3 h 101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3110" h="101623">
                <a:moveTo>
                  <a:pt x="422496" y="3"/>
                </a:moveTo>
                <a:cubicBezTo>
                  <a:pt x="410325" y="-526"/>
                  <a:pt x="161617" y="52920"/>
                  <a:pt x="139921" y="60328"/>
                </a:cubicBezTo>
                <a:cubicBezTo>
                  <a:pt x="118225" y="67736"/>
                  <a:pt x="293908" y="40749"/>
                  <a:pt x="292321" y="44453"/>
                </a:cubicBezTo>
                <a:cubicBezTo>
                  <a:pt x="290734" y="48157"/>
                  <a:pt x="150504" y="73028"/>
                  <a:pt x="130396" y="82553"/>
                </a:cubicBezTo>
                <a:cubicBezTo>
                  <a:pt x="110288" y="92078"/>
                  <a:pt x="174317" y="102132"/>
                  <a:pt x="171671" y="101603"/>
                </a:cubicBezTo>
                <a:cubicBezTo>
                  <a:pt x="169025" y="101074"/>
                  <a:pt x="143096" y="91549"/>
                  <a:pt x="114521" y="79378"/>
                </a:cubicBezTo>
                <a:cubicBezTo>
                  <a:pt x="85946" y="67207"/>
                  <a:pt x="-5070" y="29636"/>
                  <a:pt x="221" y="28578"/>
                </a:cubicBezTo>
                <a:cubicBezTo>
                  <a:pt x="5512" y="27520"/>
                  <a:pt x="111875" y="65620"/>
                  <a:pt x="146271" y="73028"/>
                </a:cubicBezTo>
                <a:cubicBezTo>
                  <a:pt x="180667" y="80436"/>
                  <a:pt x="214534" y="71440"/>
                  <a:pt x="206596" y="73028"/>
                </a:cubicBezTo>
                <a:cubicBezTo>
                  <a:pt x="198658" y="74616"/>
                  <a:pt x="97588" y="84141"/>
                  <a:pt x="98646" y="82553"/>
                </a:cubicBezTo>
                <a:cubicBezTo>
                  <a:pt x="99704" y="80965"/>
                  <a:pt x="163204" y="77261"/>
                  <a:pt x="212946" y="63503"/>
                </a:cubicBezTo>
                <a:cubicBezTo>
                  <a:pt x="262688" y="49745"/>
                  <a:pt x="434667" y="532"/>
                  <a:pt x="422496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0F73E7CF-912E-D062-E6F8-54DDD0086EDC}"/>
              </a:ext>
            </a:extLst>
          </p:cNvPr>
          <p:cNvSpPr/>
          <p:nvPr/>
        </p:nvSpPr>
        <p:spPr>
          <a:xfrm>
            <a:off x="1955723" y="5156200"/>
            <a:ext cx="463627" cy="138440"/>
          </a:xfrm>
          <a:custGeom>
            <a:avLst/>
            <a:gdLst>
              <a:gd name="connsiteX0" fmla="*/ 463627 w 463627"/>
              <a:gd name="connsiteY0" fmla="*/ 0 h 138440"/>
              <a:gd name="connsiteX1" fmla="*/ 276302 w 463627"/>
              <a:gd name="connsiteY1" fmla="*/ 69850 h 138440"/>
              <a:gd name="connsiteX2" fmla="*/ 114377 w 463627"/>
              <a:gd name="connsiteY2" fmla="*/ 136525 h 138440"/>
              <a:gd name="connsiteX3" fmla="*/ 190577 w 463627"/>
              <a:gd name="connsiteY3" fmla="*/ 120650 h 138440"/>
              <a:gd name="connsiteX4" fmla="*/ 95327 w 463627"/>
              <a:gd name="connsiteY4" fmla="*/ 123825 h 138440"/>
              <a:gd name="connsiteX5" fmla="*/ 77 w 463627"/>
              <a:gd name="connsiteY5" fmla="*/ 28575 h 138440"/>
              <a:gd name="connsiteX6" fmla="*/ 111202 w 463627"/>
              <a:gd name="connsiteY6" fmla="*/ 111125 h 138440"/>
              <a:gd name="connsiteX7" fmla="*/ 206452 w 463627"/>
              <a:gd name="connsiteY7" fmla="*/ 104775 h 138440"/>
              <a:gd name="connsiteX8" fmla="*/ 168352 w 463627"/>
              <a:gd name="connsiteY8" fmla="*/ 117475 h 138440"/>
              <a:gd name="connsiteX9" fmla="*/ 463627 w 463627"/>
              <a:gd name="connsiteY9" fmla="*/ 0 h 13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3627" h="138440">
                <a:moveTo>
                  <a:pt x="463627" y="0"/>
                </a:moveTo>
                <a:lnTo>
                  <a:pt x="276302" y="69850"/>
                </a:lnTo>
                <a:cubicBezTo>
                  <a:pt x="218094" y="92604"/>
                  <a:pt x="128665" y="128058"/>
                  <a:pt x="114377" y="136525"/>
                </a:cubicBezTo>
                <a:cubicBezTo>
                  <a:pt x="100089" y="144992"/>
                  <a:pt x="193752" y="122767"/>
                  <a:pt x="190577" y="120650"/>
                </a:cubicBezTo>
                <a:cubicBezTo>
                  <a:pt x="187402" y="118533"/>
                  <a:pt x="127077" y="139171"/>
                  <a:pt x="95327" y="123825"/>
                </a:cubicBezTo>
                <a:cubicBezTo>
                  <a:pt x="63577" y="108479"/>
                  <a:pt x="-2569" y="30692"/>
                  <a:pt x="77" y="28575"/>
                </a:cubicBezTo>
                <a:cubicBezTo>
                  <a:pt x="2723" y="26458"/>
                  <a:pt x="76806" y="98425"/>
                  <a:pt x="111202" y="111125"/>
                </a:cubicBezTo>
                <a:cubicBezTo>
                  <a:pt x="145598" y="123825"/>
                  <a:pt x="196927" y="103717"/>
                  <a:pt x="206452" y="104775"/>
                </a:cubicBezTo>
                <a:cubicBezTo>
                  <a:pt x="215977" y="105833"/>
                  <a:pt x="168352" y="117475"/>
                  <a:pt x="168352" y="117475"/>
                </a:cubicBezTo>
                <a:lnTo>
                  <a:pt x="463627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60A2DDA3-9F82-FDFC-DA05-D79B11B575E6}"/>
              </a:ext>
            </a:extLst>
          </p:cNvPr>
          <p:cNvSpPr/>
          <p:nvPr/>
        </p:nvSpPr>
        <p:spPr>
          <a:xfrm>
            <a:off x="1805765" y="4302125"/>
            <a:ext cx="391709" cy="375311"/>
          </a:xfrm>
          <a:custGeom>
            <a:avLst/>
            <a:gdLst>
              <a:gd name="connsiteX0" fmla="*/ 118285 w 391709"/>
              <a:gd name="connsiteY0" fmla="*/ 0 h 375311"/>
              <a:gd name="connsiteX1" fmla="*/ 810 w 391709"/>
              <a:gd name="connsiteY1" fmla="*/ 177800 h 375311"/>
              <a:gd name="connsiteX2" fmla="*/ 70660 w 391709"/>
              <a:gd name="connsiteY2" fmla="*/ 196850 h 375311"/>
              <a:gd name="connsiteX3" fmla="*/ 153210 w 391709"/>
              <a:gd name="connsiteY3" fmla="*/ 225425 h 375311"/>
              <a:gd name="connsiteX4" fmla="*/ 102410 w 391709"/>
              <a:gd name="connsiteY4" fmla="*/ 238125 h 375311"/>
              <a:gd name="connsiteX5" fmla="*/ 235760 w 391709"/>
              <a:gd name="connsiteY5" fmla="*/ 263525 h 375311"/>
              <a:gd name="connsiteX6" fmla="*/ 296085 w 391709"/>
              <a:gd name="connsiteY6" fmla="*/ 323850 h 375311"/>
              <a:gd name="connsiteX7" fmla="*/ 388160 w 391709"/>
              <a:gd name="connsiteY7" fmla="*/ 374650 h 375311"/>
              <a:gd name="connsiteX8" fmla="*/ 353235 w 391709"/>
              <a:gd name="connsiteY8" fmla="*/ 346075 h 375311"/>
              <a:gd name="connsiteX9" fmla="*/ 175435 w 391709"/>
              <a:gd name="connsiteY9" fmla="*/ 254000 h 375311"/>
              <a:gd name="connsiteX10" fmla="*/ 194485 w 391709"/>
              <a:gd name="connsiteY10" fmla="*/ 263525 h 375311"/>
              <a:gd name="connsiteX11" fmla="*/ 48435 w 391709"/>
              <a:gd name="connsiteY11" fmla="*/ 193675 h 375311"/>
              <a:gd name="connsiteX12" fmla="*/ 19860 w 391709"/>
              <a:gd name="connsiteY12" fmla="*/ 177800 h 375311"/>
              <a:gd name="connsiteX13" fmla="*/ 118285 w 391709"/>
              <a:gd name="connsiteY13" fmla="*/ 0 h 375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1709" h="375311">
                <a:moveTo>
                  <a:pt x="118285" y="0"/>
                </a:moveTo>
                <a:cubicBezTo>
                  <a:pt x="115110" y="0"/>
                  <a:pt x="8747" y="144992"/>
                  <a:pt x="810" y="177800"/>
                </a:cubicBezTo>
                <a:cubicBezTo>
                  <a:pt x="-7127" y="210608"/>
                  <a:pt x="45260" y="188913"/>
                  <a:pt x="70660" y="196850"/>
                </a:cubicBezTo>
                <a:cubicBezTo>
                  <a:pt x="96060" y="204787"/>
                  <a:pt x="147918" y="218546"/>
                  <a:pt x="153210" y="225425"/>
                </a:cubicBezTo>
                <a:cubicBezTo>
                  <a:pt x="158502" y="232304"/>
                  <a:pt x="88652" y="231775"/>
                  <a:pt x="102410" y="238125"/>
                </a:cubicBezTo>
                <a:cubicBezTo>
                  <a:pt x="116168" y="244475"/>
                  <a:pt x="203481" y="249238"/>
                  <a:pt x="235760" y="263525"/>
                </a:cubicBezTo>
                <a:cubicBezTo>
                  <a:pt x="268039" y="277813"/>
                  <a:pt x="270685" y="305329"/>
                  <a:pt x="296085" y="323850"/>
                </a:cubicBezTo>
                <a:cubicBezTo>
                  <a:pt x="321485" y="342371"/>
                  <a:pt x="378635" y="370946"/>
                  <a:pt x="388160" y="374650"/>
                </a:cubicBezTo>
                <a:cubicBezTo>
                  <a:pt x="397685" y="378354"/>
                  <a:pt x="388689" y="366183"/>
                  <a:pt x="353235" y="346075"/>
                </a:cubicBezTo>
                <a:cubicBezTo>
                  <a:pt x="317781" y="325967"/>
                  <a:pt x="175435" y="254000"/>
                  <a:pt x="175435" y="254000"/>
                </a:cubicBezTo>
                <a:cubicBezTo>
                  <a:pt x="148977" y="240242"/>
                  <a:pt x="194485" y="263525"/>
                  <a:pt x="194485" y="263525"/>
                </a:cubicBezTo>
                <a:lnTo>
                  <a:pt x="48435" y="193675"/>
                </a:lnTo>
                <a:cubicBezTo>
                  <a:pt x="19331" y="179388"/>
                  <a:pt x="6631" y="205846"/>
                  <a:pt x="19860" y="177800"/>
                </a:cubicBezTo>
                <a:cubicBezTo>
                  <a:pt x="33089" y="149754"/>
                  <a:pt x="121460" y="0"/>
                  <a:pt x="11828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FC07963B-B199-568C-0503-93C9C4347284}"/>
              </a:ext>
            </a:extLst>
          </p:cNvPr>
          <p:cNvSpPr/>
          <p:nvPr/>
        </p:nvSpPr>
        <p:spPr>
          <a:xfrm>
            <a:off x="1925870" y="4332847"/>
            <a:ext cx="181933" cy="196306"/>
          </a:xfrm>
          <a:custGeom>
            <a:avLst/>
            <a:gdLst>
              <a:gd name="connsiteX0" fmla="*/ 1355 w 181933"/>
              <a:gd name="connsiteY0" fmla="*/ 1028 h 196306"/>
              <a:gd name="connsiteX1" fmla="*/ 29930 w 181933"/>
              <a:gd name="connsiteY1" fmla="*/ 58178 h 196306"/>
              <a:gd name="connsiteX2" fmla="*/ 109305 w 181933"/>
              <a:gd name="connsiteY2" fmla="*/ 118503 h 196306"/>
              <a:gd name="connsiteX3" fmla="*/ 172805 w 181933"/>
              <a:gd name="connsiteY3" fmla="*/ 194703 h 196306"/>
              <a:gd name="connsiteX4" fmla="*/ 163280 w 181933"/>
              <a:gd name="connsiteY4" fmla="*/ 162953 h 196306"/>
              <a:gd name="connsiteX5" fmla="*/ 4530 w 181933"/>
              <a:gd name="connsiteY5" fmla="*/ 77228 h 196306"/>
              <a:gd name="connsiteX6" fmla="*/ 39455 w 181933"/>
              <a:gd name="connsiteY6" fmla="*/ 108978 h 196306"/>
              <a:gd name="connsiteX7" fmla="*/ 1355 w 181933"/>
              <a:gd name="connsiteY7" fmla="*/ 1028 h 19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1933" h="196306">
                <a:moveTo>
                  <a:pt x="1355" y="1028"/>
                </a:moveTo>
                <a:cubicBezTo>
                  <a:pt x="-232" y="-7439"/>
                  <a:pt x="11938" y="38599"/>
                  <a:pt x="29930" y="58178"/>
                </a:cubicBezTo>
                <a:cubicBezTo>
                  <a:pt x="47922" y="77757"/>
                  <a:pt x="85493" y="95749"/>
                  <a:pt x="109305" y="118503"/>
                </a:cubicBezTo>
                <a:cubicBezTo>
                  <a:pt x="133117" y="141257"/>
                  <a:pt x="163809" y="187295"/>
                  <a:pt x="172805" y="194703"/>
                </a:cubicBezTo>
                <a:cubicBezTo>
                  <a:pt x="181801" y="202111"/>
                  <a:pt x="191326" y="182532"/>
                  <a:pt x="163280" y="162953"/>
                </a:cubicBezTo>
                <a:cubicBezTo>
                  <a:pt x="135234" y="143374"/>
                  <a:pt x="25168" y="86224"/>
                  <a:pt x="4530" y="77228"/>
                </a:cubicBezTo>
                <a:cubicBezTo>
                  <a:pt x="-16108" y="68232"/>
                  <a:pt x="40513" y="119032"/>
                  <a:pt x="39455" y="108978"/>
                </a:cubicBezTo>
                <a:cubicBezTo>
                  <a:pt x="38397" y="98924"/>
                  <a:pt x="2942" y="9495"/>
                  <a:pt x="1355" y="10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88A344AD-E415-C725-1A5E-F6440E5ECA8F}"/>
              </a:ext>
            </a:extLst>
          </p:cNvPr>
          <p:cNvSpPr/>
          <p:nvPr/>
        </p:nvSpPr>
        <p:spPr>
          <a:xfrm>
            <a:off x="2070084" y="4514043"/>
            <a:ext cx="310292" cy="221926"/>
          </a:xfrm>
          <a:custGeom>
            <a:avLst/>
            <a:gdLst>
              <a:gd name="connsiteX0" fmla="*/ 16 w 310292"/>
              <a:gd name="connsiteY0" fmla="*/ 807 h 221926"/>
              <a:gd name="connsiteX1" fmla="*/ 127016 w 310292"/>
              <a:gd name="connsiteY1" fmla="*/ 10332 h 221926"/>
              <a:gd name="connsiteX2" fmla="*/ 98441 w 310292"/>
              <a:gd name="connsiteY2" fmla="*/ 19857 h 221926"/>
              <a:gd name="connsiteX3" fmla="*/ 161941 w 310292"/>
              <a:gd name="connsiteY3" fmla="*/ 54782 h 221926"/>
              <a:gd name="connsiteX4" fmla="*/ 149241 w 310292"/>
              <a:gd name="connsiteY4" fmla="*/ 77007 h 221926"/>
              <a:gd name="connsiteX5" fmla="*/ 200041 w 310292"/>
              <a:gd name="connsiteY5" fmla="*/ 89707 h 221926"/>
              <a:gd name="connsiteX6" fmla="*/ 177816 w 310292"/>
              <a:gd name="connsiteY6" fmla="*/ 111932 h 221926"/>
              <a:gd name="connsiteX7" fmla="*/ 304816 w 310292"/>
              <a:gd name="connsiteY7" fmla="*/ 216707 h 221926"/>
              <a:gd name="connsiteX8" fmla="*/ 288941 w 310292"/>
              <a:gd name="connsiteY8" fmla="*/ 207182 h 221926"/>
              <a:gd name="connsiteX9" fmla="*/ 158766 w 310292"/>
              <a:gd name="connsiteY9" fmla="*/ 124632 h 221926"/>
              <a:gd name="connsiteX10" fmla="*/ 203216 w 310292"/>
              <a:gd name="connsiteY10" fmla="*/ 127807 h 221926"/>
              <a:gd name="connsiteX11" fmla="*/ 136541 w 310292"/>
              <a:gd name="connsiteY11" fmla="*/ 32557 h 221926"/>
              <a:gd name="connsiteX12" fmla="*/ 16 w 310292"/>
              <a:gd name="connsiteY12" fmla="*/ 807 h 221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0292" h="221926">
                <a:moveTo>
                  <a:pt x="16" y="807"/>
                </a:moveTo>
                <a:cubicBezTo>
                  <a:pt x="-1571" y="-2897"/>
                  <a:pt x="110612" y="7157"/>
                  <a:pt x="127016" y="10332"/>
                </a:cubicBezTo>
                <a:cubicBezTo>
                  <a:pt x="143420" y="13507"/>
                  <a:pt x="92620" y="12449"/>
                  <a:pt x="98441" y="19857"/>
                </a:cubicBezTo>
                <a:cubicBezTo>
                  <a:pt x="104262" y="27265"/>
                  <a:pt x="153474" y="45257"/>
                  <a:pt x="161941" y="54782"/>
                </a:cubicBezTo>
                <a:cubicBezTo>
                  <a:pt x="170408" y="64307"/>
                  <a:pt x="142891" y="71186"/>
                  <a:pt x="149241" y="77007"/>
                </a:cubicBezTo>
                <a:cubicBezTo>
                  <a:pt x="155591" y="82828"/>
                  <a:pt x="195279" y="83886"/>
                  <a:pt x="200041" y="89707"/>
                </a:cubicBezTo>
                <a:cubicBezTo>
                  <a:pt x="204803" y="95528"/>
                  <a:pt x="160354" y="90765"/>
                  <a:pt x="177816" y="111932"/>
                </a:cubicBezTo>
                <a:cubicBezTo>
                  <a:pt x="195278" y="133099"/>
                  <a:pt x="304816" y="216707"/>
                  <a:pt x="304816" y="216707"/>
                </a:cubicBezTo>
                <a:cubicBezTo>
                  <a:pt x="323337" y="232582"/>
                  <a:pt x="288941" y="207182"/>
                  <a:pt x="288941" y="207182"/>
                </a:cubicBezTo>
                <a:cubicBezTo>
                  <a:pt x="264599" y="191836"/>
                  <a:pt x="173054" y="137861"/>
                  <a:pt x="158766" y="124632"/>
                </a:cubicBezTo>
                <a:cubicBezTo>
                  <a:pt x="144479" y="111403"/>
                  <a:pt x="206920" y="143153"/>
                  <a:pt x="203216" y="127807"/>
                </a:cubicBezTo>
                <a:cubicBezTo>
                  <a:pt x="199512" y="112461"/>
                  <a:pt x="167233" y="53194"/>
                  <a:pt x="136541" y="32557"/>
                </a:cubicBezTo>
                <a:cubicBezTo>
                  <a:pt x="105849" y="11920"/>
                  <a:pt x="1603" y="4511"/>
                  <a:pt x="16" y="8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A1BADE89-32B7-E9C3-A2B6-F66A085C43DF}"/>
              </a:ext>
            </a:extLst>
          </p:cNvPr>
          <p:cNvSpPr/>
          <p:nvPr/>
        </p:nvSpPr>
        <p:spPr>
          <a:xfrm>
            <a:off x="3685503" y="4749777"/>
            <a:ext cx="344031" cy="370139"/>
          </a:xfrm>
          <a:custGeom>
            <a:avLst/>
            <a:gdLst>
              <a:gd name="connsiteX0" fmla="*/ 672 w 344031"/>
              <a:gd name="connsiteY0" fmla="*/ 23 h 370139"/>
              <a:gd name="connsiteX1" fmla="*/ 134022 w 344031"/>
              <a:gd name="connsiteY1" fmla="*/ 165123 h 370139"/>
              <a:gd name="connsiteX2" fmla="*/ 165772 w 344031"/>
              <a:gd name="connsiteY2" fmla="*/ 193698 h 370139"/>
              <a:gd name="connsiteX3" fmla="*/ 146722 w 344031"/>
              <a:gd name="connsiteY3" fmla="*/ 196873 h 370139"/>
              <a:gd name="connsiteX4" fmla="*/ 337222 w 344031"/>
              <a:gd name="connsiteY4" fmla="*/ 288948 h 370139"/>
              <a:gd name="connsiteX5" fmla="*/ 286422 w 344031"/>
              <a:gd name="connsiteY5" fmla="*/ 269898 h 370139"/>
              <a:gd name="connsiteX6" fmla="*/ 140372 w 344031"/>
              <a:gd name="connsiteY6" fmla="*/ 304823 h 370139"/>
              <a:gd name="connsiteX7" fmla="*/ 273722 w 344031"/>
              <a:gd name="connsiteY7" fmla="*/ 361973 h 370139"/>
              <a:gd name="connsiteX8" fmla="*/ 187997 w 344031"/>
              <a:gd name="connsiteY8" fmla="*/ 361973 h 370139"/>
              <a:gd name="connsiteX9" fmla="*/ 13372 w 344031"/>
              <a:gd name="connsiteY9" fmla="*/ 288948 h 370139"/>
              <a:gd name="connsiteX10" fmla="*/ 114972 w 344031"/>
              <a:gd name="connsiteY10" fmla="*/ 279423 h 370139"/>
              <a:gd name="connsiteX11" fmla="*/ 83222 w 344031"/>
              <a:gd name="connsiteY11" fmla="*/ 136548 h 370139"/>
              <a:gd name="connsiteX12" fmla="*/ 143547 w 344031"/>
              <a:gd name="connsiteY12" fmla="*/ 180998 h 370139"/>
              <a:gd name="connsiteX13" fmla="*/ 35597 w 344031"/>
              <a:gd name="connsiteY13" fmla="*/ 101623 h 370139"/>
              <a:gd name="connsiteX14" fmla="*/ 80047 w 344031"/>
              <a:gd name="connsiteY14" fmla="*/ 152423 h 370139"/>
              <a:gd name="connsiteX15" fmla="*/ 672 w 344031"/>
              <a:gd name="connsiteY15" fmla="*/ 23 h 370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44031" h="370139">
                <a:moveTo>
                  <a:pt x="672" y="23"/>
                </a:moveTo>
                <a:cubicBezTo>
                  <a:pt x="9668" y="2140"/>
                  <a:pt x="106505" y="132844"/>
                  <a:pt x="134022" y="165123"/>
                </a:cubicBezTo>
                <a:cubicBezTo>
                  <a:pt x="161539" y="197402"/>
                  <a:pt x="163655" y="188406"/>
                  <a:pt x="165772" y="193698"/>
                </a:cubicBezTo>
                <a:cubicBezTo>
                  <a:pt x="167889" y="198990"/>
                  <a:pt x="118147" y="180998"/>
                  <a:pt x="146722" y="196873"/>
                </a:cubicBezTo>
                <a:cubicBezTo>
                  <a:pt x="175297" y="212748"/>
                  <a:pt x="313939" y="276777"/>
                  <a:pt x="337222" y="288948"/>
                </a:cubicBezTo>
                <a:cubicBezTo>
                  <a:pt x="360505" y="301119"/>
                  <a:pt x="319230" y="267252"/>
                  <a:pt x="286422" y="269898"/>
                </a:cubicBezTo>
                <a:cubicBezTo>
                  <a:pt x="253614" y="272544"/>
                  <a:pt x="142489" y="289477"/>
                  <a:pt x="140372" y="304823"/>
                </a:cubicBezTo>
                <a:cubicBezTo>
                  <a:pt x="138255" y="320169"/>
                  <a:pt x="265785" y="352448"/>
                  <a:pt x="273722" y="361973"/>
                </a:cubicBezTo>
                <a:cubicBezTo>
                  <a:pt x="281659" y="371498"/>
                  <a:pt x="231389" y="374144"/>
                  <a:pt x="187997" y="361973"/>
                </a:cubicBezTo>
                <a:cubicBezTo>
                  <a:pt x="144605" y="349802"/>
                  <a:pt x="25543" y="302706"/>
                  <a:pt x="13372" y="288948"/>
                </a:cubicBezTo>
                <a:cubicBezTo>
                  <a:pt x="1201" y="275190"/>
                  <a:pt x="103330" y="304823"/>
                  <a:pt x="114972" y="279423"/>
                </a:cubicBezTo>
                <a:cubicBezTo>
                  <a:pt x="126614" y="254023"/>
                  <a:pt x="78459" y="152952"/>
                  <a:pt x="83222" y="136548"/>
                </a:cubicBezTo>
                <a:cubicBezTo>
                  <a:pt x="87985" y="120144"/>
                  <a:pt x="143547" y="180998"/>
                  <a:pt x="143547" y="180998"/>
                </a:cubicBezTo>
                <a:cubicBezTo>
                  <a:pt x="135610" y="175177"/>
                  <a:pt x="46180" y="106386"/>
                  <a:pt x="35597" y="101623"/>
                </a:cubicBezTo>
                <a:cubicBezTo>
                  <a:pt x="25014" y="96861"/>
                  <a:pt x="84280" y="165123"/>
                  <a:pt x="80047" y="152423"/>
                </a:cubicBezTo>
                <a:cubicBezTo>
                  <a:pt x="75814" y="139723"/>
                  <a:pt x="-8324" y="-2094"/>
                  <a:pt x="672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3D84BE27-64EE-482C-3C83-2E614D21E4C9}"/>
              </a:ext>
            </a:extLst>
          </p:cNvPr>
          <p:cNvSpPr/>
          <p:nvPr/>
        </p:nvSpPr>
        <p:spPr>
          <a:xfrm>
            <a:off x="3070185" y="4475418"/>
            <a:ext cx="292803" cy="150578"/>
          </a:xfrm>
          <a:custGeom>
            <a:avLst/>
            <a:gdLst>
              <a:gd name="connsiteX0" fmla="*/ 40 w 292803"/>
              <a:gd name="connsiteY0" fmla="*/ 150557 h 150578"/>
              <a:gd name="connsiteX1" fmla="*/ 139740 w 292803"/>
              <a:gd name="connsiteY1" fmla="*/ 33082 h 150578"/>
              <a:gd name="connsiteX2" fmla="*/ 95290 w 292803"/>
              <a:gd name="connsiteY2" fmla="*/ 26732 h 150578"/>
              <a:gd name="connsiteX3" fmla="*/ 288965 w 292803"/>
              <a:gd name="connsiteY3" fmla="*/ 1332 h 150578"/>
              <a:gd name="connsiteX4" fmla="*/ 219115 w 292803"/>
              <a:gd name="connsiteY4" fmla="*/ 7682 h 150578"/>
              <a:gd name="connsiteX5" fmla="*/ 155615 w 292803"/>
              <a:gd name="connsiteY5" fmla="*/ 42607 h 150578"/>
              <a:gd name="connsiteX6" fmla="*/ 40 w 292803"/>
              <a:gd name="connsiteY6" fmla="*/ 150557 h 150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2803" h="150578">
                <a:moveTo>
                  <a:pt x="40" y="150557"/>
                </a:moveTo>
                <a:cubicBezTo>
                  <a:pt x="-2606" y="148969"/>
                  <a:pt x="123865" y="53719"/>
                  <a:pt x="139740" y="33082"/>
                </a:cubicBezTo>
                <a:cubicBezTo>
                  <a:pt x="155615" y="12444"/>
                  <a:pt x="70419" y="32024"/>
                  <a:pt x="95290" y="26732"/>
                </a:cubicBezTo>
                <a:cubicBezTo>
                  <a:pt x="120161" y="21440"/>
                  <a:pt x="268328" y="4507"/>
                  <a:pt x="288965" y="1332"/>
                </a:cubicBezTo>
                <a:cubicBezTo>
                  <a:pt x="309603" y="-1843"/>
                  <a:pt x="241340" y="803"/>
                  <a:pt x="219115" y="7682"/>
                </a:cubicBezTo>
                <a:cubicBezTo>
                  <a:pt x="196890" y="14561"/>
                  <a:pt x="190011" y="19853"/>
                  <a:pt x="155615" y="42607"/>
                </a:cubicBezTo>
                <a:cubicBezTo>
                  <a:pt x="121219" y="65361"/>
                  <a:pt x="2686" y="152145"/>
                  <a:pt x="40" y="1505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C6BCC0DD-61B3-606E-A2FC-C1ED38522113}"/>
              </a:ext>
            </a:extLst>
          </p:cNvPr>
          <p:cNvSpPr/>
          <p:nvPr/>
        </p:nvSpPr>
        <p:spPr>
          <a:xfrm>
            <a:off x="1935755" y="4825735"/>
            <a:ext cx="118479" cy="275894"/>
          </a:xfrm>
          <a:custGeom>
            <a:avLst/>
            <a:gdLst>
              <a:gd name="connsiteX0" fmla="*/ 118470 w 118479"/>
              <a:gd name="connsiteY0" fmla="*/ 265 h 275894"/>
              <a:gd name="connsiteX1" fmla="*/ 16870 w 118479"/>
              <a:gd name="connsiteY1" fmla="*/ 174890 h 275894"/>
              <a:gd name="connsiteX2" fmla="*/ 32745 w 118479"/>
              <a:gd name="connsiteY2" fmla="*/ 143140 h 275894"/>
              <a:gd name="connsiteX3" fmla="*/ 995 w 118479"/>
              <a:gd name="connsiteY3" fmla="*/ 270140 h 275894"/>
              <a:gd name="connsiteX4" fmla="*/ 10520 w 118479"/>
              <a:gd name="connsiteY4" fmla="*/ 238390 h 275894"/>
              <a:gd name="connsiteX5" fmla="*/ 35920 w 118479"/>
              <a:gd name="connsiteY5" fmla="*/ 98690 h 275894"/>
              <a:gd name="connsiteX6" fmla="*/ 10520 w 118479"/>
              <a:gd name="connsiteY6" fmla="*/ 133615 h 275894"/>
              <a:gd name="connsiteX7" fmla="*/ 118470 w 118479"/>
              <a:gd name="connsiteY7" fmla="*/ 265 h 275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479" h="275894">
                <a:moveTo>
                  <a:pt x="118470" y="265"/>
                </a:moveTo>
                <a:cubicBezTo>
                  <a:pt x="119528" y="7144"/>
                  <a:pt x="31157" y="151078"/>
                  <a:pt x="16870" y="174890"/>
                </a:cubicBezTo>
                <a:cubicBezTo>
                  <a:pt x="2583" y="198702"/>
                  <a:pt x="35391" y="127265"/>
                  <a:pt x="32745" y="143140"/>
                </a:cubicBezTo>
                <a:cubicBezTo>
                  <a:pt x="30099" y="159015"/>
                  <a:pt x="4699" y="254265"/>
                  <a:pt x="995" y="270140"/>
                </a:cubicBezTo>
                <a:cubicBezTo>
                  <a:pt x="-2709" y="286015"/>
                  <a:pt x="4699" y="266965"/>
                  <a:pt x="10520" y="238390"/>
                </a:cubicBezTo>
                <a:cubicBezTo>
                  <a:pt x="16341" y="209815"/>
                  <a:pt x="35920" y="116152"/>
                  <a:pt x="35920" y="98690"/>
                </a:cubicBezTo>
                <a:cubicBezTo>
                  <a:pt x="35920" y="81228"/>
                  <a:pt x="-592" y="144727"/>
                  <a:pt x="10520" y="133615"/>
                </a:cubicBezTo>
                <a:cubicBezTo>
                  <a:pt x="21632" y="122503"/>
                  <a:pt x="117412" y="-6614"/>
                  <a:pt x="118470" y="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208D03AA-FE16-C3EF-4FC3-573688E0BFBC}"/>
              </a:ext>
            </a:extLst>
          </p:cNvPr>
          <p:cNvSpPr/>
          <p:nvPr/>
        </p:nvSpPr>
        <p:spPr>
          <a:xfrm>
            <a:off x="2353049" y="4727442"/>
            <a:ext cx="149361" cy="737975"/>
          </a:xfrm>
          <a:custGeom>
            <a:avLst/>
            <a:gdLst>
              <a:gd name="connsiteX0" fmla="*/ 34551 w 149361"/>
              <a:gd name="connsiteY0" fmla="*/ 133 h 737975"/>
              <a:gd name="connsiteX1" fmla="*/ 136151 w 149361"/>
              <a:gd name="connsiteY1" fmla="*/ 254133 h 737975"/>
              <a:gd name="connsiteX2" fmla="*/ 139326 w 149361"/>
              <a:gd name="connsiteY2" fmla="*/ 235083 h 737975"/>
              <a:gd name="connsiteX3" fmla="*/ 85351 w 149361"/>
              <a:gd name="connsiteY3" fmla="*/ 403358 h 737975"/>
              <a:gd name="connsiteX4" fmla="*/ 113926 w 149361"/>
              <a:gd name="connsiteY4" fmla="*/ 368433 h 737975"/>
              <a:gd name="connsiteX5" fmla="*/ 5976 w 149361"/>
              <a:gd name="connsiteY5" fmla="*/ 717683 h 737975"/>
              <a:gd name="connsiteX6" fmla="*/ 21851 w 149361"/>
              <a:gd name="connsiteY6" fmla="*/ 666883 h 737975"/>
              <a:gd name="connsiteX7" fmla="*/ 88526 w 149361"/>
              <a:gd name="connsiteY7" fmla="*/ 422408 h 737975"/>
              <a:gd name="connsiteX8" fmla="*/ 88526 w 149361"/>
              <a:gd name="connsiteY8" fmla="*/ 485908 h 737975"/>
              <a:gd name="connsiteX9" fmla="*/ 136151 w 149361"/>
              <a:gd name="connsiteY9" fmla="*/ 317633 h 737975"/>
              <a:gd name="connsiteX10" fmla="*/ 126626 w 149361"/>
              <a:gd name="connsiteY10" fmla="*/ 238258 h 737975"/>
              <a:gd name="connsiteX11" fmla="*/ 145676 w 149361"/>
              <a:gd name="connsiteY11" fmla="*/ 295408 h 737975"/>
              <a:gd name="connsiteX12" fmla="*/ 34551 w 149361"/>
              <a:gd name="connsiteY12" fmla="*/ 133 h 737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9361" h="737975">
                <a:moveTo>
                  <a:pt x="34551" y="133"/>
                </a:moveTo>
                <a:cubicBezTo>
                  <a:pt x="32964" y="-6746"/>
                  <a:pt x="136151" y="254133"/>
                  <a:pt x="136151" y="254133"/>
                </a:cubicBezTo>
                <a:cubicBezTo>
                  <a:pt x="153613" y="293291"/>
                  <a:pt x="147793" y="210212"/>
                  <a:pt x="139326" y="235083"/>
                </a:cubicBezTo>
                <a:cubicBezTo>
                  <a:pt x="130859" y="259954"/>
                  <a:pt x="89584" y="381133"/>
                  <a:pt x="85351" y="403358"/>
                </a:cubicBezTo>
                <a:cubicBezTo>
                  <a:pt x="81118" y="425583"/>
                  <a:pt x="127155" y="316046"/>
                  <a:pt x="113926" y="368433"/>
                </a:cubicBezTo>
                <a:cubicBezTo>
                  <a:pt x="100697" y="420821"/>
                  <a:pt x="21322" y="667941"/>
                  <a:pt x="5976" y="717683"/>
                </a:cubicBezTo>
                <a:cubicBezTo>
                  <a:pt x="-9370" y="767425"/>
                  <a:pt x="8093" y="716095"/>
                  <a:pt x="21851" y="666883"/>
                </a:cubicBezTo>
                <a:cubicBezTo>
                  <a:pt x="35609" y="617671"/>
                  <a:pt x="77414" y="452570"/>
                  <a:pt x="88526" y="422408"/>
                </a:cubicBezTo>
                <a:cubicBezTo>
                  <a:pt x="99638" y="392246"/>
                  <a:pt x="80589" y="503370"/>
                  <a:pt x="88526" y="485908"/>
                </a:cubicBezTo>
                <a:cubicBezTo>
                  <a:pt x="96463" y="468446"/>
                  <a:pt x="129801" y="358908"/>
                  <a:pt x="136151" y="317633"/>
                </a:cubicBezTo>
                <a:cubicBezTo>
                  <a:pt x="142501" y="276358"/>
                  <a:pt x="125039" y="241962"/>
                  <a:pt x="126626" y="238258"/>
                </a:cubicBezTo>
                <a:cubicBezTo>
                  <a:pt x="128213" y="234554"/>
                  <a:pt x="159964" y="332979"/>
                  <a:pt x="145676" y="295408"/>
                </a:cubicBezTo>
                <a:cubicBezTo>
                  <a:pt x="131388" y="257837"/>
                  <a:pt x="36138" y="7012"/>
                  <a:pt x="34551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29AD35D9-6BDD-3C6C-9F4D-9E3CDBBD44DE}"/>
              </a:ext>
            </a:extLst>
          </p:cNvPr>
          <p:cNvSpPr/>
          <p:nvPr/>
        </p:nvSpPr>
        <p:spPr>
          <a:xfrm>
            <a:off x="2205807" y="5483099"/>
            <a:ext cx="135695" cy="476378"/>
          </a:xfrm>
          <a:custGeom>
            <a:avLst/>
            <a:gdLst>
              <a:gd name="connsiteX0" fmla="*/ 134168 w 135695"/>
              <a:gd name="connsiteY0" fmla="*/ 3301 h 476378"/>
              <a:gd name="connsiteX1" fmla="*/ 35743 w 135695"/>
              <a:gd name="connsiteY1" fmla="*/ 320801 h 476378"/>
              <a:gd name="connsiteX2" fmla="*/ 42093 w 135695"/>
              <a:gd name="connsiteY2" fmla="*/ 463676 h 476378"/>
              <a:gd name="connsiteX3" fmla="*/ 32568 w 135695"/>
              <a:gd name="connsiteY3" fmla="*/ 397001 h 476378"/>
              <a:gd name="connsiteX4" fmla="*/ 7168 w 135695"/>
              <a:gd name="connsiteY4" fmla="*/ 476376 h 476378"/>
              <a:gd name="connsiteX5" fmla="*/ 7168 w 135695"/>
              <a:gd name="connsiteY5" fmla="*/ 393826 h 476378"/>
              <a:gd name="connsiteX6" fmla="*/ 89718 w 135695"/>
              <a:gd name="connsiteY6" fmla="*/ 168401 h 476378"/>
              <a:gd name="connsiteX7" fmla="*/ 134168 w 135695"/>
              <a:gd name="connsiteY7" fmla="*/ 3301 h 476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695" h="476378">
                <a:moveTo>
                  <a:pt x="134168" y="3301"/>
                </a:moveTo>
                <a:cubicBezTo>
                  <a:pt x="125172" y="28701"/>
                  <a:pt x="51089" y="244072"/>
                  <a:pt x="35743" y="320801"/>
                </a:cubicBezTo>
                <a:cubicBezTo>
                  <a:pt x="20397" y="397530"/>
                  <a:pt x="42622" y="450976"/>
                  <a:pt x="42093" y="463676"/>
                </a:cubicBezTo>
                <a:cubicBezTo>
                  <a:pt x="41564" y="476376"/>
                  <a:pt x="38389" y="394884"/>
                  <a:pt x="32568" y="397001"/>
                </a:cubicBezTo>
                <a:cubicBezTo>
                  <a:pt x="26747" y="399118"/>
                  <a:pt x="11401" y="476905"/>
                  <a:pt x="7168" y="476376"/>
                </a:cubicBezTo>
                <a:cubicBezTo>
                  <a:pt x="2935" y="475847"/>
                  <a:pt x="-6590" y="445155"/>
                  <a:pt x="7168" y="393826"/>
                </a:cubicBezTo>
                <a:cubicBezTo>
                  <a:pt x="20926" y="342497"/>
                  <a:pt x="69080" y="231372"/>
                  <a:pt x="89718" y="168401"/>
                </a:cubicBezTo>
                <a:cubicBezTo>
                  <a:pt x="110355" y="105430"/>
                  <a:pt x="143164" y="-22099"/>
                  <a:pt x="134168" y="3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85058527-7847-6B2D-A9D6-72FD37BAC615}"/>
              </a:ext>
            </a:extLst>
          </p:cNvPr>
          <p:cNvSpPr/>
          <p:nvPr/>
        </p:nvSpPr>
        <p:spPr>
          <a:xfrm>
            <a:off x="2263670" y="5932610"/>
            <a:ext cx="241463" cy="100050"/>
          </a:xfrm>
          <a:custGeom>
            <a:avLst/>
            <a:gdLst>
              <a:gd name="connsiteX0" fmla="*/ 105 w 241463"/>
              <a:gd name="connsiteY0" fmla="*/ 39565 h 100050"/>
              <a:gd name="connsiteX1" fmla="*/ 44555 w 241463"/>
              <a:gd name="connsiteY1" fmla="*/ 99890 h 100050"/>
              <a:gd name="connsiteX2" fmla="*/ 98530 w 241463"/>
              <a:gd name="connsiteY2" fmla="*/ 55440 h 100050"/>
              <a:gd name="connsiteX3" fmla="*/ 241405 w 241463"/>
              <a:gd name="connsiteY3" fmla="*/ 1465 h 100050"/>
              <a:gd name="connsiteX4" fmla="*/ 117580 w 241463"/>
              <a:gd name="connsiteY4" fmla="*/ 14165 h 100050"/>
              <a:gd name="connsiteX5" fmla="*/ 130280 w 241463"/>
              <a:gd name="connsiteY5" fmla="*/ 17340 h 100050"/>
              <a:gd name="connsiteX6" fmla="*/ 57255 w 241463"/>
              <a:gd name="connsiteY6" fmla="*/ 74490 h 100050"/>
              <a:gd name="connsiteX7" fmla="*/ 105 w 241463"/>
              <a:gd name="connsiteY7" fmla="*/ 39565 h 1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1463" h="100050">
                <a:moveTo>
                  <a:pt x="105" y="39565"/>
                </a:moveTo>
                <a:cubicBezTo>
                  <a:pt x="-2012" y="43798"/>
                  <a:pt x="28151" y="97244"/>
                  <a:pt x="44555" y="99890"/>
                </a:cubicBezTo>
                <a:cubicBezTo>
                  <a:pt x="60959" y="102536"/>
                  <a:pt x="65722" y="71844"/>
                  <a:pt x="98530" y="55440"/>
                </a:cubicBezTo>
                <a:cubicBezTo>
                  <a:pt x="131338" y="39036"/>
                  <a:pt x="238230" y="8344"/>
                  <a:pt x="241405" y="1465"/>
                </a:cubicBezTo>
                <a:cubicBezTo>
                  <a:pt x="244580" y="-5414"/>
                  <a:pt x="117580" y="14165"/>
                  <a:pt x="117580" y="14165"/>
                </a:cubicBezTo>
                <a:cubicBezTo>
                  <a:pt x="99059" y="16811"/>
                  <a:pt x="140334" y="7286"/>
                  <a:pt x="130280" y="17340"/>
                </a:cubicBezTo>
                <a:cubicBezTo>
                  <a:pt x="120226" y="27394"/>
                  <a:pt x="74188" y="70257"/>
                  <a:pt x="57255" y="74490"/>
                </a:cubicBezTo>
                <a:cubicBezTo>
                  <a:pt x="40322" y="78723"/>
                  <a:pt x="2222" y="35332"/>
                  <a:pt x="105" y="39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4C002EBF-8ACB-51F4-1014-3429007B1478}"/>
              </a:ext>
            </a:extLst>
          </p:cNvPr>
          <p:cNvSpPr/>
          <p:nvPr/>
        </p:nvSpPr>
        <p:spPr>
          <a:xfrm>
            <a:off x="2822225" y="5879921"/>
            <a:ext cx="133912" cy="203379"/>
          </a:xfrm>
          <a:custGeom>
            <a:avLst/>
            <a:gdLst>
              <a:gd name="connsiteX0" fmla="*/ 86075 w 133912"/>
              <a:gd name="connsiteY0" fmla="*/ 179 h 203379"/>
              <a:gd name="connsiteX1" fmla="*/ 133700 w 133912"/>
              <a:gd name="connsiteY1" fmla="*/ 117654 h 203379"/>
              <a:gd name="connsiteX2" fmla="*/ 101950 w 133912"/>
              <a:gd name="connsiteY2" fmla="*/ 184329 h 203379"/>
              <a:gd name="connsiteX3" fmla="*/ 63850 w 133912"/>
              <a:gd name="connsiteY3" fmla="*/ 203379 h 203379"/>
              <a:gd name="connsiteX4" fmla="*/ 86075 w 133912"/>
              <a:gd name="connsiteY4" fmla="*/ 184329 h 203379"/>
              <a:gd name="connsiteX5" fmla="*/ 350 w 133912"/>
              <a:gd name="connsiteY5" fmla="*/ 184329 h 203379"/>
              <a:gd name="connsiteX6" fmla="*/ 57500 w 133912"/>
              <a:gd name="connsiteY6" fmla="*/ 200204 h 203379"/>
              <a:gd name="connsiteX7" fmla="*/ 101950 w 133912"/>
              <a:gd name="connsiteY7" fmla="*/ 174804 h 203379"/>
              <a:gd name="connsiteX8" fmla="*/ 124175 w 133912"/>
              <a:gd name="connsiteY8" fmla="*/ 146229 h 203379"/>
              <a:gd name="connsiteX9" fmla="*/ 86075 w 133912"/>
              <a:gd name="connsiteY9" fmla="*/ 179 h 203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3912" h="203379">
                <a:moveTo>
                  <a:pt x="86075" y="179"/>
                </a:moveTo>
                <a:cubicBezTo>
                  <a:pt x="87662" y="-4583"/>
                  <a:pt x="131054" y="86962"/>
                  <a:pt x="133700" y="117654"/>
                </a:cubicBezTo>
                <a:cubicBezTo>
                  <a:pt x="136346" y="148346"/>
                  <a:pt x="113592" y="170042"/>
                  <a:pt x="101950" y="184329"/>
                </a:cubicBezTo>
                <a:cubicBezTo>
                  <a:pt x="90308" y="198616"/>
                  <a:pt x="66496" y="203379"/>
                  <a:pt x="63850" y="203379"/>
                </a:cubicBezTo>
                <a:cubicBezTo>
                  <a:pt x="61204" y="203379"/>
                  <a:pt x="96658" y="187504"/>
                  <a:pt x="86075" y="184329"/>
                </a:cubicBezTo>
                <a:cubicBezTo>
                  <a:pt x="75492" y="181154"/>
                  <a:pt x="5112" y="181683"/>
                  <a:pt x="350" y="184329"/>
                </a:cubicBezTo>
                <a:cubicBezTo>
                  <a:pt x="-4412" y="186975"/>
                  <a:pt x="40567" y="201792"/>
                  <a:pt x="57500" y="200204"/>
                </a:cubicBezTo>
                <a:cubicBezTo>
                  <a:pt x="74433" y="198617"/>
                  <a:pt x="90838" y="183800"/>
                  <a:pt x="101950" y="174804"/>
                </a:cubicBezTo>
                <a:cubicBezTo>
                  <a:pt x="113062" y="165808"/>
                  <a:pt x="127879" y="172158"/>
                  <a:pt x="124175" y="146229"/>
                </a:cubicBezTo>
                <a:cubicBezTo>
                  <a:pt x="120471" y="120300"/>
                  <a:pt x="84488" y="4941"/>
                  <a:pt x="86075" y="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E8FE9A37-6A78-D1DF-F363-2E4458A55BC7}"/>
              </a:ext>
            </a:extLst>
          </p:cNvPr>
          <p:cNvSpPr/>
          <p:nvPr/>
        </p:nvSpPr>
        <p:spPr>
          <a:xfrm>
            <a:off x="2167683" y="5787902"/>
            <a:ext cx="75366" cy="253536"/>
          </a:xfrm>
          <a:custGeom>
            <a:avLst/>
            <a:gdLst>
              <a:gd name="connsiteX0" fmla="*/ 54817 w 75366"/>
              <a:gd name="connsiteY0" fmla="*/ 123 h 253536"/>
              <a:gd name="connsiteX1" fmla="*/ 10367 w 75366"/>
              <a:gd name="connsiteY1" fmla="*/ 127123 h 253536"/>
              <a:gd name="connsiteX2" fmla="*/ 26242 w 75366"/>
              <a:gd name="connsiteY2" fmla="*/ 155698 h 253536"/>
              <a:gd name="connsiteX3" fmla="*/ 73867 w 75366"/>
              <a:gd name="connsiteY3" fmla="*/ 250948 h 253536"/>
              <a:gd name="connsiteX4" fmla="*/ 57992 w 75366"/>
              <a:gd name="connsiteY4" fmla="*/ 222373 h 253536"/>
              <a:gd name="connsiteX5" fmla="*/ 4017 w 75366"/>
              <a:gd name="connsiteY5" fmla="*/ 177923 h 253536"/>
              <a:gd name="connsiteX6" fmla="*/ 13542 w 75366"/>
              <a:gd name="connsiteY6" fmla="*/ 104898 h 253536"/>
              <a:gd name="connsiteX7" fmla="*/ 54817 w 75366"/>
              <a:gd name="connsiteY7" fmla="*/ 123 h 253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366" h="253536">
                <a:moveTo>
                  <a:pt x="54817" y="123"/>
                </a:moveTo>
                <a:cubicBezTo>
                  <a:pt x="54288" y="3827"/>
                  <a:pt x="15129" y="101194"/>
                  <a:pt x="10367" y="127123"/>
                </a:cubicBezTo>
                <a:cubicBezTo>
                  <a:pt x="5605" y="153052"/>
                  <a:pt x="15659" y="135061"/>
                  <a:pt x="26242" y="155698"/>
                </a:cubicBezTo>
                <a:cubicBezTo>
                  <a:pt x="36825" y="176336"/>
                  <a:pt x="68575" y="239836"/>
                  <a:pt x="73867" y="250948"/>
                </a:cubicBezTo>
                <a:cubicBezTo>
                  <a:pt x="79159" y="262061"/>
                  <a:pt x="69634" y="234544"/>
                  <a:pt x="57992" y="222373"/>
                </a:cubicBezTo>
                <a:cubicBezTo>
                  <a:pt x="46350" y="210202"/>
                  <a:pt x="11425" y="197502"/>
                  <a:pt x="4017" y="177923"/>
                </a:cubicBezTo>
                <a:cubicBezTo>
                  <a:pt x="-3391" y="158344"/>
                  <a:pt x="-746" y="132415"/>
                  <a:pt x="13542" y="104898"/>
                </a:cubicBezTo>
                <a:cubicBezTo>
                  <a:pt x="27829" y="77381"/>
                  <a:pt x="55346" y="-3581"/>
                  <a:pt x="54817" y="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B0801258-57BA-0BD1-7FE7-4693D036F8F7}"/>
              </a:ext>
            </a:extLst>
          </p:cNvPr>
          <p:cNvSpPr/>
          <p:nvPr/>
        </p:nvSpPr>
        <p:spPr>
          <a:xfrm>
            <a:off x="2282691" y="6041677"/>
            <a:ext cx="133754" cy="111572"/>
          </a:xfrm>
          <a:custGeom>
            <a:avLst/>
            <a:gdLst>
              <a:gd name="connsiteX0" fmla="*/ 134 w 133754"/>
              <a:gd name="connsiteY0" fmla="*/ 348 h 111572"/>
              <a:gd name="connsiteX1" fmla="*/ 73159 w 133754"/>
              <a:gd name="connsiteY1" fmla="*/ 44798 h 111572"/>
              <a:gd name="connsiteX2" fmla="*/ 133484 w 133754"/>
              <a:gd name="connsiteY2" fmla="*/ 111473 h 111572"/>
              <a:gd name="connsiteX3" fmla="*/ 92209 w 133754"/>
              <a:gd name="connsiteY3" fmla="*/ 28923 h 111572"/>
              <a:gd name="connsiteX4" fmla="*/ 134 w 133754"/>
              <a:gd name="connsiteY4" fmla="*/ 348 h 111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754" h="111572">
                <a:moveTo>
                  <a:pt x="134" y="348"/>
                </a:moveTo>
                <a:cubicBezTo>
                  <a:pt x="-3041" y="2994"/>
                  <a:pt x="50934" y="26277"/>
                  <a:pt x="73159" y="44798"/>
                </a:cubicBezTo>
                <a:cubicBezTo>
                  <a:pt x="95384" y="63319"/>
                  <a:pt x="130309" y="114119"/>
                  <a:pt x="133484" y="111473"/>
                </a:cubicBezTo>
                <a:cubicBezTo>
                  <a:pt x="136659" y="108827"/>
                  <a:pt x="111259" y="47444"/>
                  <a:pt x="92209" y="28923"/>
                </a:cubicBezTo>
                <a:cubicBezTo>
                  <a:pt x="73159" y="10402"/>
                  <a:pt x="3309" y="-2298"/>
                  <a:pt x="134" y="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CDBBFAE8-D6FD-2A51-3FB2-00F8CEF8E2B5}"/>
              </a:ext>
            </a:extLst>
          </p:cNvPr>
          <p:cNvSpPr/>
          <p:nvPr/>
        </p:nvSpPr>
        <p:spPr>
          <a:xfrm>
            <a:off x="2501623" y="5867068"/>
            <a:ext cx="397152" cy="146451"/>
          </a:xfrm>
          <a:custGeom>
            <a:avLst/>
            <a:gdLst>
              <a:gd name="connsiteX0" fmla="*/ 277 w 397152"/>
              <a:gd name="connsiteY0" fmla="*/ 332 h 146451"/>
              <a:gd name="connsiteX1" fmla="*/ 98702 w 397152"/>
              <a:gd name="connsiteY1" fmla="*/ 67007 h 146451"/>
              <a:gd name="connsiteX2" fmla="*/ 190777 w 397152"/>
              <a:gd name="connsiteY2" fmla="*/ 130507 h 146451"/>
              <a:gd name="connsiteX3" fmla="*/ 305077 w 397152"/>
              <a:gd name="connsiteY3" fmla="*/ 95582 h 146451"/>
              <a:gd name="connsiteX4" fmla="*/ 397152 w 397152"/>
              <a:gd name="connsiteY4" fmla="*/ 89232 h 146451"/>
              <a:gd name="connsiteX5" fmla="*/ 305077 w 397152"/>
              <a:gd name="connsiteY5" fmla="*/ 92407 h 146451"/>
              <a:gd name="connsiteX6" fmla="*/ 187602 w 397152"/>
              <a:gd name="connsiteY6" fmla="*/ 146382 h 146451"/>
              <a:gd name="connsiteX7" fmla="*/ 136802 w 397152"/>
              <a:gd name="connsiteY7" fmla="*/ 101932 h 146451"/>
              <a:gd name="connsiteX8" fmla="*/ 277 w 397152"/>
              <a:gd name="connsiteY8" fmla="*/ 332 h 146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7152" h="146451">
                <a:moveTo>
                  <a:pt x="277" y="332"/>
                </a:moveTo>
                <a:cubicBezTo>
                  <a:pt x="-6073" y="-5489"/>
                  <a:pt x="98702" y="67007"/>
                  <a:pt x="98702" y="67007"/>
                </a:cubicBezTo>
                <a:cubicBezTo>
                  <a:pt x="130452" y="88703"/>
                  <a:pt x="156381" y="125745"/>
                  <a:pt x="190777" y="130507"/>
                </a:cubicBezTo>
                <a:cubicBezTo>
                  <a:pt x="225173" y="135269"/>
                  <a:pt x="270681" y="102461"/>
                  <a:pt x="305077" y="95582"/>
                </a:cubicBezTo>
                <a:cubicBezTo>
                  <a:pt x="339473" y="88703"/>
                  <a:pt x="397152" y="89761"/>
                  <a:pt x="397152" y="89232"/>
                </a:cubicBezTo>
                <a:cubicBezTo>
                  <a:pt x="397152" y="88703"/>
                  <a:pt x="340002" y="82882"/>
                  <a:pt x="305077" y="92407"/>
                </a:cubicBezTo>
                <a:cubicBezTo>
                  <a:pt x="270152" y="101932"/>
                  <a:pt x="215648" y="144795"/>
                  <a:pt x="187602" y="146382"/>
                </a:cubicBezTo>
                <a:cubicBezTo>
                  <a:pt x="159556" y="147969"/>
                  <a:pt x="166435" y="122040"/>
                  <a:pt x="136802" y="101932"/>
                </a:cubicBezTo>
                <a:cubicBezTo>
                  <a:pt x="107169" y="81824"/>
                  <a:pt x="6627" y="6153"/>
                  <a:pt x="277" y="3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4FAB30DF-5855-F129-0B85-9D0A5E3E77A8}"/>
              </a:ext>
            </a:extLst>
          </p:cNvPr>
          <p:cNvSpPr/>
          <p:nvPr/>
        </p:nvSpPr>
        <p:spPr>
          <a:xfrm>
            <a:off x="2463800" y="6025928"/>
            <a:ext cx="320547" cy="70072"/>
          </a:xfrm>
          <a:custGeom>
            <a:avLst/>
            <a:gdLst>
              <a:gd name="connsiteX0" fmla="*/ 0 w 320547"/>
              <a:gd name="connsiteY0" fmla="*/ 70072 h 70072"/>
              <a:gd name="connsiteX1" fmla="*/ 117475 w 320547"/>
              <a:gd name="connsiteY1" fmla="*/ 19272 h 70072"/>
              <a:gd name="connsiteX2" fmla="*/ 314325 w 320547"/>
              <a:gd name="connsiteY2" fmla="*/ 38322 h 70072"/>
              <a:gd name="connsiteX3" fmla="*/ 263525 w 320547"/>
              <a:gd name="connsiteY3" fmla="*/ 35147 h 70072"/>
              <a:gd name="connsiteX4" fmla="*/ 184150 w 320547"/>
              <a:gd name="connsiteY4" fmla="*/ 222 h 70072"/>
              <a:gd name="connsiteX5" fmla="*/ 0 w 320547"/>
              <a:gd name="connsiteY5" fmla="*/ 70072 h 70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547" h="70072">
                <a:moveTo>
                  <a:pt x="0" y="70072"/>
                </a:moveTo>
                <a:cubicBezTo>
                  <a:pt x="32544" y="47318"/>
                  <a:pt x="65088" y="24564"/>
                  <a:pt x="117475" y="19272"/>
                </a:cubicBezTo>
                <a:lnTo>
                  <a:pt x="314325" y="38322"/>
                </a:lnTo>
                <a:cubicBezTo>
                  <a:pt x="338667" y="40968"/>
                  <a:pt x="285221" y="41497"/>
                  <a:pt x="263525" y="35147"/>
                </a:cubicBezTo>
                <a:cubicBezTo>
                  <a:pt x="241829" y="28797"/>
                  <a:pt x="223837" y="-2953"/>
                  <a:pt x="184150" y="222"/>
                </a:cubicBezTo>
                <a:cubicBezTo>
                  <a:pt x="144463" y="3397"/>
                  <a:pt x="84931" y="28797"/>
                  <a:pt x="0" y="700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D58A4D19-F7B4-C9F1-B026-5B84531BD3CC}"/>
              </a:ext>
            </a:extLst>
          </p:cNvPr>
          <p:cNvSpPr/>
          <p:nvPr/>
        </p:nvSpPr>
        <p:spPr>
          <a:xfrm>
            <a:off x="2453579" y="5076495"/>
            <a:ext cx="118395" cy="702877"/>
          </a:xfrm>
          <a:custGeom>
            <a:avLst/>
            <a:gdLst>
              <a:gd name="connsiteX0" fmla="*/ 108646 w 118395"/>
              <a:gd name="connsiteY0" fmla="*/ 330 h 702877"/>
              <a:gd name="connsiteX1" fmla="*/ 19746 w 118395"/>
              <a:gd name="connsiteY1" fmla="*/ 403555 h 702877"/>
              <a:gd name="connsiteX2" fmla="*/ 57846 w 118395"/>
              <a:gd name="connsiteY2" fmla="*/ 495630 h 702877"/>
              <a:gd name="connsiteX3" fmla="*/ 114996 w 118395"/>
              <a:gd name="connsiteY3" fmla="*/ 590880 h 702877"/>
              <a:gd name="connsiteX4" fmla="*/ 111821 w 118395"/>
              <a:gd name="connsiteY4" fmla="*/ 702005 h 702877"/>
              <a:gd name="connsiteX5" fmla="*/ 111821 w 118395"/>
              <a:gd name="connsiteY5" fmla="*/ 635330 h 702877"/>
              <a:gd name="connsiteX6" fmla="*/ 83246 w 118395"/>
              <a:gd name="connsiteY6" fmla="*/ 505155 h 702877"/>
              <a:gd name="connsiteX7" fmla="*/ 26096 w 118395"/>
              <a:gd name="connsiteY7" fmla="*/ 451180 h 702877"/>
              <a:gd name="connsiteX8" fmla="*/ 696 w 118395"/>
              <a:gd name="connsiteY8" fmla="*/ 359105 h 702877"/>
              <a:gd name="connsiteX9" fmla="*/ 51496 w 118395"/>
              <a:gd name="connsiteY9" fmla="*/ 295605 h 702877"/>
              <a:gd name="connsiteX10" fmla="*/ 45146 w 118395"/>
              <a:gd name="connsiteY10" fmla="*/ 333705 h 702877"/>
              <a:gd name="connsiteX11" fmla="*/ 108646 w 118395"/>
              <a:gd name="connsiteY11" fmla="*/ 330 h 702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395" h="702877">
                <a:moveTo>
                  <a:pt x="108646" y="330"/>
                </a:moveTo>
                <a:cubicBezTo>
                  <a:pt x="104413" y="11972"/>
                  <a:pt x="28213" y="321005"/>
                  <a:pt x="19746" y="403555"/>
                </a:cubicBezTo>
                <a:cubicBezTo>
                  <a:pt x="11279" y="486105"/>
                  <a:pt x="41971" y="464409"/>
                  <a:pt x="57846" y="495630"/>
                </a:cubicBezTo>
                <a:cubicBezTo>
                  <a:pt x="73721" y="526851"/>
                  <a:pt x="106000" y="556484"/>
                  <a:pt x="114996" y="590880"/>
                </a:cubicBezTo>
                <a:cubicBezTo>
                  <a:pt x="123992" y="625276"/>
                  <a:pt x="112350" y="694597"/>
                  <a:pt x="111821" y="702005"/>
                </a:cubicBezTo>
                <a:cubicBezTo>
                  <a:pt x="111292" y="709413"/>
                  <a:pt x="116584" y="668138"/>
                  <a:pt x="111821" y="635330"/>
                </a:cubicBezTo>
                <a:cubicBezTo>
                  <a:pt x="107058" y="602522"/>
                  <a:pt x="97533" y="535847"/>
                  <a:pt x="83246" y="505155"/>
                </a:cubicBezTo>
                <a:cubicBezTo>
                  <a:pt x="68959" y="474463"/>
                  <a:pt x="39854" y="475522"/>
                  <a:pt x="26096" y="451180"/>
                </a:cubicBezTo>
                <a:cubicBezTo>
                  <a:pt x="12338" y="426838"/>
                  <a:pt x="-3537" y="385034"/>
                  <a:pt x="696" y="359105"/>
                </a:cubicBezTo>
                <a:cubicBezTo>
                  <a:pt x="4929" y="333176"/>
                  <a:pt x="44088" y="299838"/>
                  <a:pt x="51496" y="295605"/>
                </a:cubicBezTo>
                <a:cubicBezTo>
                  <a:pt x="58904" y="291372"/>
                  <a:pt x="36150" y="379213"/>
                  <a:pt x="45146" y="333705"/>
                </a:cubicBezTo>
                <a:cubicBezTo>
                  <a:pt x="54142" y="288197"/>
                  <a:pt x="112879" y="-11312"/>
                  <a:pt x="108646" y="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BCD93EC1-022A-A25F-202E-F1020096EA53}"/>
              </a:ext>
            </a:extLst>
          </p:cNvPr>
          <p:cNvSpPr/>
          <p:nvPr/>
        </p:nvSpPr>
        <p:spPr>
          <a:xfrm>
            <a:off x="2412812" y="5587987"/>
            <a:ext cx="70038" cy="323865"/>
          </a:xfrm>
          <a:custGeom>
            <a:avLst/>
            <a:gdLst>
              <a:gd name="connsiteX0" fmla="*/ 16063 w 70038"/>
              <a:gd name="connsiteY0" fmla="*/ 13 h 323865"/>
              <a:gd name="connsiteX1" fmla="*/ 9713 w 70038"/>
              <a:gd name="connsiteY1" fmla="*/ 92088 h 323865"/>
              <a:gd name="connsiteX2" fmla="*/ 57338 w 70038"/>
              <a:gd name="connsiteY2" fmla="*/ 190513 h 323865"/>
              <a:gd name="connsiteX3" fmla="*/ 22413 w 70038"/>
              <a:gd name="connsiteY3" fmla="*/ 323863 h 323865"/>
              <a:gd name="connsiteX4" fmla="*/ 70038 w 70038"/>
              <a:gd name="connsiteY4" fmla="*/ 193688 h 323865"/>
              <a:gd name="connsiteX5" fmla="*/ 22413 w 70038"/>
              <a:gd name="connsiteY5" fmla="*/ 149238 h 323865"/>
              <a:gd name="connsiteX6" fmla="*/ 188 w 70038"/>
              <a:gd name="connsiteY6" fmla="*/ 98438 h 323865"/>
              <a:gd name="connsiteX7" fmla="*/ 16063 w 70038"/>
              <a:gd name="connsiteY7" fmla="*/ 13 h 32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038" h="323865">
                <a:moveTo>
                  <a:pt x="16063" y="13"/>
                </a:moveTo>
                <a:cubicBezTo>
                  <a:pt x="17651" y="-1045"/>
                  <a:pt x="2834" y="60338"/>
                  <a:pt x="9713" y="92088"/>
                </a:cubicBezTo>
                <a:cubicBezTo>
                  <a:pt x="16592" y="123838"/>
                  <a:pt x="55221" y="151884"/>
                  <a:pt x="57338" y="190513"/>
                </a:cubicBezTo>
                <a:cubicBezTo>
                  <a:pt x="59455" y="229142"/>
                  <a:pt x="20296" y="323334"/>
                  <a:pt x="22413" y="323863"/>
                </a:cubicBezTo>
                <a:cubicBezTo>
                  <a:pt x="24530" y="324392"/>
                  <a:pt x="70038" y="222792"/>
                  <a:pt x="70038" y="193688"/>
                </a:cubicBezTo>
                <a:cubicBezTo>
                  <a:pt x="70038" y="164584"/>
                  <a:pt x="34055" y="165113"/>
                  <a:pt x="22413" y="149238"/>
                </a:cubicBezTo>
                <a:cubicBezTo>
                  <a:pt x="10771" y="133363"/>
                  <a:pt x="2305" y="116430"/>
                  <a:pt x="188" y="98438"/>
                </a:cubicBezTo>
                <a:cubicBezTo>
                  <a:pt x="-1929" y="80446"/>
                  <a:pt x="14475" y="1071"/>
                  <a:pt x="16063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8A14C6CA-4E3A-557F-0CBB-86AC8AC4F212}"/>
              </a:ext>
            </a:extLst>
          </p:cNvPr>
          <p:cNvSpPr/>
          <p:nvPr/>
        </p:nvSpPr>
        <p:spPr>
          <a:xfrm>
            <a:off x="2349437" y="5543452"/>
            <a:ext cx="69496" cy="350384"/>
          </a:xfrm>
          <a:custGeom>
            <a:avLst/>
            <a:gdLst>
              <a:gd name="connsiteX0" fmla="*/ 41338 w 69496"/>
              <a:gd name="connsiteY0" fmla="*/ 98 h 350384"/>
              <a:gd name="connsiteX1" fmla="*/ 28638 w 69496"/>
              <a:gd name="connsiteY1" fmla="*/ 181073 h 350384"/>
              <a:gd name="connsiteX2" fmla="*/ 54038 w 69496"/>
              <a:gd name="connsiteY2" fmla="*/ 314423 h 350384"/>
              <a:gd name="connsiteX3" fmla="*/ 66738 w 69496"/>
              <a:gd name="connsiteY3" fmla="*/ 349348 h 350384"/>
              <a:gd name="connsiteX4" fmla="*/ 63 w 69496"/>
              <a:gd name="connsiteY4" fmla="*/ 285848 h 350384"/>
              <a:gd name="connsiteX5" fmla="*/ 54038 w 69496"/>
              <a:gd name="connsiteY5" fmla="*/ 301723 h 350384"/>
              <a:gd name="connsiteX6" fmla="*/ 25463 w 69496"/>
              <a:gd name="connsiteY6" fmla="*/ 235048 h 350384"/>
              <a:gd name="connsiteX7" fmla="*/ 15938 w 69496"/>
              <a:gd name="connsiteY7" fmla="*/ 206473 h 350384"/>
              <a:gd name="connsiteX8" fmla="*/ 41338 w 69496"/>
              <a:gd name="connsiteY8" fmla="*/ 98 h 350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496" h="350384">
                <a:moveTo>
                  <a:pt x="41338" y="98"/>
                </a:moveTo>
                <a:cubicBezTo>
                  <a:pt x="43455" y="-4135"/>
                  <a:pt x="26521" y="128686"/>
                  <a:pt x="28638" y="181073"/>
                </a:cubicBezTo>
                <a:cubicBezTo>
                  <a:pt x="30755" y="233460"/>
                  <a:pt x="47688" y="286377"/>
                  <a:pt x="54038" y="314423"/>
                </a:cubicBezTo>
                <a:cubicBezTo>
                  <a:pt x="60388" y="342469"/>
                  <a:pt x="75734" y="354110"/>
                  <a:pt x="66738" y="349348"/>
                </a:cubicBezTo>
                <a:cubicBezTo>
                  <a:pt x="57742" y="344586"/>
                  <a:pt x="2180" y="293785"/>
                  <a:pt x="63" y="285848"/>
                </a:cubicBezTo>
                <a:cubicBezTo>
                  <a:pt x="-2054" y="277911"/>
                  <a:pt x="49805" y="310190"/>
                  <a:pt x="54038" y="301723"/>
                </a:cubicBezTo>
                <a:cubicBezTo>
                  <a:pt x="58271" y="293256"/>
                  <a:pt x="31813" y="250923"/>
                  <a:pt x="25463" y="235048"/>
                </a:cubicBezTo>
                <a:cubicBezTo>
                  <a:pt x="19113" y="219173"/>
                  <a:pt x="12234" y="245102"/>
                  <a:pt x="15938" y="206473"/>
                </a:cubicBezTo>
                <a:cubicBezTo>
                  <a:pt x="19642" y="167844"/>
                  <a:pt x="39221" y="4331"/>
                  <a:pt x="41338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44F780AA-3B82-F44A-5A44-9F0C066AC553}"/>
              </a:ext>
            </a:extLst>
          </p:cNvPr>
          <p:cNvSpPr/>
          <p:nvPr/>
        </p:nvSpPr>
        <p:spPr>
          <a:xfrm>
            <a:off x="2733672" y="5755273"/>
            <a:ext cx="196012" cy="78155"/>
          </a:xfrm>
          <a:custGeom>
            <a:avLst/>
            <a:gdLst>
              <a:gd name="connsiteX0" fmla="*/ 3 w 196012"/>
              <a:gd name="connsiteY0" fmla="*/ 32752 h 78155"/>
              <a:gd name="connsiteX1" fmla="*/ 95253 w 196012"/>
              <a:gd name="connsiteY1" fmla="*/ 1002 h 78155"/>
              <a:gd name="connsiteX2" fmla="*/ 190503 w 196012"/>
              <a:gd name="connsiteY2" fmla="*/ 77202 h 78155"/>
              <a:gd name="connsiteX3" fmla="*/ 174628 w 196012"/>
              <a:gd name="connsiteY3" fmla="*/ 42277 h 78155"/>
              <a:gd name="connsiteX4" fmla="*/ 92078 w 196012"/>
              <a:gd name="connsiteY4" fmla="*/ 20052 h 78155"/>
              <a:gd name="connsiteX5" fmla="*/ 3 w 196012"/>
              <a:gd name="connsiteY5" fmla="*/ 32752 h 78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012" h="78155">
                <a:moveTo>
                  <a:pt x="3" y="32752"/>
                </a:moveTo>
                <a:cubicBezTo>
                  <a:pt x="532" y="29577"/>
                  <a:pt x="63503" y="-6406"/>
                  <a:pt x="95253" y="1002"/>
                </a:cubicBezTo>
                <a:cubicBezTo>
                  <a:pt x="127003" y="8410"/>
                  <a:pt x="177274" y="70323"/>
                  <a:pt x="190503" y="77202"/>
                </a:cubicBezTo>
                <a:cubicBezTo>
                  <a:pt x="203732" y="84081"/>
                  <a:pt x="191032" y="51802"/>
                  <a:pt x="174628" y="42277"/>
                </a:cubicBezTo>
                <a:cubicBezTo>
                  <a:pt x="158224" y="32752"/>
                  <a:pt x="127532" y="22698"/>
                  <a:pt x="92078" y="20052"/>
                </a:cubicBezTo>
                <a:cubicBezTo>
                  <a:pt x="56624" y="17406"/>
                  <a:pt x="-526" y="35927"/>
                  <a:pt x="3" y="327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37D94AA0-381E-9152-8940-E37EAF8B3C0E}"/>
              </a:ext>
            </a:extLst>
          </p:cNvPr>
          <p:cNvSpPr/>
          <p:nvPr/>
        </p:nvSpPr>
        <p:spPr>
          <a:xfrm>
            <a:off x="2656452" y="5041895"/>
            <a:ext cx="73657" cy="477348"/>
          </a:xfrm>
          <a:custGeom>
            <a:avLst/>
            <a:gdLst>
              <a:gd name="connsiteX0" fmla="*/ 10548 w 73657"/>
              <a:gd name="connsiteY0" fmla="*/ 5 h 477348"/>
              <a:gd name="connsiteX1" fmla="*/ 48648 w 73657"/>
              <a:gd name="connsiteY1" fmla="*/ 215905 h 477348"/>
              <a:gd name="connsiteX2" fmla="*/ 42298 w 73657"/>
              <a:gd name="connsiteY2" fmla="*/ 323855 h 477348"/>
              <a:gd name="connsiteX3" fmla="*/ 54998 w 73657"/>
              <a:gd name="connsiteY3" fmla="*/ 298455 h 477348"/>
              <a:gd name="connsiteX4" fmla="*/ 1023 w 73657"/>
              <a:gd name="connsiteY4" fmla="*/ 476255 h 477348"/>
              <a:gd name="connsiteX5" fmla="*/ 23248 w 73657"/>
              <a:gd name="connsiteY5" fmla="*/ 365130 h 477348"/>
              <a:gd name="connsiteX6" fmla="*/ 67698 w 73657"/>
              <a:gd name="connsiteY6" fmla="*/ 200030 h 477348"/>
              <a:gd name="connsiteX7" fmla="*/ 67698 w 73657"/>
              <a:gd name="connsiteY7" fmla="*/ 222255 h 477348"/>
              <a:gd name="connsiteX8" fmla="*/ 10548 w 73657"/>
              <a:gd name="connsiteY8" fmla="*/ 5 h 477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657" h="477348">
                <a:moveTo>
                  <a:pt x="10548" y="5"/>
                </a:moveTo>
                <a:cubicBezTo>
                  <a:pt x="7373" y="-1053"/>
                  <a:pt x="43356" y="161930"/>
                  <a:pt x="48648" y="215905"/>
                </a:cubicBezTo>
                <a:cubicBezTo>
                  <a:pt x="53940" y="269880"/>
                  <a:pt x="41240" y="310097"/>
                  <a:pt x="42298" y="323855"/>
                </a:cubicBezTo>
                <a:cubicBezTo>
                  <a:pt x="43356" y="337613"/>
                  <a:pt x="61877" y="273055"/>
                  <a:pt x="54998" y="298455"/>
                </a:cubicBezTo>
                <a:cubicBezTo>
                  <a:pt x="48119" y="323855"/>
                  <a:pt x="6315" y="465143"/>
                  <a:pt x="1023" y="476255"/>
                </a:cubicBezTo>
                <a:cubicBezTo>
                  <a:pt x="-4269" y="487368"/>
                  <a:pt x="12136" y="411167"/>
                  <a:pt x="23248" y="365130"/>
                </a:cubicBezTo>
                <a:cubicBezTo>
                  <a:pt x="34360" y="319093"/>
                  <a:pt x="60290" y="223843"/>
                  <a:pt x="67698" y="200030"/>
                </a:cubicBezTo>
                <a:cubicBezTo>
                  <a:pt x="75106" y="176218"/>
                  <a:pt x="76165" y="252418"/>
                  <a:pt x="67698" y="222255"/>
                </a:cubicBezTo>
                <a:cubicBezTo>
                  <a:pt x="59231" y="192093"/>
                  <a:pt x="13723" y="1063"/>
                  <a:pt x="10548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AB99C053-EDE4-BC4A-B4C1-E072E11D102F}"/>
              </a:ext>
            </a:extLst>
          </p:cNvPr>
          <p:cNvSpPr/>
          <p:nvPr/>
        </p:nvSpPr>
        <p:spPr>
          <a:xfrm>
            <a:off x="2673105" y="5587633"/>
            <a:ext cx="250993" cy="73518"/>
          </a:xfrm>
          <a:custGeom>
            <a:avLst/>
            <a:gdLst>
              <a:gd name="connsiteX0" fmla="*/ 245 w 250993"/>
              <a:gd name="connsiteY0" fmla="*/ 73392 h 73518"/>
              <a:gd name="connsiteX1" fmla="*/ 117720 w 250993"/>
              <a:gd name="connsiteY1" fmla="*/ 35292 h 73518"/>
              <a:gd name="connsiteX2" fmla="*/ 247895 w 250993"/>
              <a:gd name="connsiteY2" fmla="*/ 67042 h 73518"/>
              <a:gd name="connsiteX3" fmla="*/ 203445 w 250993"/>
              <a:gd name="connsiteY3" fmla="*/ 35292 h 73518"/>
              <a:gd name="connsiteX4" fmla="*/ 127245 w 250993"/>
              <a:gd name="connsiteY4" fmla="*/ 367 h 73518"/>
              <a:gd name="connsiteX5" fmla="*/ 149470 w 250993"/>
              <a:gd name="connsiteY5" fmla="*/ 19417 h 73518"/>
              <a:gd name="connsiteX6" fmla="*/ 245 w 250993"/>
              <a:gd name="connsiteY6" fmla="*/ 73392 h 73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993" h="73518">
                <a:moveTo>
                  <a:pt x="245" y="73392"/>
                </a:moveTo>
                <a:cubicBezTo>
                  <a:pt x="-5047" y="76038"/>
                  <a:pt x="76445" y="36350"/>
                  <a:pt x="117720" y="35292"/>
                </a:cubicBezTo>
                <a:cubicBezTo>
                  <a:pt x="158995" y="34234"/>
                  <a:pt x="233608" y="67042"/>
                  <a:pt x="247895" y="67042"/>
                </a:cubicBezTo>
                <a:cubicBezTo>
                  <a:pt x="262182" y="67042"/>
                  <a:pt x="223553" y="46404"/>
                  <a:pt x="203445" y="35292"/>
                </a:cubicBezTo>
                <a:cubicBezTo>
                  <a:pt x="183337" y="24180"/>
                  <a:pt x="136241" y="3013"/>
                  <a:pt x="127245" y="367"/>
                </a:cubicBezTo>
                <a:cubicBezTo>
                  <a:pt x="118249" y="-2279"/>
                  <a:pt x="169578" y="9892"/>
                  <a:pt x="149470" y="19417"/>
                </a:cubicBezTo>
                <a:cubicBezTo>
                  <a:pt x="129362" y="28942"/>
                  <a:pt x="5537" y="70746"/>
                  <a:pt x="245" y="73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B7549D83-3C43-E001-A5F7-37EC8C6DD1C4}"/>
              </a:ext>
            </a:extLst>
          </p:cNvPr>
          <p:cNvSpPr/>
          <p:nvPr/>
        </p:nvSpPr>
        <p:spPr>
          <a:xfrm>
            <a:off x="2238375" y="6426129"/>
            <a:ext cx="265223" cy="54304"/>
          </a:xfrm>
          <a:custGeom>
            <a:avLst/>
            <a:gdLst>
              <a:gd name="connsiteX0" fmla="*/ 0 w 265223"/>
              <a:gd name="connsiteY0" fmla="*/ 38171 h 54304"/>
              <a:gd name="connsiteX1" fmla="*/ 168275 w 265223"/>
              <a:gd name="connsiteY1" fmla="*/ 22296 h 54304"/>
              <a:gd name="connsiteX2" fmla="*/ 263525 w 265223"/>
              <a:gd name="connsiteY2" fmla="*/ 54046 h 54304"/>
              <a:gd name="connsiteX3" fmla="*/ 231775 w 265223"/>
              <a:gd name="connsiteY3" fmla="*/ 38171 h 54304"/>
              <a:gd name="connsiteX4" fmla="*/ 155575 w 265223"/>
              <a:gd name="connsiteY4" fmla="*/ 71 h 54304"/>
              <a:gd name="connsiteX5" fmla="*/ 168275 w 265223"/>
              <a:gd name="connsiteY5" fmla="*/ 28646 h 54304"/>
              <a:gd name="connsiteX6" fmla="*/ 0 w 265223"/>
              <a:gd name="connsiteY6" fmla="*/ 38171 h 54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223" h="54304">
                <a:moveTo>
                  <a:pt x="0" y="38171"/>
                </a:moveTo>
                <a:cubicBezTo>
                  <a:pt x="0" y="37113"/>
                  <a:pt x="124354" y="19650"/>
                  <a:pt x="168275" y="22296"/>
                </a:cubicBezTo>
                <a:cubicBezTo>
                  <a:pt x="212196" y="24942"/>
                  <a:pt x="252942" y="51400"/>
                  <a:pt x="263525" y="54046"/>
                </a:cubicBezTo>
                <a:cubicBezTo>
                  <a:pt x="274108" y="56692"/>
                  <a:pt x="231775" y="38171"/>
                  <a:pt x="231775" y="38171"/>
                </a:cubicBezTo>
                <a:cubicBezTo>
                  <a:pt x="213783" y="29175"/>
                  <a:pt x="166158" y="1658"/>
                  <a:pt x="155575" y="71"/>
                </a:cubicBezTo>
                <a:cubicBezTo>
                  <a:pt x="144992" y="-1517"/>
                  <a:pt x="194204" y="23884"/>
                  <a:pt x="168275" y="28646"/>
                </a:cubicBezTo>
                <a:cubicBezTo>
                  <a:pt x="142346" y="33408"/>
                  <a:pt x="0" y="39229"/>
                  <a:pt x="0" y="38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2649FA1F-EED3-67CB-09C9-2453752D3E44}"/>
              </a:ext>
            </a:extLst>
          </p:cNvPr>
          <p:cNvSpPr/>
          <p:nvPr/>
        </p:nvSpPr>
        <p:spPr>
          <a:xfrm>
            <a:off x="2441338" y="6444806"/>
            <a:ext cx="895097" cy="109389"/>
          </a:xfrm>
          <a:custGeom>
            <a:avLst/>
            <a:gdLst>
              <a:gd name="connsiteX0" fmla="*/ 237 w 895097"/>
              <a:gd name="connsiteY0" fmla="*/ 32194 h 109389"/>
              <a:gd name="connsiteX1" fmla="*/ 266937 w 895097"/>
              <a:gd name="connsiteY1" fmla="*/ 19494 h 109389"/>
              <a:gd name="connsiteX2" fmla="*/ 222487 w 895097"/>
              <a:gd name="connsiteY2" fmla="*/ 22669 h 109389"/>
              <a:gd name="connsiteX3" fmla="*/ 451087 w 895097"/>
              <a:gd name="connsiteY3" fmla="*/ 32194 h 109389"/>
              <a:gd name="connsiteX4" fmla="*/ 428862 w 895097"/>
              <a:gd name="connsiteY4" fmla="*/ 29019 h 109389"/>
              <a:gd name="connsiteX5" fmla="*/ 644762 w 895097"/>
              <a:gd name="connsiteY5" fmla="*/ 76644 h 109389"/>
              <a:gd name="connsiteX6" fmla="*/ 619362 w 895097"/>
              <a:gd name="connsiteY6" fmla="*/ 67119 h 109389"/>
              <a:gd name="connsiteX7" fmla="*/ 774937 w 895097"/>
              <a:gd name="connsiteY7" fmla="*/ 105219 h 109389"/>
              <a:gd name="connsiteX8" fmla="*/ 892412 w 895097"/>
              <a:gd name="connsiteY8" fmla="*/ 108394 h 109389"/>
              <a:gd name="connsiteX9" fmla="*/ 851137 w 895097"/>
              <a:gd name="connsiteY9" fmla="*/ 105219 h 109389"/>
              <a:gd name="connsiteX10" fmla="*/ 781287 w 895097"/>
              <a:gd name="connsiteY10" fmla="*/ 92519 h 109389"/>
              <a:gd name="connsiteX11" fmla="*/ 543162 w 895097"/>
              <a:gd name="connsiteY11" fmla="*/ 35369 h 109389"/>
              <a:gd name="connsiteX12" fmla="*/ 581262 w 895097"/>
              <a:gd name="connsiteY12" fmla="*/ 60769 h 109389"/>
              <a:gd name="connsiteX13" fmla="*/ 308212 w 895097"/>
              <a:gd name="connsiteY13" fmla="*/ 6794 h 109389"/>
              <a:gd name="connsiteX14" fmla="*/ 203437 w 895097"/>
              <a:gd name="connsiteY14" fmla="*/ 444 h 109389"/>
              <a:gd name="connsiteX15" fmla="*/ 238362 w 895097"/>
              <a:gd name="connsiteY15" fmla="*/ 3619 h 109389"/>
              <a:gd name="connsiteX16" fmla="*/ 235187 w 895097"/>
              <a:gd name="connsiteY16" fmla="*/ 6794 h 109389"/>
              <a:gd name="connsiteX17" fmla="*/ 219312 w 895097"/>
              <a:gd name="connsiteY17" fmla="*/ 9969 h 109389"/>
              <a:gd name="connsiteX18" fmla="*/ 237 w 895097"/>
              <a:gd name="connsiteY18" fmla="*/ 32194 h 109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95097" h="109389">
                <a:moveTo>
                  <a:pt x="237" y="32194"/>
                </a:moveTo>
                <a:cubicBezTo>
                  <a:pt x="8175" y="33782"/>
                  <a:pt x="229895" y="21081"/>
                  <a:pt x="266937" y="19494"/>
                </a:cubicBezTo>
                <a:cubicBezTo>
                  <a:pt x="303979" y="17906"/>
                  <a:pt x="191795" y="20552"/>
                  <a:pt x="222487" y="22669"/>
                </a:cubicBezTo>
                <a:cubicBezTo>
                  <a:pt x="253179" y="24786"/>
                  <a:pt x="416691" y="31136"/>
                  <a:pt x="451087" y="32194"/>
                </a:cubicBezTo>
                <a:cubicBezTo>
                  <a:pt x="485483" y="33252"/>
                  <a:pt x="428862" y="29019"/>
                  <a:pt x="428862" y="29019"/>
                </a:cubicBezTo>
                <a:lnTo>
                  <a:pt x="644762" y="76644"/>
                </a:lnTo>
                <a:cubicBezTo>
                  <a:pt x="676512" y="82994"/>
                  <a:pt x="597666" y="62357"/>
                  <a:pt x="619362" y="67119"/>
                </a:cubicBezTo>
                <a:cubicBezTo>
                  <a:pt x="641058" y="71881"/>
                  <a:pt x="729429" y="98340"/>
                  <a:pt x="774937" y="105219"/>
                </a:cubicBezTo>
                <a:cubicBezTo>
                  <a:pt x="820445" y="112098"/>
                  <a:pt x="879712" y="108394"/>
                  <a:pt x="892412" y="108394"/>
                </a:cubicBezTo>
                <a:cubicBezTo>
                  <a:pt x="905112" y="108394"/>
                  <a:pt x="869658" y="107865"/>
                  <a:pt x="851137" y="105219"/>
                </a:cubicBezTo>
                <a:cubicBezTo>
                  <a:pt x="832616" y="102573"/>
                  <a:pt x="832616" y="104161"/>
                  <a:pt x="781287" y="92519"/>
                </a:cubicBezTo>
                <a:cubicBezTo>
                  <a:pt x="729958" y="80877"/>
                  <a:pt x="576499" y="40661"/>
                  <a:pt x="543162" y="35369"/>
                </a:cubicBezTo>
                <a:cubicBezTo>
                  <a:pt x="509825" y="30077"/>
                  <a:pt x="620420" y="65532"/>
                  <a:pt x="581262" y="60769"/>
                </a:cubicBezTo>
                <a:cubicBezTo>
                  <a:pt x="542104" y="56007"/>
                  <a:pt x="371183" y="16848"/>
                  <a:pt x="308212" y="6794"/>
                </a:cubicBezTo>
                <a:cubicBezTo>
                  <a:pt x="245241" y="-3260"/>
                  <a:pt x="215079" y="973"/>
                  <a:pt x="203437" y="444"/>
                </a:cubicBezTo>
                <a:cubicBezTo>
                  <a:pt x="191795" y="-85"/>
                  <a:pt x="233071" y="2561"/>
                  <a:pt x="238362" y="3619"/>
                </a:cubicBezTo>
                <a:cubicBezTo>
                  <a:pt x="243653" y="4677"/>
                  <a:pt x="235187" y="6794"/>
                  <a:pt x="235187" y="6794"/>
                </a:cubicBezTo>
                <a:cubicBezTo>
                  <a:pt x="232012" y="7852"/>
                  <a:pt x="253179" y="8911"/>
                  <a:pt x="219312" y="9969"/>
                </a:cubicBezTo>
                <a:cubicBezTo>
                  <a:pt x="185445" y="11027"/>
                  <a:pt x="-7701" y="30606"/>
                  <a:pt x="237" y="32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7FF25D27-C094-9CA3-605C-B51EA30D15C7}"/>
              </a:ext>
            </a:extLst>
          </p:cNvPr>
          <p:cNvSpPr/>
          <p:nvPr/>
        </p:nvSpPr>
        <p:spPr>
          <a:xfrm>
            <a:off x="2224262" y="6435590"/>
            <a:ext cx="442437" cy="222385"/>
          </a:xfrm>
          <a:custGeom>
            <a:avLst/>
            <a:gdLst>
              <a:gd name="connsiteX0" fmla="*/ 1413 w 442437"/>
              <a:gd name="connsiteY0" fmla="*/ 135 h 222385"/>
              <a:gd name="connsiteX1" fmla="*/ 33163 w 442437"/>
              <a:gd name="connsiteY1" fmla="*/ 89035 h 222385"/>
              <a:gd name="connsiteX2" fmla="*/ 49038 w 442437"/>
              <a:gd name="connsiteY2" fmla="*/ 114435 h 222385"/>
              <a:gd name="connsiteX3" fmla="*/ 36338 w 442437"/>
              <a:gd name="connsiteY3" fmla="*/ 101735 h 222385"/>
              <a:gd name="connsiteX4" fmla="*/ 172863 w 442437"/>
              <a:gd name="connsiteY4" fmla="*/ 168410 h 222385"/>
              <a:gd name="connsiteX5" fmla="*/ 210963 w 442437"/>
              <a:gd name="connsiteY5" fmla="*/ 174760 h 222385"/>
              <a:gd name="connsiteX6" fmla="*/ 128413 w 442437"/>
              <a:gd name="connsiteY6" fmla="*/ 177935 h 222385"/>
              <a:gd name="connsiteX7" fmla="*/ 331613 w 442437"/>
              <a:gd name="connsiteY7" fmla="*/ 190635 h 222385"/>
              <a:gd name="connsiteX8" fmla="*/ 245888 w 442437"/>
              <a:gd name="connsiteY8" fmla="*/ 196985 h 222385"/>
              <a:gd name="connsiteX9" fmla="*/ 436388 w 442437"/>
              <a:gd name="connsiteY9" fmla="*/ 222385 h 222385"/>
              <a:gd name="connsiteX10" fmla="*/ 385588 w 442437"/>
              <a:gd name="connsiteY10" fmla="*/ 196985 h 222385"/>
              <a:gd name="connsiteX11" fmla="*/ 290338 w 442437"/>
              <a:gd name="connsiteY11" fmla="*/ 190635 h 222385"/>
              <a:gd name="connsiteX12" fmla="*/ 150638 w 442437"/>
              <a:gd name="connsiteY12" fmla="*/ 155710 h 222385"/>
              <a:gd name="connsiteX13" fmla="*/ 176038 w 442437"/>
              <a:gd name="connsiteY13" fmla="*/ 174760 h 222385"/>
              <a:gd name="connsiteX14" fmla="*/ 23638 w 442437"/>
              <a:gd name="connsiteY14" fmla="*/ 111260 h 222385"/>
              <a:gd name="connsiteX15" fmla="*/ 1413 w 442437"/>
              <a:gd name="connsiteY15" fmla="*/ 135 h 222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42437" h="222385">
                <a:moveTo>
                  <a:pt x="1413" y="135"/>
                </a:moveTo>
                <a:cubicBezTo>
                  <a:pt x="3000" y="-3569"/>
                  <a:pt x="25226" y="69985"/>
                  <a:pt x="33163" y="89035"/>
                </a:cubicBezTo>
                <a:cubicBezTo>
                  <a:pt x="41100" y="108085"/>
                  <a:pt x="49038" y="114435"/>
                  <a:pt x="49038" y="114435"/>
                </a:cubicBezTo>
                <a:cubicBezTo>
                  <a:pt x="49567" y="116552"/>
                  <a:pt x="15701" y="92739"/>
                  <a:pt x="36338" y="101735"/>
                </a:cubicBezTo>
                <a:cubicBezTo>
                  <a:pt x="56976" y="110731"/>
                  <a:pt x="143759" y="156239"/>
                  <a:pt x="172863" y="168410"/>
                </a:cubicBezTo>
                <a:cubicBezTo>
                  <a:pt x="201967" y="180581"/>
                  <a:pt x="218371" y="173173"/>
                  <a:pt x="210963" y="174760"/>
                </a:cubicBezTo>
                <a:cubicBezTo>
                  <a:pt x="203555" y="176347"/>
                  <a:pt x="108305" y="175289"/>
                  <a:pt x="128413" y="177935"/>
                </a:cubicBezTo>
                <a:cubicBezTo>
                  <a:pt x="148521" y="180581"/>
                  <a:pt x="312034" y="187460"/>
                  <a:pt x="331613" y="190635"/>
                </a:cubicBezTo>
                <a:cubicBezTo>
                  <a:pt x="351192" y="193810"/>
                  <a:pt x="228426" y="191693"/>
                  <a:pt x="245888" y="196985"/>
                </a:cubicBezTo>
                <a:cubicBezTo>
                  <a:pt x="263350" y="202277"/>
                  <a:pt x="413105" y="222385"/>
                  <a:pt x="436388" y="222385"/>
                </a:cubicBezTo>
                <a:cubicBezTo>
                  <a:pt x="459671" y="222385"/>
                  <a:pt x="409930" y="202277"/>
                  <a:pt x="385588" y="196985"/>
                </a:cubicBezTo>
                <a:cubicBezTo>
                  <a:pt x="361246" y="191693"/>
                  <a:pt x="329496" y="197514"/>
                  <a:pt x="290338" y="190635"/>
                </a:cubicBezTo>
                <a:cubicBezTo>
                  <a:pt x="251180" y="183756"/>
                  <a:pt x="169688" y="158356"/>
                  <a:pt x="150638" y="155710"/>
                </a:cubicBezTo>
                <a:cubicBezTo>
                  <a:pt x="131588" y="153064"/>
                  <a:pt x="197205" y="182168"/>
                  <a:pt x="176038" y="174760"/>
                </a:cubicBezTo>
                <a:cubicBezTo>
                  <a:pt x="154871" y="167352"/>
                  <a:pt x="52742" y="137718"/>
                  <a:pt x="23638" y="111260"/>
                </a:cubicBezTo>
                <a:cubicBezTo>
                  <a:pt x="-5466" y="84802"/>
                  <a:pt x="-174" y="3839"/>
                  <a:pt x="1413" y="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906515B2-6181-3E40-90D1-4218D10C2AFC}"/>
              </a:ext>
            </a:extLst>
          </p:cNvPr>
          <p:cNvSpPr/>
          <p:nvPr/>
        </p:nvSpPr>
        <p:spPr>
          <a:xfrm>
            <a:off x="2635190" y="6513333"/>
            <a:ext cx="893178" cy="116101"/>
          </a:xfrm>
          <a:custGeom>
            <a:avLst/>
            <a:gdLst>
              <a:gd name="connsiteX0" fmla="*/ 60 w 893178"/>
              <a:gd name="connsiteY0" fmla="*/ 116067 h 116101"/>
              <a:gd name="connsiteX1" fmla="*/ 320735 w 893178"/>
              <a:gd name="connsiteY1" fmla="*/ 93842 h 116101"/>
              <a:gd name="connsiteX2" fmla="*/ 295335 w 893178"/>
              <a:gd name="connsiteY2" fmla="*/ 116067 h 116101"/>
              <a:gd name="connsiteX3" fmla="*/ 476310 w 893178"/>
              <a:gd name="connsiteY3" fmla="*/ 97017 h 116101"/>
              <a:gd name="connsiteX4" fmla="*/ 393760 w 893178"/>
              <a:gd name="connsiteY4" fmla="*/ 112892 h 116101"/>
              <a:gd name="connsiteX5" fmla="*/ 616010 w 893178"/>
              <a:gd name="connsiteY5" fmla="*/ 62092 h 116101"/>
              <a:gd name="connsiteX6" fmla="*/ 685860 w 893178"/>
              <a:gd name="connsiteY6" fmla="*/ 30342 h 116101"/>
              <a:gd name="connsiteX7" fmla="*/ 892235 w 893178"/>
              <a:gd name="connsiteY7" fmla="*/ 1767 h 116101"/>
              <a:gd name="connsiteX8" fmla="*/ 749360 w 893178"/>
              <a:gd name="connsiteY8" fmla="*/ 14467 h 116101"/>
              <a:gd name="connsiteX9" fmla="*/ 454085 w 893178"/>
              <a:gd name="connsiteY9" fmla="*/ 106542 h 116101"/>
              <a:gd name="connsiteX10" fmla="*/ 628710 w 893178"/>
              <a:gd name="connsiteY10" fmla="*/ 84317 h 116101"/>
              <a:gd name="connsiteX11" fmla="*/ 377885 w 893178"/>
              <a:gd name="connsiteY11" fmla="*/ 81142 h 116101"/>
              <a:gd name="connsiteX12" fmla="*/ 330260 w 893178"/>
              <a:gd name="connsiteY12" fmla="*/ 77967 h 116101"/>
              <a:gd name="connsiteX13" fmla="*/ 349310 w 893178"/>
              <a:gd name="connsiteY13" fmla="*/ 87492 h 116101"/>
              <a:gd name="connsiteX14" fmla="*/ 60 w 893178"/>
              <a:gd name="connsiteY14" fmla="*/ 116067 h 116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93178" h="116101">
                <a:moveTo>
                  <a:pt x="60" y="116067"/>
                </a:moveTo>
                <a:cubicBezTo>
                  <a:pt x="-4702" y="117125"/>
                  <a:pt x="271523" y="93842"/>
                  <a:pt x="320735" y="93842"/>
                </a:cubicBezTo>
                <a:cubicBezTo>
                  <a:pt x="369947" y="93842"/>
                  <a:pt x="269406" y="115538"/>
                  <a:pt x="295335" y="116067"/>
                </a:cubicBezTo>
                <a:cubicBezTo>
                  <a:pt x="321264" y="116596"/>
                  <a:pt x="459906" y="97546"/>
                  <a:pt x="476310" y="97017"/>
                </a:cubicBezTo>
                <a:cubicBezTo>
                  <a:pt x="492714" y="96488"/>
                  <a:pt x="370477" y="118713"/>
                  <a:pt x="393760" y="112892"/>
                </a:cubicBezTo>
                <a:cubicBezTo>
                  <a:pt x="417043" y="107071"/>
                  <a:pt x="567327" y="75850"/>
                  <a:pt x="616010" y="62092"/>
                </a:cubicBezTo>
                <a:cubicBezTo>
                  <a:pt x="664693" y="48334"/>
                  <a:pt x="639823" y="40396"/>
                  <a:pt x="685860" y="30342"/>
                </a:cubicBezTo>
                <a:cubicBezTo>
                  <a:pt x="731898" y="20288"/>
                  <a:pt x="881652" y="4413"/>
                  <a:pt x="892235" y="1767"/>
                </a:cubicBezTo>
                <a:cubicBezTo>
                  <a:pt x="902818" y="-879"/>
                  <a:pt x="822385" y="-2995"/>
                  <a:pt x="749360" y="14467"/>
                </a:cubicBezTo>
                <a:cubicBezTo>
                  <a:pt x="676335" y="31929"/>
                  <a:pt x="474193" y="94900"/>
                  <a:pt x="454085" y="106542"/>
                </a:cubicBezTo>
                <a:cubicBezTo>
                  <a:pt x="433977" y="118184"/>
                  <a:pt x="641410" y="88550"/>
                  <a:pt x="628710" y="84317"/>
                </a:cubicBezTo>
                <a:cubicBezTo>
                  <a:pt x="616010" y="80084"/>
                  <a:pt x="427627" y="82200"/>
                  <a:pt x="377885" y="81142"/>
                </a:cubicBezTo>
                <a:cubicBezTo>
                  <a:pt x="328143" y="80084"/>
                  <a:pt x="335022" y="76909"/>
                  <a:pt x="330260" y="77967"/>
                </a:cubicBezTo>
                <a:cubicBezTo>
                  <a:pt x="325498" y="79025"/>
                  <a:pt x="396406" y="80084"/>
                  <a:pt x="349310" y="87492"/>
                </a:cubicBezTo>
                <a:cubicBezTo>
                  <a:pt x="302214" y="94900"/>
                  <a:pt x="4822" y="115009"/>
                  <a:pt x="60" y="1160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037EEFFB-81E0-CC00-8810-704AB00C8406}"/>
              </a:ext>
            </a:extLst>
          </p:cNvPr>
          <p:cNvSpPr/>
          <p:nvPr/>
        </p:nvSpPr>
        <p:spPr>
          <a:xfrm>
            <a:off x="2248437" y="6590086"/>
            <a:ext cx="150989" cy="338160"/>
          </a:xfrm>
          <a:custGeom>
            <a:avLst/>
            <a:gdLst>
              <a:gd name="connsiteX0" fmla="*/ 24863 w 150989"/>
              <a:gd name="connsiteY0" fmla="*/ 1214 h 338160"/>
              <a:gd name="connsiteX1" fmla="*/ 5813 w 150989"/>
              <a:gd name="connsiteY1" fmla="*/ 74239 h 338160"/>
              <a:gd name="connsiteX2" fmla="*/ 2638 w 150989"/>
              <a:gd name="connsiteY2" fmla="*/ 55189 h 338160"/>
              <a:gd name="connsiteX3" fmla="*/ 5813 w 150989"/>
              <a:gd name="connsiteY3" fmla="*/ 156789 h 338160"/>
              <a:gd name="connsiteX4" fmla="*/ 18513 w 150989"/>
              <a:gd name="connsiteY4" fmla="*/ 185364 h 338160"/>
              <a:gd name="connsiteX5" fmla="*/ 145513 w 150989"/>
              <a:gd name="connsiteY5" fmla="*/ 331414 h 338160"/>
              <a:gd name="connsiteX6" fmla="*/ 129638 w 150989"/>
              <a:gd name="connsiteY6" fmla="*/ 315539 h 338160"/>
              <a:gd name="connsiteX7" fmla="*/ 2638 w 150989"/>
              <a:gd name="connsiteY7" fmla="*/ 198064 h 338160"/>
              <a:gd name="connsiteX8" fmla="*/ 40738 w 150989"/>
              <a:gd name="connsiteY8" fmla="*/ 232989 h 338160"/>
              <a:gd name="connsiteX9" fmla="*/ 5813 w 150989"/>
              <a:gd name="connsiteY9" fmla="*/ 144089 h 338160"/>
              <a:gd name="connsiteX10" fmla="*/ 24863 w 150989"/>
              <a:gd name="connsiteY10" fmla="*/ 1214 h 338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0989" h="338160">
                <a:moveTo>
                  <a:pt x="24863" y="1214"/>
                </a:moveTo>
                <a:cubicBezTo>
                  <a:pt x="24863" y="-10428"/>
                  <a:pt x="9517" y="65243"/>
                  <a:pt x="5813" y="74239"/>
                </a:cubicBezTo>
                <a:cubicBezTo>
                  <a:pt x="2109" y="83235"/>
                  <a:pt x="2638" y="41431"/>
                  <a:pt x="2638" y="55189"/>
                </a:cubicBezTo>
                <a:cubicBezTo>
                  <a:pt x="2638" y="68947"/>
                  <a:pt x="3167" y="135093"/>
                  <a:pt x="5813" y="156789"/>
                </a:cubicBezTo>
                <a:cubicBezTo>
                  <a:pt x="8459" y="178485"/>
                  <a:pt x="-4770" y="156260"/>
                  <a:pt x="18513" y="185364"/>
                </a:cubicBezTo>
                <a:cubicBezTo>
                  <a:pt x="41796" y="214468"/>
                  <a:pt x="145513" y="331414"/>
                  <a:pt x="145513" y="331414"/>
                </a:cubicBezTo>
                <a:cubicBezTo>
                  <a:pt x="164034" y="353110"/>
                  <a:pt x="129638" y="315539"/>
                  <a:pt x="129638" y="315539"/>
                </a:cubicBezTo>
                <a:lnTo>
                  <a:pt x="2638" y="198064"/>
                </a:lnTo>
                <a:cubicBezTo>
                  <a:pt x="-12179" y="184306"/>
                  <a:pt x="40209" y="241985"/>
                  <a:pt x="40738" y="232989"/>
                </a:cubicBezTo>
                <a:cubicBezTo>
                  <a:pt x="41267" y="223993"/>
                  <a:pt x="6342" y="181660"/>
                  <a:pt x="5813" y="144089"/>
                </a:cubicBezTo>
                <a:cubicBezTo>
                  <a:pt x="5284" y="106518"/>
                  <a:pt x="24863" y="12856"/>
                  <a:pt x="24863" y="1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770B55F4-FB62-1CA8-2FBF-A7316292A152}"/>
              </a:ext>
            </a:extLst>
          </p:cNvPr>
          <p:cNvSpPr/>
          <p:nvPr/>
        </p:nvSpPr>
        <p:spPr>
          <a:xfrm>
            <a:off x="2609808" y="6694319"/>
            <a:ext cx="589021" cy="170883"/>
          </a:xfrm>
          <a:custGeom>
            <a:avLst/>
            <a:gdLst>
              <a:gd name="connsiteX0" fmla="*/ 587417 w 589021"/>
              <a:gd name="connsiteY0" fmla="*/ 4931 h 170883"/>
              <a:gd name="connsiteX1" fmla="*/ 422317 w 589021"/>
              <a:gd name="connsiteY1" fmla="*/ 20806 h 170883"/>
              <a:gd name="connsiteX2" fmla="*/ 177842 w 589021"/>
              <a:gd name="connsiteY2" fmla="*/ 166856 h 170883"/>
              <a:gd name="connsiteX3" fmla="*/ 222292 w 589021"/>
              <a:gd name="connsiteY3" fmla="*/ 128756 h 170883"/>
              <a:gd name="connsiteX4" fmla="*/ 155617 w 589021"/>
              <a:gd name="connsiteY4" fmla="*/ 116056 h 170883"/>
              <a:gd name="connsiteX5" fmla="*/ 42 w 589021"/>
              <a:gd name="connsiteY5" fmla="*/ 135106 h 170883"/>
              <a:gd name="connsiteX6" fmla="*/ 171492 w 589021"/>
              <a:gd name="connsiteY6" fmla="*/ 122406 h 170883"/>
              <a:gd name="connsiteX7" fmla="*/ 250867 w 589021"/>
              <a:gd name="connsiteY7" fmla="*/ 106531 h 170883"/>
              <a:gd name="connsiteX8" fmla="*/ 238167 w 589021"/>
              <a:gd name="connsiteY8" fmla="*/ 93831 h 170883"/>
              <a:gd name="connsiteX9" fmla="*/ 368342 w 589021"/>
              <a:gd name="connsiteY9" fmla="*/ 46206 h 170883"/>
              <a:gd name="connsiteX10" fmla="*/ 323892 w 589021"/>
              <a:gd name="connsiteY10" fmla="*/ 58906 h 170883"/>
              <a:gd name="connsiteX11" fmla="*/ 587417 w 589021"/>
              <a:gd name="connsiteY11" fmla="*/ 4931 h 170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9021" h="170883">
                <a:moveTo>
                  <a:pt x="587417" y="4931"/>
                </a:moveTo>
                <a:cubicBezTo>
                  <a:pt x="603821" y="-1419"/>
                  <a:pt x="490580" y="-6182"/>
                  <a:pt x="422317" y="20806"/>
                </a:cubicBezTo>
                <a:cubicBezTo>
                  <a:pt x="354054" y="47794"/>
                  <a:pt x="211179" y="148864"/>
                  <a:pt x="177842" y="166856"/>
                </a:cubicBezTo>
                <a:cubicBezTo>
                  <a:pt x="144505" y="184848"/>
                  <a:pt x="225996" y="137223"/>
                  <a:pt x="222292" y="128756"/>
                </a:cubicBezTo>
                <a:cubicBezTo>
                  <a:pt x="218588" y="120289"/>
                  <a:pt x="192659" y="114998"/>
                  <a:pt x="155617" y="116056"/>
                </a:cubicBezTo>
                <a:cubicBezTo>
                  <a:pt x="118575" y="117114"/>
                  <a:pt x="-2604" y="134048"/>
                  <a:pt x="42" y="135106"/>
                </a:cubicBezTo>
                <a:cubicBezTo>
                  <a:pt x="2688" y="136164"/>
                  <a:pt x="129688" y="127168"/>
                  <a:pt x="171492" y="122406"/>
                </a:cubicBezTo>
                <a:cubicBezTo>
                  <a:pt x="213296" y="117644"/>
                  <a:pt x="250867" y="106531"/>
                  <a:pt x="250867" y="106531"/>
                </a:cubicBezTo>
                <a:cubicBezTo>
                  <a:pt x="261979" y="101769"/>
                  <a:pt x="218588" y="103885"/>
                  <a:pt x="238167" y="93831"/>
                </a:cubicBezTo>
                <a:cubicBezTo>
                  <a:pt x="257746" y="83777"/>
                  <a:pt x="354055" y="52027"/>
                  <a:pt x="368342" y="46206"/>
                </a:cubicBezTo>
                <a:cubicBezTo>
                  <a:pt x="382629" y="40385"/>
                  <a:pt x="290554" y="65785"/>
                  <a:pt x="323892" y="58906"/>
                </a:cubicBezTo>
                <a:cubicBezTo>
                  <a:pt x="357230" y="52027"/>
                  <a:pt x="571013" y="11281"/>
                  <a:pt x="587417" y="49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6CC9D244-8103-527B-5F91-F03B0E3B536E}"/>
              </a:ext>
            </a:extLst>
          </p:cNvPr>
          <p:cNvSpPr/>
          <p:nvPr/>
        </p:nvSpPr>
        <p:spPr>
          <a:xfrm>
            <a:off x="2482397" y="6822804"/>
            <a:ext cx="245005" cy="116135"/>
          </a:xfrm>
          <a:custGeom>
            <a:avLst/>
            <a:gdLst>
              <a:gd name="connsiteX0" fmla="*/ 244928 w 245005"/>
              <a:gd name="connsiteY0" fmla="*/ 271 h 116135"/>
              <a:gd name="connsiteX1" fmla="*/ 121103 w 245005"/>
              <a:gd name="connsiteY1" fmla="*/ 73296 h 116135"/>
              <a:gd name="connsiteX2" fmla="*/ 57603 w 245005"/>
              <a:gd name="connsiteY2" fmla="*/ 108221 h 116135"/>
              <a:gd name="connsiteX3" fmla="*/ 453 w 245005"/>
              <a:gd name="connsiteY3" fmla="*/ 114571 h 116135"/>
              <a:gd name="connsiteX4" fmla="*/ 89353 w 245005"/>
              <a:gd name="connsiteY4" fmla="*/ 85996 h 116135"/>
              <a:gd name="connsiteX5" fmla="*/ 13153 w 245005"/>
              <a:gd name="connsiteY5" fmla="*/ 92346 h 116135"/>
              <a:gd name="connsiteX6" fmla="*/ 136978 w 245005"/>
              <a:gd name="connsiteY6" fmla="*/ 54246 h 116135"/>
              <a:gd name="connsiteX7" fmla="*/ 102053 w 245005"/>
              <a:gd name="connsiteY7" fmla="*/ 47896 h 116135"/>
              <a:gd name="connsiteX8" fmla="*/ 244928 w 245005"/>
              <a:gd name="connsiteY8" fmla="*/ 271 h 116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5005" h="116135">
                <a:moveTo>
                  <a:pt x="244928" y="271"/>
                </a:moveTo>
                <a:cubicBezTo>
                  <a:pt x="248103" y="4504"/>
                  <a:pt x="152324" y="55304"/>
                  <a:pt x="121103" y="73296"/>
                </a:cubicBezTo>
                <a:cubicBezTo>
                  <a:pt x="89882" y="91288"/>
                  <a:pt x="77711" y="101342"/>
                  <a:pt x="57603" y="108221"/>
                </a:cubicBezTo>
                <a:cubicBezTo>
                  <a:pt x="37495" y="115100"/>
                  <a:pt x="-4839" y="118275"/>
                  <a:pt x="453" y="114571"/>
                </a:cubicBezTo>
                <a:cubicBezTo>
                  <a:pt x="5745" y="110867"/>
                  <a:pt x="87236" y="89700"/>
                  <a:pt x="89353" y="85996"/>
                </a:cubicBezTo>
                <a:cubicBezTo>
                  <a:pt x="91470" y="82292"/>
                  <a:pt x="5216" y="97638"/>
                  <a:pt x="13153" y="92346"/>
                </a:cubicBezTo>
                <a:cubicBezTo>
                  <a:pt x="21090" y="87054"/>
                  <a:pt x="122161" y="61654"/>
                  <a:pt x="136978" y="54246"/>
                </a:cubicBezTo>
                <a:cubicBezTo>
                  <a:pt x="151795" y="46838"/>
                  <a:pt x="88824" y="53188"/>
                  <a:pt x="102053" y="47896"/>
                </a:cubicBezTo>
                <a:cubicBezTo>
                  <a:pt x="115282" y="42604"/>
                  <a:pt x="241753" y="-3962"/>
                  <a:pt x="244928" y="2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F72A41D1-9695-CBF0-D817-9758F30A734B}"/>
              </a:ext>
            </a:extLst>
          </p:cNvPr>
          <p:cNvSpPr/>
          <p:nvPr/>
        </p:nvSpPr>
        <p:spPr>
          <a:xfrm>
            <a:off x="2427024" y="6216227"/>
            <a:ext cx="91819" cy="161115"/>
          </a:xfrm>
          <a:custGeom>
            <a:avLst/>
            <a:gdLst>
              <a:gd name="connsiteX0" fmla="*/ 68526 w 91819"/>
              <a:gd name="connsiteY0" fmla="*/ 423 h 161115"/>
              <a:gd name="connsiteX1" fmla="*/ 87576 w 91819"/>
              <a:gd name="connsiteY1" fmla="*/ 67098 h 161115"/>
              <a:gd name="connsiteX2" fmla="*/ 1851 w 91819"/>
              <a:gd name="connsiteY2" fmla="*/ 159173 h 161115"/>
              <a:gd name="connsiteX3" fmla="*/ 33601 w 91819"/>
              <a:gd name="connsiteY3" fmla="*/ 127423 h 161115"/>
              <a:gd name="connsiteX4" fmla="*/ 90751 w 91819"/>
              <a:gd name="connsiteY4" fmla="*/ 98848 h 161115"/>
              <a:gd name="connsiteX5" fmla="*/ 68526 w 91819"/>
              <a:gd name="connsiteY5" fmla="*/ 423 h 161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19" h="161115">
                <a:moveTo>
                  <a:pt x="68526" y="423"/>
                </a:moveTo>
                <a:cubicBezTo>
                  <a:pt x="67997" y="-4869"/>
                  <a:pt x="98689" y="40640"/>
                  <a:pt x="87576" y="67098"/>
                </a:cubicBezTo>
                <a:cubicBezTo>
                  <a:pt x="76464" y="93556"/>
                  <a:pt x="10847" y="149119"/>
                  <a:pt x="1851" y="159173"/>
                </a:cubicBezTo>
                <a:cubicBezTo>
                  <a:pt x="-7145" y="169227"/>
                  <a:pt x="18784" y="137477"/>
                  <a:pt x="33601" y="127423"/>
                </a:cubicBezTo>
                <a:cubicBezTo>
                  <a:pt x="48418" y="117369"/>
                  <a:pt x="83872" y="114194"/>
                  <a:pt x="90751" y="98848"/>
                </a:cubicBezTo>
                <a:cubicBezTo>
                  <a:pt x="97630" y="83502"/>
                  <a:pt x="69055" y="5715"/>
                  <a:pt x="68526" y="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16C5C821-7D63-E8F4-894A-FD062D55C361}"/>
              </a:ext>
            </a:extLst>
          </p:cNvPr>
          <p:cNvSpPr/>
          <p:nvPr/>
        </p:nvSpPr>
        <p:spPr>
          <a:xfrm>
            <a:off x="2578640" y="6210241"/>
            <a:ext cx="86470" cy="183879"/>
          </a:xfrm>
          <a:custGeom>
            <a:avLst/>
            <a:gdLst>
              <a:gd name="connsiteX0" fmla="*/ 53435 w 86470"/>
              <a:gd name="connsiteY0" fmla="*/ 59 h 183879"/>
              <a:gd name="connsiteX1" fmla="*/ 85185 w 86470"/>
              <a:gd name="connsiteY1" fmla="*/ 82609 h 183879"/>
              <a:gd name="connsiteX2" fmla="*/ 2635 w 86470"/>
              <a:gd name="connsiteY2" fmla="*/ 181034 h 183879"/>
              <a:gd name="connsiteX3" fmla="*/ 24860 w 86470"/>
              <a:gd name="connsiteY3" fmla="*/ 152459 h 183879"/>
              <a:gd name="connsiteX4" fmla="*/ 69310 w 86470"/>
              <a:gd name="connsiteY4" fmla="*/ 101659 h 183879"/>
              <a:gd name="connsiteX5" fmla="*/ 15335 w 86470"/>
              <a:gd name="connsiteY5" fmla="*/ 127059 h 183879"/>
              <a:gd name="connsiteX6" fmla="*/ 59785 w 86470"/>
              <a:gd name="connsiteY6" fmla="*/ 95309 h 183879"/>
              <a:gd name="connsiteX7" fmla="*/ 53435 w 86470"/>
              <a:gd name="connsiteY7" fmla="*/ 59 h 183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470" h="183879">
                <a:moveTo>
                  <a:pt x="53435" y="59"/>
                </a:moveTo>
                <a:cubicBezTo>
                  <a:pt x="57668" y="-2058"/>
                  <a:pt x="93652" y="52447"/>
                  <a:pt x="85185" y="82609"/>
                </a:cubicBezTo>
                <a:cubicBezTo>
                  <a:pt x="76718" y="112772"/>
                  <a:pt x="12689" y="169392"/>
                  <a:pt x="2635" y="181034"/>
                </a:cubicBezTo>
                <a:cubicBezTo>
                  <a:pt x="-7419" y="192676"/>
                  <a:pt x="13748" y="165688"/>
                  <a:pt x="24860" y="152459"/>
                </a:cubicBezTo>
                <a:cubicBezTo>
                  <a:pt x="35972" y="139230"/>
                  <a:pt x="70897" y="105892"/>
                  <a:pt x="69310" y="101659"/>
                </a:cubicBezTo>
                <a:cubicBezTo>
                  <a:pt x="67723" y="97426"/>
                  <a:pt x="16923" y="128117"/>
                  <a:pt x="15335" y="127059"/>
                </a:cubicBezTo>
                <a:cubicBezTo>
                  <a:pt x="13747" y="126001"/>
                  <a:pt x="50789" y="112772"/>
                  <a:pt x="59785" y="95309"/>
                </a:cubicBezTo>
                <a:cubicBezTo>
                  <a:pt x="68781" y="77847"/>
                  <a:pt x="49202" y="2176"/>
                  <a:pt x="53435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C9E23318-1611-32F2-7404-6D4DF3A2578E}"/>
              </a:ext>
            </a:extLst>
          </p:cNvPr>
          <p:cNvSpPr/>
          <p:nvPr/>
        </p:nvSpPr>
        <p:spPr>
          <a:xfrm>
            <a:off x="1897944" y="2914769"/>
            <a:ext cx="791639" cy="1414523"/>
          </a:xfrm>
          <a:custGeom>
            <a:avLst/>
            <a:gdLst>
              <a:gd name="connsiteX0" fmla="*/ 788106 w 791639"/>
              <a:gd name="connsiteY0" fmla="*/ 6231 h 1414523"/>
              <a:gd name="connsiteX1" fmla="*/ 375356 w 791639"/>
              <a:gd name="connsiteY1" fmla="*/ 507881 h 1414523"/>
              <a:gd name="connsiteX2" fmla="*/ 378531 w 791639"/>
              <a:gd name="connsiteY2" fmla="*/ 476131 h 1414523"/>
              <a:gd name="connsiteX3" fmla="*/ 175331 w 791639"/>
              <a:gd name="connsiteY3" fmla="*/ 819031 h 1414523"/>
              <a:gd name="connsiteX4" fmla="*/ 232481 w 791639"/>
              <a:gd name="connsiteY4" fmla="*/ 765056 h 1414523"/>
              <a:gd name="connsiteX5" fmla="*/ 92781 w 791639"/>
              <a:gd name="connsiteY5" fmla="*/ 1114306 h 1414523"/>
              <a:gd name="connsiteX6" fmla="*/ 153106 w 791639"/>
              <a:gd name="connsiteY6" fmla="*/ 1034931 h 1414523"/>
              <a:gd name="connsiteX7" fmla="*/ 3881 w 791639"/>
              <a:gd name="connsiteY7" fmla="*/ 1390531 h 1414523"/>
              <a:gd name="connsiteX8" fmla="*/ 54681 w 791639"/>
              <a:gd name="connsiteY8" fmla="*/ 1336556 h 1414523"/>
              <a:gd name="connsiteX9" fmla="*/ 172156 w 791639"/>
              <a:gd name="connsiteY9" fmla="*/ 968256 h 1414523"/>
              <a:gd name="connsiteX10" fmla="*/ 299156 w 791639"/>
              <a:gd name="connsiteY10" fmla="*/ 653931 h 1414523"/>
              <a:gd name="connsiteX11" fmla="*/ 407106 w 791639"/>
              <a:gd name="connsiteY11" fmla="*/ 447556 h 1414523"/>
              <a:gd name="connsiteX12" fmla="*/ 372181 w 791639"/>
              <a:gd name="connsiteY12" fmla="*/ 466606 h 1414523"/>
              <a:gd name="connsiteX13" fmla="*/ 540456 w 791639"/>
              <a:gd name="connsiteY13" fmla="*/ 323731 h 1414523"/>
              <a:gd name="connsiteX14" fmla="*/ 588081 w 791639"/>
              <a:gd name="connsiteY14" fmla="*/ 184031 h 1414523"/>
              <a:gd name="connsiteX15" fmla="*/ 575381 w 791639"/>
              <a:gd name="connsiteY15" fmla="*/ 222131 h 1414523"/>
              <a:gd name="connsiteX16" fmla="*/ 788106 w 791639"/>
              <a:gd name="connsiteY16" fmla="*/ 6231 h 1414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1639" h="1414523">
                <a:moveTo>
                  <a:pt x="788106" y="6231"/>
                </a:moveTo>
                <a:cubicBezTo>
                  <a:pt x="754768" y="53856"/>
                  <a:pt x="443618" y="429564"/>
                  <a:pt x="375356" y="507881"/>
                </a:cubicBezTo>
                <a:cubicBezTo>
                  <a:pt x="307094" y="586198"/>
                  <a:pt x="411868" y="424273"/>
                  <a:pt x="378531" y="476131"/>
                </a:cubicBezTo>
                <a:cubicBezTo>
                  <a:pt x="345193" y="527989"/>
                  <a:pt x="199673" y="770877"/>
                  <a:pt x="175331" y="819031"/>
                </a:cubicBezTo>
                <a:cubicBezTo>
                  <a:pt x="150989" y="867185"/>
                  <a:pt x="246239" y="715844"/>
                  <a:pt x="232481" y="765056"/>
                </a:cubicBezTo>
                <a:cubicBezTo>
                  <a:pt x="218723" y="814268"/>
                  <a:pt x="106010" y="1069327"/>
                  <a:pt x="92781" y="1114306"/>
                </a:cubicBezTo>
                <a:cubicBezTo>
                  <a:pt x="79552" y="1159285"/>
                  <a:pt x="167923" y="988894"/>
                  <a:pt x="153106" y="1034931"/>
                </a:cubicBezTo>
                <a:cubicBezTo>
                  <a:pt x="138289" y="1080968"/>
                  <a:pt x="20285" y="1340260"/>
                  <a:pt x="3881" y="1390531"/>
                </a:cubicBezTo>
                <a:cubicBezTo>
                  <a:pt x="-12523" y="1440802"/>
                  <a:pt x="26635" y="1406935"/>
                  <a:pt x="54681" y="1336556"/>
                </a:cubicBezTo>
                <a:cubicBezTo>
                  <a:pt x="82727" y="1266177"/>
                  <a:pt x="131410" y="1082027"/>
                  <a:pt x="172156" y="968256"/>
                </a:cubicBezTo>
                <a:cubicBezTo>
                  <a:pt x="212902" y="854485"/>
                  <a:pt x="259998" y="740714"/>
                  <a:pt x="299156" y="653931"/>
                </a:cubicBezTo>
                <a:cubicBezTo>
                  <a:pt x="338314" y="567148"/>
                  <a:pt x="394935" y="478777"/>
                  <a:pt x="407106" y="447556"/>
                </a:cubicBezTo>
                <a:cubicBezTo>
                  <a:pt x="419277" y="416335"/>
                  <a:pt x="349956" y="487243"/>
                  <a:pt x="372181" y="466606"/>
                </a:cubicBezTo>
                <a:cubicBezTo>
                  <a:pt x="394406" y="445969"/>
                  <a:pt x="504473" y="370827"/>
                  <a:pt x="540456" y="323731"/>
                </a:cubicBezTo>
                <a:cubicBezTo>
                  <a:pt x="576439" y="276635"/>
                  <a:pt x="582260" y="200964"/>
                  <a:pt x="588081" y="184031"/>
                </a:cubicBezTo>
                <a:cubicBezTo>
                  <a:pt x="593902" y="167098"/>
                  <a:pt x="542044" y="245414"/>
                  <a:pt x="575381" y="222131"/>
                </a:cubicBezTo>
                <a:cubicBezTo>
                  <a:pt x="608718" y="198848"/>
                  <a:pt x="821444" y="-41394"/>
                  <a:pt x="788106" y="6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2D5CB721-4B83-A05C-DF62-20357116E3D6}"/>
              </a:ext>
            </a:extLst>
          </p:cNvPr>
          <p:cNvSpPr/>
          <p:nvPr/>
        </p:nvSpPr>
        <p:spPr>
          <a:xfrm>
            <a:off x="1856154" y="4474798"/>
            <a:ext cx="106904" cy="353103"/>
          </a:xfrm>
          <a:custGeom>
            <a:avLst/>
            <a:gdLst>
              <a:gd name="connsiteX0" fmla="*/ 26621 w 106904"/>
              <a:gd name="connsiteY0" fmla="*/ 1952 h 353103"/>
              <a:gd name="connsiteX1" fmla="*/ 1221 w 106904"/>
              <a:gd name="connsiteY1" fmla="*/ 103552 h 353103"/>
              <a:gd name="connsiteX2" fmla="*/ 10746 w 106904"/>
              <a:gd name="connsiteY2" fmla="*/ 195627 h 353103"/>
              <a:gd name="connsiteX3" fmla="*/ 20271 w 106904"/>
              <a:gd name="connsiteY3" fmla="*/ 192452 h 353103"/>
              <a:gd name="connsiteX4" fmla="*/ 105996 w 106904"/>
              <a:gd name="connsiteY4" fmla="*/ 351202 h 353103"/>
              <a:gd name="connsiteX5" fmla="*/ 61546 w 106904"/>
              <a:gd name="connsiteY5" fmla="*/ 275002 h 353103"/>
              <a:gd name="connsiteX6" fmla="*/ 1221 w 106904"/>
              <a:gd name="connsiteY6" fmla="*/ 198802 h 353103"/>
              <a:gd name="connsiteX7" fmla="*/ 26621 w 106904"/>
              <a:gd name="connsiteY7" fmla="*/ 1952 h 353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904" h="353103">
                <a:moveTo>
                  <a:pt x="26621" y="1952"/>
                </a:moveTo>
                <a:cubicBezTo>
                  <a:pt x="26621" y="-13923"/>
                  <a:pt x="3867" y="71273"/>
                  <a:pt x="1221" y="103552"/>
                </a:cubicBezTo>
                <a:cubicBezTo>
                  <a:pt x="-1425" y="135831"/>
                  <a:pt x="7571" y="180810"/>
                  <a:pt x="10746" y="195627"/>
                </a:cubicBezTo>
                <a:cubicBezTo>
                  <a:pt x="13921" y="210444"/>
                  <a:pt x="4396" y="166523"/>
                  <a:pt x="20271" y="192452"/>
                </a:cubicBezTo>
                <a:cubicBezTo>
                  <a:pt x="36146" y="218381"/>
                  <a:pt x="99117" y="337444"/>
                  <a:pt x="105996" y="351202"/>
                </a:cubicBezTo>
                <a:cubicBezTo>
                  <a:pt x="112875" y="364960"/>
                  <a:pt x="79009" y="300402"/>
                  <a:pt x="61546" y="275002"/>
                </a:cubicBezTo>
                <a:cubicBezTo>
                  <a:pt x="44083" y="249602"/>
                  <a:pt x="9158" y="241135"/>
                  <a:pt x="1221" y="198802"/>
                </a:cubicBezTo>
                <a:cubicBezTo>
                  <a:pt x="-6716" y="156469"/>
                  <a:pt x="26621" y="17827"/>
                  <a:pt x="26621" y="19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7E34CA2C-D7D8-26D0-A992-05974098BC6E}"/>
              </a:ext>
            </a:extLst>
          </p:cNvPr>
          <p:cNvSpPr/>
          <p:nvPr/>
        </p:nvSpPr>
        <p:spPr>
          <a:xfrm>
            <a:off x="1790079" y="5257796"/>
            <a:ext cx="159373" cy="923411"/>
          </a:xfrm>
          <a:custGeom>
            <a:avLst/>
            <a:gdLst>
              <a:gd name="connsiteX0" fmla="*/ 159371 w 159373"/>
              <a:gd name="connsiteY0" fmla="*/ 4 h 923411"/>
              <a:gd name="connsiteX1" fmla="*/ 60946 w 159373"/>
              <a:gd name="connsiteY1" fmla="*/ 257179 h 923411"/>
              <a:gd name="connsiteX2" fmla="*/ 621 w 159373"/>
              <a:gd name="connsiteY2" fmla="*/ 444504 h 923411"/>
              <a:gd name="connsiteX3" fmla="*/ 29196 w 159373"/>
              <a:gd name="connsiteY3" fmla="*/ 409579 h 923411"/>
              <a:gd name="connsiteX4" fmla="*/ 22846 w 159373"/>
              <a:gd name="connsiteY4" fmla="*/ 625479 h 923411"/>
              <a:gd name="connsiteX5" fmla="*/ 26021 w 159373"/>
              <a:gd name="connsiteY5" fmla="*/ 584204 h 923411"/>
              <a:gd name="connsiteX6" fmla="*/ 57771 w 159373"/>
              <a:gd name="connsiteY6" fmla="*/ 904879 h 923411"/>
              <a:gd name="connsiteX7" fmla="*/ 57771 w 159373"/>
              <a:gd name="connsiteY7" fmla="*/ 831854 h 923411"/>
              <a:gd name="connsiteX8" fmla="*/ 6971 w 159373"/>
              <a:gd name="connsiteY8" fmla="*/ 393704 h 923411"/>
              <a:gd name="connsiteX9" fmla="*/ 13321 w 159373"/>
              <a:gd name="connsiteY9" fmla="*/ 352429 h 923411"/>
              <a:gd name="connsiteX10" fmla="*/ 57771 w 159373"/>
              <a:gd name="connsiteY10" fmla="*/ 250829 h 923411"/>
              <a:gd name="connsiteX11" fmla="*/ 159371 w 159373"/>
              <a:gd name="connsiteY11" fmla="*/ 4 h 923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9373" h="923411">
                <a:moveTo>
                  <a:pt x="159371" y="4"/>
                </a:moveTo>
                <a:cubicBezTo>
                  <a:pt x="159900" y="1062"/>
                  <a:pt x="87404" y="183096"/>
                  <a:pt x="60946" y="257179"/>
                </a:cubicBezTo>
                <a:cubicBezTo>
                  <a:pt x="34488" y="331262"/>
                  <a:pt x="5913" y="419104"/>
                  <a:pt x="621" y="444504"/>
                </a:cubicBezTo>
                <a:cubicBezTo>
                  <a:pt x="-4671" y="469904"/>
                  <a:pt x="25492" y="379417"/>
                  <a:pt x="29196" y="409579"/>
                </a:cubicBezTo>
                <a:cubicBezTo>
                  <a:pt x="32900" y="439742"/>
                  <a:pt x="23375" y="596375"/>
                  <a:pt x="22846" y="625479"/>
                </a:cubicBezTo>
                <a:cubicBezTo>
                  <a:pt x="22317" y="654583"/>
                  <a:pt x="20200" y="537637"/>
                  <a:pt x="26021" y="584204"/>
                </a:cubicBezTo>
                <a:cubicBezTo>
                  <a:pt x="31842" y="630771"/>
                  <a:pt x="52479" y="863604"/>
                  <a:pt x="57771" y="904879"/>
                </a:cubicBezTo>
                <a:cubicBezTo>
                  <a:pt x="63063" y="946154"/>
                  <a:pt x="66238" y="917050"/>
                  <a:pt x="57771" y="831854"/>
                </a:cubicBezTo>
                <a:cubicBezTo>
                  <a:pt x="49304" y="746658"/>
                  <a:pt x="14379" y="473608"/>
                  <a:pt x="6971" y="393704"/>
                </a:cubicBezTo>
                <a:cubicBezTo>
                  <a:pt x="-437" y="313800"/>
                  <a:pt x="4854" y="376241"/>
                  <a:pt x="13321" y="352429"/>
                </a:cubicBezTo>
                <a:cubicBezTo>
                  <a:pt x="21788" y="328617"/>
                  <a:pt x="29196" y="310096"/>
                  <a:pt x="57771" y="250829"/>
                </a:cubicBezTo>
                <a:cubicBezTo>
                  <a:pt x="86346" y="191562"/>
                  <a:pt x="158842" y="-1054"/>
                  <a:pt x="159371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78866DE6-04A2-6284-89BA-A2339A2C8334}"/>
              </a:ext>
            </a:extLst>
          </p:cNvPr>
          <p:cNvSpPr/>
          <p:nvPr/>
        </p:nvSpPr>
        <p:spPr>
          <a:xfrm>
            <a:off x="1901438" y="6196002"/>
            <a:ext cx="351677" cy="742453"/>
          </a:xfrm>
          <a:custGeom>
            <a:avLst/>
            <a:gdLst>
              <a:gd name="connsiteX0" fmla="*/ 387 w 351677"/>
              <a:gd name="connsiteY0" fmla="*/ 1598 h 742453"/>
              <a:gd name="connsiteX1" fmla="*/ 114687 w 351677"/>
              <a:gd name="connsiteY1" fmla="*/ 227023 h 742453"/>
              <a:gd name="connsiteX2" fmla="*/ 213112 w 351677"/>
              <a:gd name="connsiteY2" fmla="*/ 338148 h 742453"/>
              <a:gd name="connsiteX3" fmla="*/ 175012 w 351677"/>
              <a:gd name="connsiteY3" fmla="*/ 319098 h 742453"/>
              <a:gd name="connsiteX4" fmla="*/ 270262 w 351677"/>
              <a:gd name="connsiteY4" fmla="*/ 503248 h 742453"/>
              <a:gd name="connsiteX5" fmla="*/ 336937 w 351677"/>
              <a:gd name="connsiteY5" fmla="*/ 715973 h 742453"/>
              <a:gd name="connsiteX6" fmla="*/ 333762 w 351677"/>
              <a:gd name="connsiteY6" fmla="*/ 687398 h 742453"/>
              <a:gd name="connsiteX7" fmla="*/ 146437 w 351677"/>
              <a:gd name="connsiteY7" fmla="*/ 249248 h 742453"/>
              <a:gd name="connsiteX8" fmla="*/ 159137 w 351677"/>
              <a:gd name="connsiteY8" fmla="*/ 331798 h 742453"/>
              <a:gd name="connsiteX9" fmla="*/ 79762 w 351677"/>
              <a:gd name="connsiteY9" fmla="*/ 134948 h 742453"/>
              <a:gd name="connsiteX10" fmla="*/ 387 w 351677"/>
              <a:gd name="connsiteY10" fmla="*/ 1598 h 742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1677" h="742453">
                <a:moveTo>
                  <a:pt x="387" y="1598"/>
                </a:moveTo>
                <a:cubicBezTo>
                  <a:pt x="6208" y="16944"/>
                  <a:pt x="79233" y="170931"/>
                  <a:pt x="114687" y="227023"/>
                </a:cubicBezTo>
                <a:cubicBezTo>
                  <a:pt x="150141" y="283115"/>
                  <a:pt x="203058" y="322802"/>
                  <a:pt x="213112" y="338148"/>
                </a:cubicBezTo>
                <a:cubicBezTo>
                  <a:pt x="223166" y="353494"/>
                  <a:pt x="165487" y="291581"/>
                  <a:pt x="175012" y="319098"/>
                </a:cubicBezTo>
                <a:cubicBezTo>
                  <a:pt x="184537" y="346615"/>
                  <a:pt x="243275" y="437102"/>
                  <a:pt x="270262" y="503248"/>
                </a:cubicBezTo>
                <a:cubicBezTo>
                  <a:pt x="297250" y="569394"/>
                  <a:pt x="326354" y="685281"/>
                  <a:pt x="336937" y="715973"/>
                </a:cubicBezTo>
                <a:cubicBezTo>
                  <a:pt x="347520" y="746665"/>
                  <a:pt x="365512" y="765185"/>
                  <a:pt x="333762" y="687398"/>
                </a:cubicBezTo>
                <a:cubicBezTo>
                  <a:pt x="302012" y="609611"/>
                  <a:pt x="175541" y="308515"/>
                  <a:pt x="146437" y="249248"/>
                </a:cubicBezTo>
                <a:cubicBezTo>
                  <a:pt x="117333" y="189981"/>
                  <a:pt x="170249" y="350848"/>
                  <a:pt x="159137" y="331798"/>
                </a:cubicBezTo>
                <a:cubicBezTo>
                  <a:pt x="148025" y="312748"/>
                  <a:pt x="103574" y="184690"/>
                  <a:pt x="79762" y="134948"/>
                </a:cubicBezTo>
                <a:cubicBezTo>
                  <a:pt x="55950" y="85206"/>
                  <a:pt x="-5434" y="-13748"/>
                  <a:pt x="387" y="15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BB0EBF07-CB3C-7BE1-29C8-5E846511765B}"/>
              </a:ext>
            </a:extLst>
          </p:cNvPr>
          <p:cNvSpPr/>
          <p:nvPr/>
        </p:nvSpPr>
        <p:spPr>
          <a:xfrm>
            <a:off x="2279625" y="7000863"/>
            <a:ext cx="190642" cy="680265"/>
          </a:xfrm>
          <a:custGeom>
            <a:avLst/>
            <a:gdLst>
              <a:gd name="connsiteX0" fmla="*/ 25 w 190642"/>
              <a:gd name="connsiteY0" fmla="*/ 12 h 680265"/>
              <a:gd name="connsiteX1" fmla="*/ 41300 w 190642"/>
              <a:gd name="connsiteY1" fmla="*/ 196862 h 680265"/>
              <a:gd name="connsiteX2" fmla="*/ 9550 w 190642"/>
              <a:gd name="connsiteY2" fmla="*/ 327037 h 680265"/>
              <a:gd name="connsiteX3" fmla="*/ 22250 w 190642"/>
              <a:gd name="connsiteY3" fmla="*/ 288937 h 680265"/>
              <a:gd name="connsiteX4" fmla="*/ 41300 w 190642"/>
              <a:gd name="connsiteY4" fmla="*/ 438162 h 680265"/>
              <a:gd name="connsiteX5" fmla="*/ 41300 w 190642"/>
              <a:gd name="connsiteY5" fmla="*/ 403237 h 680265"/>
              <a:gd name="connsiteX6" fmla="*/ 181000 w 190642"/>
              <a:gd name="connsiteY6" fmla="*/ 660412 h 680265"/>
              <a:gd name="connsiteX7" fmla="*/ 161950 w 190642"/>
              <a:gd name="connsiteY7" fmla="*/ 635012 h 680265"/>
              <a:gd name="connsiteX8" fmla="*/ 28600 w 190642"/>
              <a:gd name="connsiteY8" fmla="*/ 412762 h 680265"/>
              <a:gd name="connsiteX9" fmla="*/ 19075 w 190642"/>
              <a:gd name="connsiteY9" fmla="*/ 244487 h 680265"/>
              <a:gd name="connsiteX10" fmla="*/ 34950 w 190642"/>
              <a:gd name="connsiteY10" fmla="*/ 187337 h 680265"/>
              <a:gd name="connsiteX11" fmla="*/ 25 w 190642"/>
              <a:gd name="connsiteY11" fmla="*/ 12 h 680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642" h="680265">
                <a:moveTo>
                  <a:pt x="25" y="12"/>
                </a:moveTo>
                <a:cubicBezTo>
                  <a:pt x="1083" y="1600"/>
                  <a:pt x="39713" y="142358"/>
                  <a:pt x="41300" y="196862"/>
                </a:cubicBezTo>
                <a:cubicBezTo>
                  <a:pt x="42887" y="251366"/>
                  <a:pt x="12725" y="311691"/>
                  <a:pt x="9550" y="327037"/>
                </a:cubicBezTo>
                <a:cubicBezTo>
                  <a:pt x="6375" y="342383"/>
                  <a:pt x="16958" y="270416"/>
                  <a:pt x="22250" y="288937"/>
                </a:cubicBezTo>
                <a:cubicBezTo>
                  <a:pt x="27542" y="307458"/>
                  <a:pt x="38125" y="419112"/>
                  <a:pt x="41300" y="438162"/>
                </a:cubicBezTo>
                <a:cubicBezTo>
                  <a:pt x="44475" y="457212"/>
                  <a:pt x="18017" y="366195"/>
                  <a:pt x="41300" y="403237"/>
                </a:cubicBezTo>
                <a:cubicBezTo>
                  <a:pt x="64583" y="440279"/>
                  <a:pt x="181000" y="660412"/>
                  <a:pt x="181000" y="660412"/>
                </a:cubicBezTo>
                <a:cubicBezTo>
                  <a:pt x="201108" y="699041"/>
                  <a:pt x="187350" y="676287"/>
                  <a:pt x="161950" y="635012"/>
                </a:cubicBezTo>
                <a:cubicBezTo>
                  <a:pt x="136550" y="593737"/>
                  <a:pt x="52412" y="477849"/>
                  <a:pt x="28600" y="412762"/>
                </a:cubicBezTo>
                <a:cubicBezTo>
                  <a:pt x="4788" y="347675"/>
                  <a:pt x="18017" y="282058"/>
                  <a:pt x="19075" y="244487"/>
                </a:cubicBezTo>
                <a:cubicBezTo>
                  <a:pt x="20133" y="206916"/>
                  <a:pt x="38654" y="225437"/>
                  <a:pt x="34950" y="187337"/>
                </a:cubicBezTo>
                <a:cubicBezTo>
                  <a:pt x="31246" y="149237"/>
                  <a:pt x="-1033" y="-1576"/>
                  <a:pt x="25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 1279">
            <a:extLst>
              <a:ext uri="{FF2B5EF4-FFF2-40B4-BE49-F238E27FC236}">
                <a16:creationId xmlns:a16="http://schemas.microsoft.com/office/drawing/2014/main" id="{66B27E42-AC61-3BCC-7F61-81DDBC7FDE0F}"/>
              </a:ext>
            </a:extLst>
          </p:cNvPr>
          <p:cNvSpPr/>
          <p:nvPr/>
        </p:nvSpPr>
        <p:spPr>
          <a:xfrm>
            <a:off x="2435073" y="7303783"/>
            <a:ext cx="1546335" cy="332282"/>
          </a:xfrm>
          <a:custGeom>
            <a:avLst/>
            <a:gdLst>
              <a:gd name="connsiteX0" fmla="*/ 2098 w 1546335"/>
              <a:gd name="connsiteY0" fmla="*/ 332194 h 332282"/>
              <a:gd name="connsiteX1" fmla="*/ 403992 w 1546335"/>
              <a:gd name="connsiteY1" fmla="*/ 188398 h 332282"/>
              <a:gd name="connsiteX2" fmla="*/ 411366 w 1546335"/>
              <a:gd name="connsiteY2" fmla="*/ 228956 h 332282"/>
              <a:gd name="connsiteX3" fmla="*/ 625217 w 1546335"/>
              <a:gd name="connsiteY3" fmla="*/ 221582 h 332282"/>
              <a:gd name="connsiteX4" fmla="*/ 547788 w 1546335"/>
              <a:gd name="connsiteY4" fmla="*/ 251078 h 332282"/>
              <a:gd name="connsiteX5" fmla="*/ 1004988 w 1546335"/>
              <a:gd name="connsiteY5" fmla="*/ 99907 h 332282"/>
              <a:gd name="connsiteX6" fmla="*/ 960743 w 1546335"/>
              <a:gd name="connsiteY6" fmla="*/ 125717 h 332282"/>
              <a:gd name="connsiteX7" fmla="*/ 1543304 w 1546335"/>
              <a:gd name="connsiteY7" fmla="*/ 356 h 332282"/>
              <a:gd name="connsiteX8" fmla="*/ 1204092 w 1546335"/>
              <a:gd name="connsiteY8" fmla="*/ 85159 h 332282"/>
              <a:gd name="connsiteX9" fmla="*/ 592033 w 1546335"/>
              <a:gd name="connsiteY9" fmla="*/ 240017 h 332282"/>
              <a:gd name="connsiteX10" fmla="*/ 728456 w 1546335"/>
              <a:gd name="connsiteY10" fmla="*/ 225269 h 332282"/>
              <a:gd name="connsiteX11" fmla="*/ 562537 w 1546335"/>
              <a:gd name="connsiteY11" fmla="*/ 221582 h 332282"/>
              <a:gd name="connsiteX12" fmla="*/ 352372 w 1546335"/>
              <a:gd name="connsiteY12" fmla="*/ 240017 h 332282"/>
              <a:gd name="connsiteX13" fmla="*/ 477733 w 1546335"/>
              <a:gd name="connsiteY13" fmla="*/ 177336 h 332282"/>
              <a:gd name="connsiteX14" fmla="*/ 175392 w 1546335"/>
              <a:gd name="connsiteY14" fmla="*/ 243704 h 332282"/>
              <a:gd name="connsiteX15" fmla="*/ 241759 w 1546335"/>
              <a:gd name="connsiteY15" fmla="*/ 210520 h 332282"/>
              <a:gd name="connsiteX16" fmla="*/ 2098 w 1546335"/>
              <a:gd name="connsiteY16" fmla="*/ 332194 h 332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46335" h="332282">
                <a:moveTo>
                  <a:pt x="2098" y="332194"/>
                </a:moveTo>
                <a:cubicBezTo>
                  <a:pt x="29137" y="328507"/>
                  <a:pt x="335781" y="205604"/>
                  <a:pt x="403992" y="188398"/>
                </a:cubicBezTo>
                <a:cubicBezTo>
                  <a:pt x="472203" y="171192"/>
                  <a:pt x="374495" y="223425"/>
                  <a:pt x="411366" y="228956"/>
                </a:cubicBezTo>
                <a:cubicBezTo>
                  <a:pt x="448237" y="234487"/>
                  <a:pt x="602480" y="217895"/>
                  <a:pt x="625217" y="221582"/>
                </a:cubicBezTo>
                <a:cubicBezTo>
                  <a:pt x="647954" y="225269"/>
                  <a:pt x="484493" y="271357"/>
                  <a:pt x="547788" y="251078"/>
                </a:cubicBezTo>
                <a:cubicBezTo>
                  <a:pt x="611083" y="230799"/>
                  <a:pt x="936162" y="120801"/>
                  <a:pt x="1004988" y="99907"/>
                </a:cubicBezTo>
                <a:cubicBezTo>
                  <a:pt x="1073814" y="79013"/>
                  <a:pt x="871024" y="142309"/>
                  <a:pt x="960743" y="125717"/>
                </a:cubicBezTo>
                <a:cubicBezTo>
                  <a:pt x="1050462" y="109125"/>
                  <a:pt x="1502746" y="7116"/>
                  <a:pt x="1543304" y="356"/>
                </a:cubicBezTo>
                <a:cubicBezTo>
                  <a:pt x="1583862" y="-6404"/>
                  <a:pt x="1204092" y="85159"/>
                  <a:pt x="1204092" y="85159"/>
                </a:cubicBezTo>
                <a:lnTo>
                  <a:pt x="592033" y="240017"/>
                </a:lnTo>
                <a:cubicBezTo>
                  <a:pt x="512760" y="263369"/>
                  <a:pt x="733372" y="228341"/>
                  <a:pt x="728456" y="225269"/>
                </a:cubicBezTo>
                <a:cubicBezTo>
                  <a:pt x="723540" y="222197"/>
                  <a:pt x="625218" y="219124"/>
                  <a:pt x="562537" y="221582"/>
                </a:cubicBezTo>
                <a:cubicBezTo>
                  <a:pt x="499856" y="224040"/>
                  <a:pt x="366506" y="247391"/>
                  <a:pt x="352372" y="240017"/>
                </a:cubicBezTo>
                <a:cubicBezTo>
                  <a:pt x="338238" y="232643"/>
                  <a:pt x="507230" y="176721"/>
                  <a:pt x="477733" y="177336"/>
                </a:cubicBezTo>
                <a:cubicBezTo>
                  <a:pt x="448236" y="177950"/>
                  <a:pt x="214721" y="238173"/>
                  <a:pt x="175392" y="243704"/>
                </a:cubicBezTo>
                <a:cubicBezTo>
                  <a:pt x="136063" y="249235"/>
                  <a:pt x="265725" y="197615"/>
                  <a:pt x="241759" y="210520"/>
                </a:cubicBezTo>
                <a:cubicBezTo>
                  <a:pt x="217793" y="223425"/>
                  <a:pt x="-24941" y="335881"/>
                  <a:pt x="2098" y="332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42A4F4A6-4258-2AB2-9DEA-964E9D846D56}"/>
              </a:ext>
            </a:extLst>
          </p:cNvPr>
          <p:cNvSpPr/>
          <p:nvPr/>
        </p:nvSpPr>
        <p:spPr>
          <a:xfrm>
            <a:off x="4002789" y="6733743"/>
            <a:ext cx="800908" cy="511927"/>
          </a:xfrm>
          <a:custGeom>
            <a:avLst/>
            <a:gdLst>
              <a:gd name="connsiteX0" fmla="*/ 794124 w 800908"/>
              <a:gd name="connsiteY0" fmla="*/ 2583 h 511927"/>
              <a:gd name="connsiteX1" fmla="*/ 620830 w 800908"/>
              <a:gd name="connsiteY1" fmla="*/ 179563 h 511927"/>
              <a:gd name="connsiteX2" fmla="*/ 536027 w 800908"/>
              <a:gd name="connsiteY2" fmla="*/ 220122 h 511927"/>
              <a:gd name="connsiteX3" fmla="*/ 587646 w 800908"/>
              <a:gd name="connsiteY3" fmla="*/ 168502 h 511927"/>
              <a:gd name="connsiteX4" fmla="*/ 528653 w 800908"/>
              <a:gd name="connsiteY4" fmla="*/ 253305 h 511927"/>
              <a:gd name="connsiteX5" fmla="*/ 226311 w 800908"/>
              <a:gd name="connsiteY5" fmla="*/ 400789 h 511927"/>
              <a:gd name="connsiteX6" fmla="*/ 318488 w 800908"/>
              <a:gd name="connsiteY6" fmla="*/ 356544 h 511927"/>
              <a:gd name="connsiteX7" fmla="*/ 1398 w 800908"/>
              <a:gd name="connsiteY7" fmla="*/ 511402 h 511927"/>
              <a:gd name="connsiteX8" fmla="*/ 218937 w 800908"/>
              <a:gd name="connsiteY8" fmla="*/ 400789 h 511927"/>
              <a:gd name="connsiteX9" fmla="*/ 598708 w 800908"/>
              <a:gd name="connsiteY9" fmla="*/ 234870 h 511927"/>
              <a:gd name="connsiteX10" fmla="*/ 451224 w 800908"/>
              <a:gd name="connsiteY10" fmla="*/ 268054 h 511927"/>
              <a:gd name="connsiteX11" fmla="*/ 631892 w 800908"/>
              <a:gd name="connsiteY11" fmla="*/ 116883 h 511927"/>
              <a:gd name="connsiteX12" fmla="*/ 753566 w 800908"/>
              <a:gd name="connsiteY12" fmla="*/ 76325 h 511927"/>
              <a:gd name="connsiteX13" fmla="*/ 794124 w 800908"/>
              <a:gd name="connsiteY13" fmla="*/ 2583 h 511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00908" h="511927">
                <a:moveTo>
                  <a:pt x="794124" y="2583"/>
                </a:moveTo>
                <a:cubicBezTo>
                  <a:pt x="772001" y="19789"/>
                  <a:pt x="663846" y="143307"/>
                  <a:pt x="620830" y="179563"/>
                </a:cubicBezTo>
                <a:cubicBezTo>
                  <a:pt x="577814" y="215819"/>
                  <a:pt x="541558" y="221965"/>
                  <a:pt x="536027" y="220122"/>
                </a:cubicBezTo>
                <a:cubicBezTo>
                  <a:pt x="530496" y="218279"/>
                  <a:pt x="588875" y="162972"/>
                  <a:pt x="587646" y="168502"/>
                </a:cubicBezTo>
                <a:cubicBezTo>
                  <a:pt x="586417" y="174032"/>
                  <a:pt x="588875" y="214591"/>
                  <a:pt x="528653" y="253305"/>
                </a:cubicBezTo>
                <a:cubicBezTo>
                  <a:pt x="468430" y="292020"/>
                  <a:pt x="261338" y="383583"/>
                  <a:pt x="226311" y="400789"/>
                </a:cubicBezTo>
                <a:cubicBezTo>
                  <a:pt x="191284" y="417995"/>
                  <a:pt x="318488" y="356544"/>
                  <a:pt x="318488" y="356544"/>
                </a:cubicBezTo>
                <a:lnTo>
                  <a:pt x="1398" y="511402"/>
                </a:lnTo>
                <a:cubicBezTo>
                  <a:pt x="-15194" y="518776"/>
                  <a:pt x="119385" y="446878"/>
                  <a:pt x="218937" y="400789"/>
                </a:cubicBezTo>
                <a:cubicBezTo>
                  <a:pt x="318489" y="354700"/>
                  <a:pt x="559994" y="256992"/>
                  <a:pt x="598708" y="234870"/>
                </a:cubicBezTo>
                <a:cubicBezTo>
                  <a:pt x="637422" y="212748"/>
                  <a:pt x="445693" y="287718"/>
                  <a:pt x="451224" y="268054"/>
                </a:cubicBezTo>
                <a:cubicBezTo>
                  <a:pt x="456755" y="248390"/>
                  <a:pt x="581502" y="148838"/>
                  <a:pt x="631892" y="116883"/>
                </a:cubicBezTo>
                <a:cubicBezTo>
                  <a:pt x="682282" y="84928"/>
                  <a:pt x="727756" y="93531"/>
                  <a:pt x="753566" y="76325"/>
                </a:cubicBezTo>
                <a:cubicBezTo>
                  <a:pt x="779376" y="59119"/>
                  <a:pt x="816247" y="-14623"/>
                  <a:pt x="794124" y="25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 1281">
            <a:extLst>
              <a:ext uri="{FF2B5EF4-FFF2-40B4-BE49-F238E27FC236}">
                <a16:creationId xmlns:a16="http://schemas.microsoft.com/office/drawing/2014/main" id="{CB358D98-95CE-6D3C-A072-6F3F774F69BB}"/>
              </a:ext>
            </a:extLst>
          </p:cNvPr>
          <p:cNvSpPr/>
          <p:nvPr/>
        </p:nvSpPr>
        <p:spPr>
          <a:xfrm>
            <a:off x="4826320" y="6157068"/>
            <a:ext cx="214030" cy="575597"/>
          </a:xfrm>
          <a:custGeom>
            <a:avLst/>
            <a:gdLst>
              <a:gd name="connsiteX0" fmla="*/ 213941 w 214030"/>
              <a:gd name="connsiteY0" fmla="*/ 384 h 575597"/>
              <a:gd name="connsiteX1" fmla="*/ 44335 w 214030"/>
              <a:gd name="connsiteY1" fmla="*/ 254793 h 575597"/>
              <a:gd name="connsiteX2" fmla="*/ 81206 w 214030"/>
              <a:gd name="connsiteY2" fmla="*/ 162616 h 575597"/>
              <a:gd name="connsiteX3" fmla="*/ 40648 w 214030"/>
              <a:gd name="connsiteY3" fmla="*/ 413338 h 575597"/>
              <a:gd name="connsiteX4" fmla="*/ 90 w 214030"/>
              <a:gd name="connsiteY4" fmla="*/ 575571 h 575597"/>
              <a:gd name="connsiteX5" fmla="*/ 29586 w 214030"/>
              <a:gd name="connsiteY5" fmla="*/ 424400 h 575597"/>
              <a:gd name="connsiteX6" fmla="*/ 25899 w 214030"/>
              <a:gd name="connsiteY6" fmla="*/ 228984 h 575597"/>
              <a:gd name="connsiteX7" fmla="*/ 151261 w 214030"/>
              <a:gd name="connsiteY7" fmla="*/ 166303 h 575597"/>
              <a:gd name="connsiteX8" fmla="*/ 18525 w 214030"/>
              <a:gd name="connsiteY8" fmla="*/ 195800 h 575597"/>
              <a:gd name="connsiteX9" fmla="*/ 213941 w 214030"/>
              <a:gd name="connsiteY9" fmla="*/ 384 h 575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4030" h="575597">
                <a:moveTo>
                  <a:pt x="213941" y="384"/>
                </a:moveTo>
                <a:cubicBezTo>
                  <a:pt x="218243" y="10216"/>
                  <a:pt x="66457" y="227754"/>
                  <a:pt x="44335" y="254793"/>
                </a:cubicBezTo>
                <a:cubicBezTo>
                  <a:pt x="22213" y="281832"/>
                  <a:pt x="81820" y="136192"/>
                  <a:pt x="81206" y="162616"/>
                </a:cubicBezTo>
                <a:cubicBezTo>
                  <a:pt x="80591" y="189040"/>
                  <a:pt x="54167" y="344512"/>
                  <a:pt x="40648" y="413338"/>
                </a:cubicBezTo>
                <a:cubicBezTo>
                  <a:pt x="27129" y="482164"/>
                  <a:pt x="1934" y="573727"/>
                  <a:pt x="90" y="575571"/>
                </a:cubicBezTo>
                <a:cubicBezTo>
                  <a:pt x="-1754" y="577415"/>
                  <a:pt x="25284" y="482165"/>
                  <a:pt x="29586" y="424400"/>
                </a:cubicBezTo>
                <a:cubicBezTo>
                  <a:pt x="33887" y="366636"/>
                  <a:pt x="5620" y="272000"/>
                  <a:pt x="25899" y="228984"/>
                </a:cubicBezTo>
                <a:cubicBezTo>
                  <a:pt x="46178" y="185968"/>
                  <a:pt x="152490" y="171834"/>
                  <a:pt x="151261" y="166303"/>
                </a:cubicBezTo>
                <a:cubicBezTo>
                  <a:pt x="150032" y="160772"/>
                  <a:pt x="11765" y="219152"/>
                  <a:pt x="18525" y="195800"/>
                </a:cubicBezTo>
                <a:cubicBezTo>
                  <a:pt x="25285" y="172448"/>
                  <a:pt x="209639" y="-9448"/>
                  <a:pt x="213941" y="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 1282">
            <a:extLst>
              <a:ext uri="{FF2B5EF4-FFF2-40B4-BE49-F238E27FC236}">
                <a16:creationId xmlns:a16="http://schemas.microsoft.com/office/drawing/2014/main" id="{97E76E9E-9C5C-EEB7-9F1D-0F89CBCCA9A8}"/>
              </a:ext>
            </a:extLst>
          </p:cNvPr>
          <p:cNvSpPr/>
          <p:nvPr/>
        </p:nvSpPr>
        <p:spPr>
          <a:xfrm>
            <a:off x="2025597" y="5949225"/>
            <a:ext cx="105119" cy="329293"/>
          </a:xfrm>
          <a:custGeom>
            <a:avLst/>
            <a:gdLst>
              <a:gd name="connsiteX0" fmla="*/ 104828 w 105119"/>
              <a:gd name="connsiteY0" fmla="*/ 725 h 329293"/>
              <a:gd name="connsiteX1" fmla="*/ 41328 w 105119"/>
              <a:gd name="connsiteY1" fmla="*/ 115025 h 329293"/>
              <a:gd name="connsiteX2" fmla="*/ 25453 w 105119"/>
              <a:gd name="connsiteY2" fmla="*/ 222975 h 329293"/>
              <a:gd name="connsiteX3" fmla="*/ 31803 w 105119"/>
              <a:gd name="connsiteY3" fmla="*/ 165825 h 329293"/>
              <a:gd name="connsiteX4" fmla="*/ 50853 w 105119"/>
              <a:gd name="connsiteY4" fmla="*/ 324575 h 329293"/>
              <a:gd name="connsiteX5" fmla="*/ 41328 w 105119"/>
              <a:gd name="connsiteY5" fmla="*/ 276950 h 329293"/>
              <a:gd name="connsiteX6" fmla="*/ 53 w 105119"/>
              <a:gd name="connsiteY6" fmla="*/ 169000 h 329293"/>
              <a:gd name="connsiteX7" fmla="*/ 50853 w 105119"/>
              <a:gd name="connsiteY7" fmla="*/ 130900 h 329293"/>
              <a:gd name="connsiteX8" fmla="*/ 12753 w 105119"/>
              <a:gd name="connsiteY8" fmla="*/ 172175 h 329293"/>
              <a:gd name="connsiteX9" fmla="*/ 104828 w 105119"/>
              <a:gd name="connsiteY9" fmla="*/ 725 h 329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119" h="329293">
                <a:moveTo>
                  <a:pt x="104828" y="725"/>
                </a:moveTo>
                <a:cubicBezTo>
                  <a:pt x="109591" y="-8800"/>
                  <a:pt x="54557" y="77983"/>
                  <a:pt x="41328" y="115025"/>
                </a:cubicBezTo>
                <a:cubicBezTo>
                  <a:pt x="28099" y="152067"/>
                  <a:pt x="27040" y="214508"/>
                  <a:pt x="25453" y="222975"/>
                </a:cubicBezTo>
                <a:cubicBezTo>
                  <a:pt x="23866" y="231442"/>
                  <a:pt x="27570" y="148892"/>
                  <a:pt x="31803" y="165825"/>
                </a:cubicBezTo>
                <a:cubicBezTo>
                  <a:pt x="36036" y="182758"/>
                  <a:pt x="49266" y="306054"/>
                  <a:pt x="50853" y="324575"/>
                </a:cubicBezTo>
                <a:cubicBezTo>
                  <a:pt x="52440" y="343096"/>
                  <a:pt x="49795" y="302879"/>
                  <a:pt x="41328" y="276950"/>
                </a:cubicBezTo>
                <a:cubicBezTo>
                  <a:pt x="32861" y="251021"/>
                  <a:pt x="-1535" y="193342"/>
                  <a:pt x="53" y="169000"/>
                </a:cubicBezTo>
                <a:cubicBezTo>
                  <a:pt x="1640" y="144658"/>
                  <a:pt x="48736" y="130371"/>
                  <a:pt x="50853" y="130900"/>
                </a:cubicBezTo>
                <a:cubicBezTo>
                  <a:pt x="52970" y="131429"/>
                  <a:pt x="2699" y="192813"/>
                  <a:pt x="12753" y="172175"/>
                </a:cubicBezTo>
                <a:cubicBezTo>
                  <a:pt x="22807" y="151537"/>
                  <a:pt x="100065" y="10250"/>
                  <a:pt x="104828" y="7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 1284">
            <a:extLst>
              <a:ext uri="{FF2B5EF4-FFF2-40B4-BE49-F238E27FC236}">
                <a16:creationId xmlns:a16="http://schemas.microsoft.com/office/drawing/2014/main" id="{36CC8BAD-CFFF-B512-87C0-27AD79593DD3}"/>
              </a:ext>
            </a:extLst>
          </p:cNvPr>
          <p:cNvSpPr/>
          <p:nvPr/>
        </p:nvSpPr>
        <p:spPr>
          <a:xfrm>
            <a:off x="3128825" y="5981048"/>
            <a:ext cx="564462" cy="805492"/>
          </a:xfrm>
          <a:custGeom>
            <a:avLst/>
            <a:gdLst>
              <a:gd name="connsiteX0" fmla="*/ 1725 w 564462"/>
              <a:gd name="connsiteY0" fmla="*/ 652 h 805492"/>
              <a:gd name="connsiteX1" fmla="*/ 306525 w 564462"/>
              <a:gd name="connsiteY1" fmla="*/ 241952 h 805492"/>
              <a:gd name="connsiteX2" fmla="*/ 277950 w 564462"/>
              <a:gd name="connsiteY2" fmla="*/ 245127 h 805492"/>
              <a:gd name="connsiteX3" fmla="*/ 449400 w 564462"/>
              <a:gd name="connsiteY3" fmla="*/ 375302 h 805492"/>
              <a:gd name="connsiteX4" fmla="*/ 531950 w 564462"/>
              <a:gd name="connsiteY4" fmla="*/ 495952 h 805492"/>
              <a:gd name="connsiteX5" fmla="*/ 544650 w 564462"/>
              <a:gd name="connsiteY5" fmla="*/ 454677 h 805492"/>
              <a:gd name="connsiteX6" fmla="*/ 525600 w 564462"/>
              <a:gd name="connsiteY6" fmla="*/ 642002 h 805492"/>
              <a:gd name="connsiteX7" fmla="*/ 468450 w 564462"/>
              <a:gd name="connsiteY7" fmla="*/ 803927 h 805492"/>
              <a:gd name="connsiteX8" fmla="*/ 519250 w 564462"/>
              <a:gd name="connsiteY8" fmla="*/ 708677 h 805492"/>
              <a:gd name="connsiteX9" fmla="*/ 563700 w 564462"/>
              <a:gd name="connsiteY9" fmla="*/ 464202 h 805492"/>
              <a:gd name="connsiteX10" fmla="*/ 481150 w 564462"/>
              <a:gd name="connsiteY10" fmla="*/ 416577 h 805492"/>
              <a:gd name="connsiteX11" fmla="*/ 487500 w 564462"/>
              <a:gd name="connsiteY11" fmla="*/ 429277 h 805492"/>
              <a:gd name="connsiteX12" fmla="*/ 268425 w 564462"/>
              <a:gd name="connsiteY12" fmla="*/ 219727 h 805492"/>
              <a:gd name="connsiteX13" fmla="*/ 284300 w 564462"/>
              <a:gd name="connsiteY13" fmla="*/ 245127 h 805492"/>
              <a:gd name="connsiteX14" fmla="*/ 185875 w 564462"/>
              <a:gd name="connsiteY14" fmla="*/ 172102 h 805492"/>
              <a:gd name="connsiteX15" fmla="*/ 1725 w 564462"/>
              <a:gd name="connsiteY15" fmla="*/ 652 h 805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64462" h="805492">
                <a:moveTo>
                  <a:pt x="1725" y="652"/>
                </a:moveTo>
                <a:cubicBezTo>
                  <a:pt x="21833" y="12294"/>
                  <a:pt x="260488" y="201206"/>
                  <a:pt x="306525" y="241952"/>
                </a:cubicBezTo>
                <a:cubicBezTo>
                  <a:pt x="352562" y="282698"/>
                  <a:pt x="254138" y="222902"/>
                  <a:pt x="277950" y="245127"/>
                </a:cubicBezTo>
                <a:cubicBezTo>
                  <a:pt x="301762" y="267352"/>
                  <a:pt x="407067" y="333498"/>
                  <a:pt x="449400" y="375302"/>
                </a:cubicBezTo>
                <a:cubicBezTo>
                  <a:pt x="491733" y="417106"/>
                  <a:pt x="516075" y="482723"/>
                  <a:pt x="531950" y="495952"/>
                </a:cubicBezTo>
                <a:cubicBezTo>
                  <a:pt x="547825" y="509181"/>
                  <a:pt x="545708" y="430335"/>
                  <a:pt x="544650" y="454677"/>
                </a:cubicBezTo>
                <a:cubicBezTo>
                  <a:pt x="543592" y="479019"/>
                  <a:pt x="538300" y="583794"/>
                  <a:pt x="525600" y="642002"/>
                </a:cubicBezTo>
                <a:cubicBezTo>
                  <a:pt x="512900" y="700210"/>
                  <a:pt x="469508" y="792815"/>
                  <a:pt x="468450" y="803927"/>
                </a:cubicBezTo>
                <a:cubicBezTo>
                  <a:pt x="467392" y="815039"/>
                  <a:pt x="503375" y="765298"/>
                  <a:pt x="519250" y="708677"/>
                </a:cubicBezTo>
                <a:cubicBezTo>
                  <a:pt x="535125" y="652056"/>
                  <a:pt x="570050" y="512885"/>
                  <a:pt x="563700" y="464202"/>
                </a:cubicBezTo>
                <a:cubicBezTo>
                  <a:pt x="557350" y="415519"/>
                  <a:pt x="493850" y="422398"/>
                  <a:pt x="481150" y="416577"/>
                </a:cubicBezTo>
                <a:cubicBezTo>
                  <a:pt x="468450" y="410756"/>
                  <a:pt x="522954" y="462085"/>
                  <a:pt x="487500" y="429277"/>
                </a:cubicBezTo>
                <a:cubicBezTo>
                  <a:pt x="452046" y="396469"/>
                  <a:pt x="302292" y="250419"/>
                  <a:pt x="268425" y="219727"/>
                </a:cubicBezTo>
                <a:cubicBezTo>
                  <a:pt x="234558" y="189035"/>
                  <a:pt x="298058" y="253065"/>
                  <a:pt x="284300" y="245127"/>
                </a:cubicBezTo>
                <a:cubicBezTo>
                  <a:pt x="270542" y="237190"/>
                  <a:pt x="228737" y="207556"/>
                  <a:pt x="185875" y="172102"/>
                </a:cubicBezTo>
                <a:cubicBezTo>
                  <a:pt x="143013" y="136648"/>
                  <a:pt x="-18383" y="-10990"/>
                  <a:pt x="1725" y="6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 1285">
            <a:extLst>
              <a:ext uri="{FF2B5EF4-FFF2-40B4-BE49-F238E27FC236}">
                <a16:creationId xmlns:a16="http://schemas.microsoft.com/office/drawing/2014/main" id="{24162B61-F857-F09A-3B25-537B9A36EEDF}"/>
              </a:ext>
            </a:extLst>
          </p:cNvPr>
          <p:cNvSpPr/>
          <p:nvPr/>
        </p:nvSpPr>
        <p:spPr>
          <a:xfrm>
            <a:off x="3515875" y="5700605"/>
            <a:ext cx="360805" cy="573510"/>
          </a:xfrm>
          <a:custGeom>
            <a:avLst/>
            <a:gdLst>
              <a:gd name="connsiteX0" fmla="*/ 360800 w 360805"/>
              <a:gd name="connsiteY0" fmla="*/ 108 h 573510"/>
              <a:gd name="connsiteX1" fmla="*/ 208400 w 360805"/>
              <a:gd name="connsiteY1" fmla="*/ 152508 h 573510"/>
              <a:gd name="connsiteX2" fmla="*/ 3613 w 360805"/>
              <a:gd name="connsiteY2" fmla="*/ 304908 h 573510"/>
              <a:gd name="connsiteX3" fmla="*/ 75050 w 360805"/>
              <a:gd name="connsiteY3" fmla="*/ 223945 h 573510"/>
              <a:gd name="connsiteX4" fmla="*/ 41713 w 360805"/>
              <a:gd name="connsiteY4" fmla="*/ 328720 h 573510"/>
              <a:gd name="connsiteX5" fmla="*/ 122675 w 360805"/>
              <a:gd name="connsiteY5" fmla="*/ 457308 h 573510"/>
              <a:gd name="connsiteX6" fmla="*/ 98863 w 360805"/>
              <a:gd name="connsiteY6" fmla="*/ 447783 h 573510"/>
              <a:gd name="connsiteX7" fmla="*/ 322700 w 360805"/>
              <a:gd name="connsiteY7" fmla="*/ 566845 h 573510"/>
              <a:gd name="connsiteX8" fmla="*/ 284600 w 360805"/>
              <a:gd name="connsiteY8" fmla="*/ 543033 h 573510"/>
              <a:gd name="connsiteX9" fmla="*/ 103625 w 360805"/>
              <a:gd name="connsiteY9" fmla="*/ 414445 h 573510"/>
              <a:gd name="connsiteX10" fmla="*/ 22663 w 360805"/>
              <a:gd name="connsiteY10" fmla="*/ 366820 h 573510"/>
              <a:gd name="connsiteX11" fmla="*/ 117913 w 360805"/>
              <a:gd name="connsiteY11" fmla="*/ 266808 h 573510"/>
              <a:gd name="connsiteX12" fmla="*/ 56000 w 360805"/>
              <a:gd name="connsiteY12" fmla="*/ 262045 h 573510"/>
              <a:gd name="connsiteX13" fmla="*/ 203638 w 360805"/>
              <a:gd name="connsiteY13" fmla="*/ 176320 h 573510"/>
              <a:gd name="connsiteX14" fmla="*/ 360800 w 360805"/>
              <a:gd name="connsiteY14" fmla="*/ 108 h 573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0805" h="573510">
                <a:moveTo>
                  <a:pt x="360800" y="108"/>
                </a:moveTo>
                <a:cubicBezTo>
                  <a:pt x="361594" y="-3861"/>
                  <a:pt x="267931" y="101708"/>
                  <a:pt x="208400" y="152508"/>
                </a:cubicBezTo>
                <a:cubicBezTo>
                  <a:pt x="148869" y="203308"/>
                  <a:pt x="25838" y="293002"/>
                  <a:pt x="3613" y="304908"/>
                </a:cubicBezTo>
                <a:cubicBezTo>
                  <a:pt x="-18612" y="316814"/>
                  <a:pt x="68700" y="219976"/>
                  <a:pt x="75050" y="223945"/>
                </a:cubicBezTo>
                <a:cubicBezTo>
                  <a:pt x="81400" y="227914"/>
                  <a:pt x="33776" y="289826"/>
                  <a:pt x="41713" y="328720"/>
                </a:cubicBezTo>
                <a:cubicBezTo>
                  <a:pt x="49650" y="367614"/>
                  <a:pt x="113150" y="437464"/>
                  <a:pt x="122675" y="457308"/>
                </a:cubicBezTo>
                <a:cubicBezTo>
                  <a:pt x="132200" y="477152"/>
                  <a:pt x="65526" y="429527"/>
                  <a:pt x="98863" y="447783"/>
                </a:cubicBezTo>
                <a:cubicBezTo>
                  <a:pt x="132200" y="466039"/>
                  <a:pt x="291744" y="550970"/>
                  <a:pt x="322700" y="566845"/>
                </a:cubicBezTo>
                <a:cubicBezTo>
                  <a:pt x="353656" y="582720"/>
                  <a:pt x="321112" y="568433"/>
                  <a:pt x="284600" y="543033"/>
                </a:cubicBezTo>
                <a:cubicBezTo>
                  <a:pt x="248088" y="517633"/>
                  <a:pt x="147281" y="443814"/>
                  <a:pt x="103625" y="414445"/>
                </a:cubicBezTo>
                <a:cubicBezTo>
                  <a:pt x="59969" y="385076"/>
                  <a:pt x="20282" y="391426"/>
                  <a:pt x="22663" y="366820"/>
                </a:cubicBezTo>
                <a:cubicBezTo>
                  <a:pt x="25044" y="342214"/>
                  <a:pt x="112357" y="284270"/>
                  <a:pt x="117913" y="266808"/>
                </a:cubicBezTo>
                <a:cubicBezTo>
                  <a:pt x="123469" y="249346"/>
                  <a:pt x="41712" y="277126"/>
                  <a:pt x="56000" y="262045"/>
                </a:cubicBezTo>
                <a:cubicBezTo>
                  <a:pt x="70287" y="246964"/>
                  <a:pt x="157601" y="215214"/>
                  <a:pt x="203638" y="176320"/>
                </a:cubicBezTo>
                <a:cubicBezTo>
                  <a:pt x="249675" y="137426"/>
                  <a:pt x="360006" y="4077"/>
                  <a:pt x="360800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 1286">
            <a:extLst>
              <a:ext uri="{FF2B5EF4-FFF2-40B4-BE49-F238E27FC236}">
                <a16:creationId xmlns:a16="http://schemas.microsoft.com/office/drawing/2014/main" id="{23C3CEAF-6E62-EABF-5BB0-1C0961274D98}"/>
              </a:ext>
            </a:extLst>
          </p:cNvPr>
          <p:cNvSpPr/>
          <p:nvPr/>
        </p:nvSpPr>
        <p:spPr>
          <a:xfrm>
            <a:off x="4209955" y="5671690"/>
            <a:ext cx="601167" cy="391073"/>
          </a:xfrm>
          <a:custGeom>
            <a:avLst/>
            <a:gdLst>
              <a:gd name="connsiteX0" fmla="*/ 600170 w 601167"/>
              <a:gd name="connsiteY0" fmla="*/ 448 h 391073"/>
              <a:gd name="connsiteX1" fmla="*/ 357283 w 601167"/>
              <a:gd name="connsiteY1" fmla="*/ 190948 h 391073"/>
              <a:gd name="connsiteX2" fmla="*/ 281083 w 601167"/>
              <a:gd name="connsiteY2" fmla="*/ 352873 h 391073"/>
              <a:gd name="connsiteX3" fmla="*/ 290608 w 601167"/>
              <a:gd name="connsiteY3" fmla="*/ 276673 h 391073"/>
              <a:gd name="connsiteX4" fmla="*/ 219170 w 601167"/>
              <a:gd name="connsiteY4" fmla="*/ 333823 h 391073"/>
              <a:gd name="connsiteX5" fmla="*/ 95 w 601167"/>
              <a:gd name="connsiteY5" fmla="*/ 390973 h 391073"/>
              <a:gd name="connsiteX6" fmla="*/ 247745 w 601167"/>
              <a:gd name="connsiteY6" fmla="*/ 319535 h 391073"/>
              <a:gd name="connsiteX7" fmla="*/ 295370 w 601167"/>
              <a:gd name="connsiteY7" fmla="*/ 238573 h 391073"/>
              <a:gd name="connsiteX8" fmla="*/ 300133 w 601167"/>
              <a:gd name="connsiteY8" fmla="*/ 190948 h 391073"/>
              <a:gd name="connsiteX9" fmla="*/ 438245 w 601167"/>
              <a:gd name="connsiteY9" fmla="*/ 138560 h 391073"/>
              <a:gd name="connsiteX10" fmla="*/ 600170 w 601167"/>
              <a:gd name="connsiteY10" fmla="*/ 448 h 391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1167" h="391073">
                <a:moveTo>
                  <a:pt x="600170" y="448"/>
                </a:moveTo>
                <a:cubicBezTo>
                  <a:pt x="586676" y="9179"/>
                  <a:pt x="410464" y="132211"/>
                  <a:pt x="357283" y="190948"/>
                </a:cubicBezTo>
                <a:cubicBezTo>
                  <a:pt x="304102" y="249685"/>
                  <a:pt x="292195" y="338586"/>
                  <a:pt x="281083" y="352873"/>
                </a:cubicBezTo>
                <a:cubicBezTo>
                  <a:pt x="269970" y="367161"/>
                  <a:pt x="300927" y="279848"/>
                  <a:pt x="290608" y="276673"/>
                </a:cubicBezTo>
                <a:cubicBezTo>
                  <a:pt x="280289" y="273498"/>
                  <a:pt x="267589" y="314773"/>
                  <a:pt x="219170" y="333823"/>
                </a:cubicBezTo>
                <a:cubicBezTo>
                  <a:pt x="170751" y="352873"/>
                  <a:pt x="-4667" y="393354"/>
                  <a:pt x="95" y="390973"/>
                </a:cubicBezTo>
                <a:cubicBezTo>
                  <a:pt x="4857" y="388592"/>
                  <a:pt x="198533" y="344935"/>
                  <a:pt x="247745" y="319535"/>
                </a:cubicBezTo>
                <a:cubicBezTo>
                  <a:pt x="296957" y="294135"/>
                  <a:pt x="286639" y="260004"/>
                  <a:pt x="295370" y="238573"/>
                </a:cubicBezTo>
                <a:cubicBezTo>
                  <a:pt x="304101" y="217142"/>
                  <a:pt x="276320" y="207617"/>
                  <a:pt x="300133" y="190948"/>
                </a:cubicBezTo>
                <a:cubicBezTo>
                  <a:pt x="323945" y="174279"/>
                  <a:pt x="389826" y="163960"/>
                  <a:pt x="438245" y="138560"/>
                </a:cubicBezTo>
                <a:cubicBezTo>
                  <a:pt x="486664" y="113160"/>
                  <a:pt x="613664" y="-8283"/>
                  <a:pt x="600170" y="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 1287">
            <a:extLst>
              <a:ext uri="{FF2B5EF4-FFF2-40B4-BE49-F238E27FC236}">
                <a16:creationId xmlns:a16="http://schemas.microsoft.com/office/drawing/2014/main" id="{A97909E6-7E59-F916-257D-F43529E0285E}"/>
              </a:ext>
            </a:extLst>
          </p:cNvPr>
          <p:cNvSpPr/>
          <p:nvPr/>
        </p:nvSpPr>
        <p:spPr>
          <a:xfrm>
            <a:off x="3961525" y="6155342"/>
            <a:ext cx="451962" cy="727513"/>
          </a:xfrm>
          <a:custGeom>
            <a:avLst/>
            <a:gdLst>
              <a:gd name="connsiteX0" fmla="*/ 451658 w 451962"/>
              <a:gd name="connsiteY0" fmla="*/ 14 h 727513"/>
              <a:gd name="connsiteX1" fmla="*/ 109961 w 451962"/>
              <a:gd name="connsiteY1" fmla="*/ 173269 h 727513"/>
              <a:gd name="connsiteX2" fmla="*/ 162900 w 451962"/>
              <a:gd name="connsiteY2" fmla="*/ 168456 h 727513"/>
              <a:gd name="connsiteX3" fmla="*/ 13709 w 451962"/>
              <a:gd name="connsiteY3" fmla="*/ 255083 h 727513"/>
              <a:gd name="connsiteX4" fmla="*/ 52210 w 451962"/>
              <a:gd name="connsiteY4" fmla="*/ 490902 h 727513"/>
              <a:gd name="connsiteX5" fmla="*/ 47397 w 451962"/>
              <a:gd name="connsiteY5" fmla="*/ 462026 h 727513"/>
              <a:gd name="connsiteX6" fmla="*/ 28147 w 451962"/>
              <a:gd name="connsiteY6" fmla="*/ 360961 h 727513"/>
              <a:gd name="connsiteX7" fmla="*/ 23334 w 451962"/>
              <a:gd name="connsiteY7" fmla="*/ 721909 h 727513"/>
              <a:gd name="connsiteX8" fmla="*/ 23334 w 451962"/>
              <a:gd name="connsiteY8" fmla="*/ 553466 h 727513"/>
              <a:gd name="connsiteX9" fmla="*/ 47397 w 451962"/>
              <a:gd name="connsiteY9" fmla="*/ 192519 h 727513"/>
              <a:gd name="connsiteX10" fmla="*/ 4083 w 451962"/>
              <a:gd name="connsiteY10" fmla="*/ 231020 h 727513"/>
              <a:gd name="connsiteX11" fmla="*/ 167713 w 451962"/>
              <a:gd name="connsiteY11" fmla="*/ 163643 h 727513"/>
              <a:gd name="connsiteX12" fmla="*/ 451658 w 451962"/>
              <a:gd name="connsiteY12" fmla="*/ 14 h 727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1962" h="727513">
                <a:moveTo>
                  <a:pt x="451658" y="14"/>
                </a:moveTo>
                <a:cubicBezTo>
                  <a:pt x="442033" y="1618"/>
                  <a:pt x="158087" y="145195"/>
                  <a:pt x="109961" y="173269"/>
                </a:cubicBezTo>
                <a:cubicBezTo>
                  <a:pt x="61835" y="201343"/>
                  <a:pt x="178942" y="154820"/>
                  <a:pt x="162900" y="168456"/>
                </a:cubicBezTo>
                <a:cubicBezTo>
                  <a:pt x="146858" y="182092"/>
                  <a:pt x="32157" y="201342"/>
                  <a:pt x="13709" y="255083"/>
                </a:cubicBezTo>
                <a:cubicBezTo>
                  <a:pt x="-4739" y="308824"/>
                  <a:pt x="52210" y="490902"/>
                  <a:pt x="52210" y="490902"/>
                </a:cubicBezTo>
                <a:cubicBezTo>
                  <a:pt x="57825" y="525393"/>
                  <a:pt x="51407" y="483683"/>
                  <a:pt x="47397" y="462026"/>
                </a:cubicBezTo>
                <a:cubicBezTo>
                  <a:pt x="43386" y="440369"/>
                  <a:pt x="32157" y="317647"/>
                  <a:pt x="28147" y="360961"/>
                </a:cubicBezTo>
                <a:cubicBezTo>
                  <a:pt x="24137" y="404275"/>
                  <a:pt x="24136" y="689825"/>
                  <a:pt x="23334" y="721909"/>
                </a:cubicBezTo>
                <a:cubicBezTo>
                  <a:pt x="22532" y="753993"/>
                  <a:pt x="19323" y="641698"/>
                  <a:pt x="23334" y="553466"/>
                </a:cubicBezTo>
                <a:cubicBezTo>
                  <a:pt x="27344" y="465234"/>
                  <a:pt x="50605" y="246260"/>
                  <a:pt x="47397" y="192519"/>
                </a:cubicBezTo>
                <a:cubicBezTo>
                  <a:pt x="44189" y="138778"/>
                  <a:pt x="-15970" y="235833"/>
                  <a:pt x="4083" y="231020"/>
                </a:cubicBezTo>
                <a:cubicBezTo>
                  <a:pt x="24136" y="226207"/>
                  <a:pt x="95523" y="198134"/>
                  <a:pt x="167713" y="163643"/>
                </a:cubicBezTo>
                <a:cubicBezTo>
                  <a:pt x="239902" y="129153"/>
                  <a:pt x="461283" y="-1590"/>
                  <a:pt x="451658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 1288">
            <a:extLst>
              <a:ext uri="{FF2B5EF4-FFF2-40B4-BE49-F238E27FC236}">
                <a16:creationId xmlns:a16="http://schemas.microsoft.com/office/drawing/2014/main" id="{A93E8F86-E229-623D-9413-783402AA20B3}"/>
              </a:ext>
            </a:extLst>
          </p:cNvPr>
          <p:cNvSpPr/>
          <p:nvPr/>
        </p:nvSpPr>
        <p:spPr>
          <a:xfrm>
            <a:off x="2256905" y="4213892"/>
            <a:ext cx="333764" cy="475255"/>
          </a:xfrm>
          <a:custGeom>
            <a:avLst/>
            <a:gdLst>
              <a:gd name="connsiteX0" fmla="*/ 320 w 333764"/>
              <a:gd name="connsiteY0" fmla="*/ 21 h 475255"/>
              <a:gd name="connsiteX1" fmla="*/ 166575 w 333764"/>
              <a:gd name="connsiteY1" fmla="*/ 230220 h 475255"/>
              <a:gd name="connsiteX2" fmla="*/ 294463 w 333764"/>
              <a:gd name="connsiteY2" fmla="*/ 473207 h 475255"/>
              <a:gd name="connsiteX3" fmla="*/ 268885 w 333764"/>
              <a:gd name="connsiteY3" fmla="*/ 351714 h 475255"/>
              <a:gd name="connsiteX4" fmla="*/ 332829 w 333764"/>
              <a:gd name="connsiteY4" fmla="*/ 441235 h 475255"/>
              <a:gd name="connsiteX5" fmla="*/ 211336 w 333764"/>
              <a:gd name="connsiteY5" fmla="*/ 243009 h 475255"/>
              <a:gd name="connsiteX6" fmla="*/ 320 w 333764"/>
              <a:gd name="connsiteY6" fmla="*/ 21 h 475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3764" h="475255">
                <a:moveTo>
                  <a:pt x="320" y="21"/>
                </a:moveTo>
                <a:cubicBezTo>
                  <a:pt x="-7140" y="-2110"/>
                  <a:pt x="117551" y="151356"/>
                  <a:pt x="166575" y="230220"/>
                </a:cubicBezTo>
                <a:cubicBezTo>
                  <a:pt x="215599" y="309084"/>
                  <a:pt x="277411" y="452958"/>
                  <a:pt x="294463" y="473207"/>
                </a:cubicBezTo>
                <a:cubicBezTo>
                  <a:pt x="311515" y="493456"/>
                  <a:pt x="262491" y="357043"/>
                  <a:pt x="268885" y="351714"/>
                </a:cubicBezTo>
                <a:cubicBezTo>
                  <a:pt x="275279" y="346385"/>
                  <a:pt x="342420" y="459352"/>
                  <a:pt x="332829" y="441235"/>
                </a:cubicBezTo>
                <a:cubicBezTo>
                  <a:pt x="323238" y="423118"/>
                  <a:pt x="262491" y="315479"/>
                  <a:pt x="211336" y="243009"/>
                </a:cubicBezTo>
                <a:cubicBezTo>
                  <a:pt x="160181" y="170539"/>
                  <a:pt x="7780" y="2152"/>
                  <a:pt x="320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 1289">
            <a:extLst>
              <a:ext uri="{FF2B5EF4-FFF2-40B4-BE49-F238E27FC236}">
                <a16:creationId xmlns:a16="http://schemas.microsoft.com/office/drawing/2014/main" id="{5C1D6D6F-F99F-CE8E-F798-A143DF72A28A}"/>
              </a:ext>
            </a:extLst>
          </p:cNvPr>
          <p:cNvSpPr/>
          <p:nvPr/>
        </p:nvSpPr>
        <p:spPr>
          <a:xfrm>
            <a:off x="2675386" y="4309763"/>
            <a:ext cx="176696" cy="415808"/>
          </a:xfrm>
          <a:custGeom>
            <a:avLst/>
            <a:gdLst>
              <a:gd name="connsiteX0" fmla="*/ 176519 w 176696"/>
              <a:gd name="connsiteY0" fmla="*/ 66 h 415808"/>
              <a:gd name="connsiteX1" fmla="*/ 42236 w 176696"/>
              <a:gd name="connsiteY1" fmla="*/ 166321 h 415808"/>
              <a:gd name="connsiteX2" fmla="*/ 35842 w 176696"/>
              <a:gd name="connsiteY2" fmla="*/ 338970 h 415808"/>
              <a:gd name="connsiteX3" fmla="*/ 35842 w 176696"/>
              <a:gd name="connsiteY3" fmla="*/ 230265 h 415808"/>
              <a:gd name="connsiteX4" fmla="*/ 80603 w 176696"/>
              <a:gd name="connsiteY4" fmla="*/ 415703 h 415808"/>
              <a:gd name="connsiteX5" fmla="*/ 23053 w 176696"/>
              <a:gd name="connsiteY5" fmla="*/ 255843 h 415808"/>
              <a:gd name="connsiteX6" fmla="*/ 10264 w 176696"/>
              <a:gd name="connsiteY6" fmla="*/ 185504 h 415808"/>
              <a:gd name="connsiteX7" fmla="*/ 176519 w 176696"/>
              <a:gd name="connsiteY7" fmla="*/ 66 h 415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6696" h="415808">
                <a:moveTo>
                  <a:pt x="176519" y="66"/>
                </a:moveTo>
                <a:cubicBezTo>
                  <a:pt x="181848" y="-3131"/>
                  <a:pt x="65682" y="109837"/>
                  <a:pt x="42236" y="166321"/>
                </a:cubicBezTo>
                <a:cubicBezTo>
                  <a:pt x="18790" y="222805"/>
                  <a:pt x="36908" y="328313"/>
                  <a:pt x="35842" y="338970"/>
                </a:cubicBezTo>
                <a:cubicBezTo>
                  <a:pt x="34776" y="349627"/>
                  <a:pt x="28382" y="217476"/>
                  <a:pt x="35842" y="230265"/>
                </a:cubicBezTo>
                <a:cubicBezTo>
                  <a:pt x="43302" y="243054"/>
                  <a:pt x="82734" y="411440"/>
                  <a:pt x="80603" y="415703"/>
                </a:cubicBezTo>
                <a:cubicBezTo>
                  <a:pt x="78472" y="419966"/>
                  <a:pt x="34776" y="294209"/>
                  <a:pt x="23053" y="255843"/>
                </a:cubicBezTo>
                <a:cubicBezTo>
                  <a:pt x="11330" y="217477"/>
                  <a:pt x="-14248" y="222805"/>
                  <a:pt x="10264" y="185504"/>
                </a:cubicBezTo>
                <a:cubicBezTo>
                  <a:pt x="34776" y="148203"/>
                  <a:pt x="171190" y="3263"/>
                  <a:pt x="176519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14F8B333-2F1E-F33A-5E2B-AF3FE4C484B9}"/>
              </a:ext>
            </a:extLst>
          </p:cNvPr>
          <p:cNvSpPr/>
          <p:nvPr/>
        </p:nvSpPr>
        <p:spPr>
          <a:xfrm>
            <a:off x="2405745" y="3446149"/>
            <a:ext cx="210379" cy="420761"/>
          </a:xfrm>
          <a:custGeom>
            <a:avLst/>
            <a:gdLst>
              <a:gd name="connsiteX0" fmla="*/ 209567 w 210379"/>
              <a:gd name="connsiteY0" fmla="*/ 436 h 420761"/>
              <a:gd name="connsiteX1" fmla="*/ 107256 w 210379"/>
              <a:gd name="connsiteY1" fmla="*/ 179479 h 420761"/>
              <a:gd name="connsiteX2" fmla="*/ 4946 w 210379"/>
              <a:gd name="connsiteY2" fmla="*/ 416072 h 420761"/>
              <a:gd name="connsiteX3" fmla="*/ 24129 w 210379"/>
              <a:gd name="connsiteY3" fmla="*/ 326550 h 420761"/>
              <a:gd name="connsiteX4" fmla="*/ 94468 w 210379"/>
              <a:gd name="connsiteY4" fmla="*/ 198662 h 420761"/>
              <a:gd name="connsiteX5" fmla="*/ 49707 w 210379"/>
              <a:gd name="connsiteY5" fmla="*/ 230634 h 420761"/>
              <a:gd name="connsiteX6" fmla="*/ 209567 w 210379"/>
              <a:gd name="connsiteY6" fmla="*/ 436 h 420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79" h="420761">
                <a:moveTo>
                  <a:pt x="209567" y="436"/>
                </a:moveTo>
                <a:cubicBezTo>
                  <a:pt x="219158" y="-8090"/>
                  <a:pt x="141359" y="110206"/>
                  <a:pt x="107256" y="179479"/>
                </a:cubicBezTo>
                <a:cubicBezTo>
                  <a:pt x="73152" y="248752"/>
                  <a:pt x="18800" y="391560"/>
                  <a:pt x="4946" y="416072"/>
                </a:cubicBezTo>
                <a:cubicBezTo>
                  <a:pt x="-8909" y="440584"/>
                  <a:pt x="9209" y="362785"/>
                  <a:pt x="24129" y="326550"/>
                </a:cubicBezTo>
                <a:cubicBezTo>
                  <a:pt x="39049" y="290315"/>
                  <a:pt x="90205" y="214648"/>
                  <a:pt x="94468" y="198662"/>
                </a:cubicBezTo>
                <a:cubicBezTo>
                  <a:pt x="98731" y="182676"/>
                  <a:pt x="34787" y="259409"/>
                  <a:pt x="49707" y="230634"/>
                </a:cubicBezTo>
                <a:cubicBezTo>
                  <a:pt x="64627" y="201859"/>
                  <a:pt x="199976" y="8962"/>
                  <a:pt x="209567" y="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 1291">
            <a:extLst>
              <a:ext uri="{FF2B5EF4-FFF2-40B4-BE49-F238E27FC236}">
                <a16:creationId xmlns:a16="http://schemas.microsoft.com/office/drawing/2014/main" id="{9BBEB648-EAD6-BD96-DB83-5AC709447098}"/>
              </a:ext>
            </a:extLst>
          </p:cNvPr>
          <p:cNvSpPr/>
          <p:nvPr/>
        </p:nvSpPr>
        <p:spPr>
          <a:xfrm>
            <a:off x="3036514" y="3504015"/>
            <a:ext cx="225554" cy="487524"/>
          </a:xfrm>
          <a:custGeom>
            <a:avLst/>
            <a:gdLst>
              <a:gd name="connsiteX0" fmla="*/ 173478 w 225554"/>
              <a:gd name="connsiteY0" fmla="*/ 119 h 487524"/>
              <a:gd name="connsiteX1" fmla="*/ 186266 w 225554"/>
              <a:gd name="connsiteY1" fmla="*/ 249501 h 487524"/>
              <a:gd name="connsiteX2" fmla="*/ 829 w 225554"/>
              <a:gd name="connsiteY2" fmla="*/ 486094 h 487524"/>
              <a:gd name="connsiteX3" fmla="*/ 122322 w 225554"/>
              <a:gd name="connsiteY3" fmla="*/ 345417 h 487524"/>
              <a:gd name="connsiteX4" fmla="*/ 224633 w 225554"/>
              <a:gd name="connsiteY4" fmla="*/ 281473 h 487524"/>
              <a:gd name="connsiteX5" fmla="*/ 173478 w 225554"/>
              <a:gd name="connsiteY5" fmla="*/ 119 h 48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554" h="487524">
                <a:moveTo>
                  <a:pt x="173478" y="119"/>
                </a:moveTo>
                <a:cubicBezTo>
                  <a:pt x="167084" y="-5210"/>
                  <a:pt x="215041" y="168505"/>
                  <a:pt x="186266" y="249501"/>
                </a:cubicBezTo>
                <a:cubicBezTo>
                  <a:pt x="157491" y="330497"/>
                  <a:pt x="11486" y="470108"/>
                  <a:pt x="829" y="486094"/>
                </a:cubicBezTo>
                <a:cubicBezTo>
                  <a:pt x="-9828" y="502080"/>
                  <a:pt x="85021" y="379520"/>
                  <a:pt x="122322" y="345417"/>
                </a:cubicBezTo>
                <a:cubicBezTo>
                  <a:pt x="159623" y="311314"/>
                  <a:pt x="216107" y="336891"/>
                  <a:pt x="224633" y="281473"/>
                </a:cubicBezTo>
                <a:cubicBezTo>
                  <a:pt x="233159" y="226055"/>
                  <a:pt x="179872" y="5448"/>
                  <a:pt x="173478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 1292">
            <a:extLst>
              <a:ext uri="{FF2B5EF4-FFF2-40B4-BE49-F238E27FC236}">
                <a16:creationId xmlns:a16="http://schemas.microsoft.com/office/drawing/2014/main" id="{0FAF46BF-DC4D-0D9A-804A-59DF86E7C7A4}"/>
              </a:ext>
            </a:extLst>
          </p:cNvPr>
          <p:cNvSpPr/>
          <p:nvPr/>
        </p:nvSpPr>
        <p:spPr>
          <a:xfrm>
            <a:off x="3676565" y="3655713"/>
            <a:ext cx="195348" cy="462284"/>
          </a:xfrm>
          <a:custGeom>
            <a:avLst/>
            <a:gdLst>
              <a:gd name="connsiteX0" fmla="*/ 218 w 195348"/>
              <a:gd name="connsiteY0" fmla="*/ 1887 h 462284"/>
              <a:gd name="connsiteX1" fmla="*/ 147290 w 195348"/>
              <a:gd name="connsiteY1" fmla="*/ 283241 h 462284"/>
              <a:gd name="connsiteX2" fmla="*/ 160078 w 195348"/>
              <a:gd name="connsiteY2" fmla="*/ 462284 h 462284"/>
              <a:gd name="connsiteX3" fmla="*/ 179262 w 195348"/>
              <a:gd name="connsiteY3" fmla="*/ 283241 h 462284"/>
              <a:gd name="connsiteX4" fmla="*/ 192050 w 195348"/>
              <a:gd name="connsiteY4" fmla="*/ 347185 h 462284"/>
              <a:gd name="connsiteX5" fmla="*/ 115318 w 195348"/>
              <a:gd name="connsiteY5" fmla="*/ 168142 h 462284"/>
              <a:gd name="connsiteX6" fmla="*/ 218 w 195348"/>
              <a:gd name="connsiteY6" fmla="*/ 1887 h 462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5348" h="462284">
                <a:moveTo>
                  <a:pt x="218" y="1887"/>
                </a:moveTo>
                <a:cubicBezTo>
                  <a:pt x="5547" y="21070"/>
                  <a:pt x="120647" y="206508"/>
                  <a:pt x="147290" y="283241"/>
                </a:cubicBezTo>
                <a:cubicBezTo>
                  <a:pt x="173933" y="359974"/>
                  <a:pt x="154749" y="462284"/>
                  <a:pt x="160078" y="462284"/>
                </a:cubicBezTo>
                <a:cubicBezTo>
                  <a:pt x="165407" y="462284"/>
                  <a:pt x="173933" y="302424"/>
                  <a:pt x="179262" y="283241"/>
                </a:cubicBezTo>
                <a:cubicBezTo>
                  <a:pt x="184591" y="264058"/>
                  <a:pt x="202707" y="366368"/>
                  <a:pt x="192050" y="347185"/>
                </a:cubicBezTo>
                <a:cubicBezTo>
                  <a:pt x="181393" y="328002"/>
                  <a:pt x="141961" y="221429"/>
                  <a:pt x="115318" y="168142"/>
                </a:cubicBezTo>
                <a:cubicBezTo>
                  <a:pt x="88675" y="114855"/>
                  <a:pt x="-5111" y="-17296"/>
                  <a:pt x="218" y="18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 1293">
            <a:extLst>
              <a:ext uri="{FF2B5EF4-FFF2-40B4-BE49-F238E27FC236}">
                <a16:creationId xmlns:a16="http://schemas.microsoft.com/office/drawing/2014/main" id="{BA42EB11-7579-4E8F-1142-B254906D21C2}"/>
              </a:ext>
            </a:extLst>
          </p:cNvPr>
          <p:cNvSpPr/>
          <p:nvPr/>
        </p:nvSpPr>
        <p:spPr>
          <a:xfrm>
            <a:off x="4785901" y="5267115"/>
            <a:ext cx="252871" cy="300425"/>
          </a:xfrm>
          <a:custGeom>
            <a:avLst/>
            <a:gdLst>
              <a:gd name="connsiteX0" fmla="*/ 66017 w 252871"/>
              <a:gd name="connsiteY0" fmla="*/ 16 h 300425"/>
              <a:gd name="connsiteX1" fmla="*/ 149993 w 252871"/>
              <a:gd name="connsiteY1" fmla="*/ 130644 h 300425"/>
              <a:gd name="connsiteX2" fmla="*/ 703 w 252871"/>
              <a:gd name="connsiteY2" fmla="*/ 298595 h 300425"/>
              <a:gd name="connsiteX3" fmla="*/ 98675 w 252871"/>
              <a:gd name="connsiteY3" fmla="*/ 214620 h 300425"/>
              <a:gd name="connsiteX4" fmla="*/ 210642 w 252871"/>
              <a:gd name="connsiteY4" fmla="*/ 130644 h 300425"/>
              <a:gd name="connsiteX5" fmla="*/ 135997 w 252871"/>
              <a:gd name="connsiteY5" fmla="*/ 116648 h 300425"/>
              <a:gd name="connsiteX6" fmla="*/ 252630 w 252871"/>
              <a:gd name="connsiteY6" fmla="*/ 121314 h 300425"/>
              <a:gd name="connsiteX7" fmla="*/ 66017 w 252871"/>
              <a:gd name="connsiteY7" fmla="*/ 16 h 30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2871" h="300425">
                <a:moveTo>
                  <a:pt x="66017" y="16"/>
                </a:moveTo>
                <a:cubicBezTo>
                  <a:pt x="48911" y="1571"/>
                  <a:pt x="160879" y="80881"/>
                  <a:pt x="149993" y="130644"/>
                </a:cubicBezTo>
                <a:cubicBezTo>
                  <a:pt x="139107" y="180407"/>
                  <a:pt x="9256" y="284599"/>
                  <a:pt x="703" y="298595"/>
                </a:cubicBezTo>
                <a:cubicBezTo>
                  <a:pt x="-7850" y="312591"/>
                  <a:pt x="63685" y="242612"/>
                  <a:pt x="98675" y="214620"/>
                </a:cubicBezTo>
                <a:cubicBezTo>
                  <a:pt x="133665" y="186628"/>
                  <a:pt x="204422" y="146973"/>
                  <a:pt x="210642" y="130644"/>
                </a:cubicBezTo>
                <a:cubicBezTo>
                  <a:pt x="216862" y="114315"/>
                  <a:pt x="128999" y="118203"/>
                  <a:pt x="135997" y="116648"/>
                </a:cubicBezTo>
                <a:cubicBezTo>
                  <a:pt x="142995" y="115093"/>
                  <a:pt x="258850" y="137642"/>
                  <a:pt x="252630" y="121314"/>
                </a:cubicBezTo>
                <a:cubicBezTo>
                  <a:pt x="246410" y="104986"/>
                  <a:pt x="83123" y="-1539"/>
                  <a:pt x="66017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 1294">
            <a:extLst>
              <a:ext uri="{FF2B5EF4-FFF2-40B4-BE49-F238E27FC236}">
                <a16:creationId xmlns:a16="http://schemas.microsoft.com/office/drawing/2014/main" id="{B739712A-A4E9-55C2-6C31-7FF23CE56601}"/>
              </a:ext>
            </a:extLst>
          </p:cNvPr>
          <p:cNvSpPr/>
          <p:nvPr/>
        </p:nvSpPr>
        <p:spPr>
          <a:xfrm>
            <a:off x="4933927" y="5685853"/>
            <a:ext cx="889077" cy="514925"/>
          </a:xfrm>
          <a:custGeom>
            <a:avLst/>
            <a:gdLst>
              <a:gd name="connsiteX0" fmla="*/ 889023 w 889077"/>
              <a:gd name="connsiteY0" fmla="*/ 572 h 514925"/>
              <a:gd name="connsiteX1" fmla="*/ 793773 w 889077"/>
              <a:gd name="connsiteY1" fmla="*/ 137097 h 514925"/>
              <a:gd name="connsiteX2" fmla="*/ 508023 w 889077"/>
              <a:gd name="connsiteY2" fmla="*/ 346647 h 514925"/>
              <a:gd name="connsiteX3" fmla="*/ 600098 w 889077"/>
              <a:gd name="connsiteY3" fmla="*/ 311722 h 514925"/>
              <a:gd name="connsiteX4" fmla="*/ 406423 w 889077"/>
              <a:gd name="connsiteY4" fmla="*/ 368872 h 514925"/>
              <a:gd name="connsiteX5" fmla="*/ 247673 w 889077"/>
              <a:gd name="connsiteY5" fmla="*/ 416497 h 514925"/>
              <a:gd name="connsiteX6" fmla="*/ 23 w 889077"/>
              <a:gd name="connsiteY6" fmla="*/ 514922 h 514925"/>
              <a:gd name="connsiteX7" fmla="*/ 234973 w 889077"/>
              <a:gd name="connsiteY7" fmla="*/ 419672 h 514925"/>
              <a:gd name="connsiteX8" fmla="*/ 577873 w 889077"/>
              <a:gd name="connsiteY8" fmla="*/ 333947 h 514925"/>
              <a:gd name="connsiteX9" fmla="*/ 384198 w 889077"/>
              <a:gd name="connsiteY9" fmla="*/ 391097 h 514925"/>
              <a:gd name="connsiteX10" fmla="*/ 676298 w 889077"/>
              <a:gd name="connsiteY10" fmla="*/ 273622 h 514925"/>
              <a:gd name="connsiteX11" fmla="*/ 600098 w 889077"/>
              <a:gd name="connsiteY11" fmla="*/ 299022 h 514925"/>
              <a:gd name="connsiteX12" fmla="*/ 727098 w 889077"/>
              <a:gd name="connsiteY12" fmla="*/ 219647 h 514925"/>
              <a:gd name="connsiteX13" fmla="*/ 676298 w 889077"/>
              <a:gd name="connsiteY13" fmla="*/ 235522 h 514925"/>
              <a:gd name="connsiteX14" fmla="*/ 784248 w 889077"/>
              <a:gd name="connsiteY14" fmla="*/ 187897 h 514925"/>
              <a:gd name="connsiteX15" fmla="*/ 889023 w 889077"/>
              <a:gd name="connsiteY15" fmla="*/ 572 h 51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89077" h="514925">
                <a:moveTo>
                  <a:pt x="889023" y="572"/>
                </a:moveTo>
                <a:cubicBezTo>
                  <a:pt x="890610" y="-7895"/>
                  <a:pt x="857273" y="79418"/>
                  <a:pt x="793773" y="137097"/>
                </a:cubicBezTo>
                <a:cubicBezTo>
                  <a:pt x="730273" y="194776"/>
                  <a:pt x="540302" y="317543"/>
                  <a:pt x="508023" y="346647"/>
                </a:cubicBezTo>
                <a:cubicBezTo>
                  <a:pt x="475744" y="375751"/>
                  <a:pt x="617031" y="308018"/>
                  <a:pt x="600098" y="311722"/>
                </a:cubicBezTo>
                <a:cubicBezTo>
                  <a:pt x="583165" y="315426"/>
                  <a:pt x="406423" y="368872"/>
                  <a:pt x="406423" y="368872"/>
                </a:cubicBezTo>
                <a:cubicBezTo>
                  <a:pt x="347686" y="386334"/>
                  <a:pt x="315406" y="392155"/>
                  <a:pt x="247673" y="416497"/>
                </a:cubicBezTo>
                <a:cubicBezTo>
                  <a:pt x="179940" y="440839"/>
                  <a:pt x="2140" y="514393"/>
                  <a:pt x="23" y="514922"/>
                </a:cubicBezTo>
                <a:cubicBezTo>
                  <a:pt x="-2094" y="515451"/>
                  <a:pt x="138665" y="449834"/>
                  <a:pt x="234973" y="419672"/>
                </a:cubicBezTo>
                <a:cubicBezTo>
                  <a:pt x="331281" y="389510"/>
                  <a:pt x="553002" y="338709"/>
                  <a:pt x="577873" y="333947"/>
                </a:cubicBezTo>
                <a:cubicBezTo>
                  <a:pt x="602744" y="329185"/>
                  <a:pt x="367794" y="401151"/>
                  <a:pt x="384198" y="391097"/>
                </a:cubicBezTo>
                <a:cubicBezTo>
                  <a:pt x="400602" y="381043"/>
                  <a:pt x="640315" y="288968"/>
                  <a:pt x="676298" y="273622"/>
                </a:cubicBezTo>
                <a:cubicBezTo>
                  <a:pt x="712281" y="258276"/>
                  <a:pt x="591631" y="308018"/>
                  <a:pt x="600098" y="299022"/>
                </a:cubicBezTo>
                <a:cubicBezTo>
                  <a:pt x="608565" y="290026"/>
                  <a:pt x="714398" y="230230"/>
                  <a:pt x="727098" y="219647"/>
                </a:cubicBezTo>
                <a:cubicBezTo>
                  <a:pt x="739798" y="209064"/>
                  <a:pt x="666773" y="240814"/>
                  <a:pt x="676298" y="235522"/>
                </a:cubicBezTo>
                <a:cubicBezTo>
                  <a:pt x="685823" y="230230"/>
                  <a:pt x="750910" y="220705"/>
                  <a:pt x="784248" y="187897"/>
                </a:cubicBezTo>
                <a:cubicBezTo>
                  <a:pt x="817585" y="155089"/>
                  <a:pt x="887436" y="9039"/>
                  <a:pt x="889023" y="5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 1295">
            <a:extLst>
              <a:ext uri="{FF2B5EF4-FFF2-40B4-BE49-F238E27FC236}">
                <a16:creationId xmlns:a16="http://schemas.microsoft.com/office/drawing/2014/main" id="{68B97685-6415-20C6-6B92-25CFF97C91D3}"/>
              </a:ext>
            </a:extLst>
          </p:cNvPr>
          <p:cNvSpPr/>
          <p:nvPr/>
        </p:nvSpPr>
        <p:spPr>
          <a:xfrm>
            <a:off x="4862254" y="5327362"/>
            <a:ext cx="363327" cy="935522"/>
          </a:xfrm>
          <a:custGeom>
            <a:avLst/>
            <a:gdLst>
              <a:gd name="connsiteX0" fmla="*/ 246321 w 363327"/>
              <a:gd name="connsiteY0" fmla="*/ 288 h 935522"/>
              <a:gd name="connsiteX1" fmla="*/ 344746 w 363327"/>
              <a:gd name="connsiteY1" fmla="*/ 184438 h 935522"/>
              <a:gd name="connsiteX2" fmla="*/ 252671 w 363327"/>
              <a:gd name="connsiteY2" fmla="*/ 346363 h 935522"/>
              <a:gd name="connsiteX3" fmla="*/ 303471 w 363327"/>
              <a:gd name="connsiteY3" fmla="*/ 308263 h 935522"/>
              <a:gd name="connsiteX4" fmla="*/ 198696 w 363327"/>
              <a:gd name="connsiteY4" fmla="*/ 473363 h 935522"/>
              <a:gd name="connsiteX5" fmla="*/ 179646 w 363327"/>
              <a:gd name="connsiteY5" fmla="*/ 600363 h 935522"/>
              <a:gd name="connsiteX6" fmla="*/ 239971 w 363327"/>
              <a:gd name="connsiteY6" fmla="*/ 524163 h 935522"/>
              <a:gd name="connsiteX7" fmla="*/ 11371 w 363327"/>
              <a:gd name="connsiteY7" fmla="*/ 917863 h 935522"/>
              <a:gd name="connsiteX8" fmla="*/ 62171 w 363327"/>
              <a:gd name="connsiteY8" fmla="*/ 832138 h 935522"/>
              <a:gd name="connsiteX9" fmla="*/ 300296 w 363327"/>
              <a:gd name="connsiteY9" fmla="*/ 517813 h 935522"/>
              <a:gd name="connsiteX10" fmla="*/ 208221 w 363327"/>
              <a:gd name="connsiteY10" fmla="*/ 603538 h 935522"/>
              <a:gd name="connsiteX11" fmla="*/ 259021 w 363327"/>
              <a:gd name="connsiteY11" fmla="*/ 432088 h 935522"/>
              <a:gd name="connsiteX12" fmla="*/ 262196 w 363327"/>
              <a:gd name="connsiteY12" fmla="*/ 428913 h 935522"/>
              <a:gd name="connsiteX13" fmla="*/ 217746 w 363327"/>
              <a:gd name="connsiteY13" fmla="*/ 501938 h 935522"/>
              <a:gd name="connsiteX14" fmla="*/ 233621 w 363327"/>
              <a:gd name="connsiteY14" fmla="*/ 422563 h 935522"/>
              <a:gd name="connsiteX15" fmla="*/ 341571 w 363327"/>
              <a:gd name="connsiteY15" fmla="*/ 213013 h 935522"/>
              <a:gd name="connsiteX16" fmla="*/ 357446 w 363327"/>
              <a:gd name="connsiteY16" fmla="*/ 143163 h 935522"/>
              <a:gd name="connsiteX17" fmla="*/ 246321 w 363327"/>
              <a:gd name="connsiteY17" fmla="*/ 288 h 935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63327" h="935522">
                <a:moveTo>
                  <a:pt x="246321" y="288"/>
                </a:moveTo>
                <a:cubicBezTo>
                  <a:pt x="244204" y="7167"/>
                  <a:pt x="343688" y="126759"/>
                  <a:pt x="344746" y="184438"/>
                </a:cubicBezTo>
                <a:cubicBezTo>
                  <a:pt x="345804" y="242117"/>
                  <a:pt x="259550" y="325726"/>
                  <a:pt x="252671" y="346363"/>
                </a:cubicBezTo>
                <a:cubicBezTo>
                  <a:pt x="245792" y="367000"/>
                  <a:pt x="312467" y="287096"/>
                  <a:pt x="303471" y="308263"/>
                </a:cubicBezTo>
                <a:cubicBezTo>
                  <a:pt x="294475" y="329430"/>
                  <a:pt x="219333" y="424680"/>
                  <a:pt x="198696" y="473363"/>
                </a:cubicBezTo>
                <a:cubicBezTo>
                  <a:pt x="178058" y="522046"/>
                  <a:pt x="172767" y="591896"/>
                  <a:pt x="179646" y="600363"/>
                </a:cubicBezTo>
                <a:cubicBezTo>
                  <a:pt x="186525" y="608830"/>
                  <a:pt x="268017" y="471246"/>
                  <a:pt x="239971" y="524163"/>
                </a:cubicBezTo>
                <a:cubicBezTo>
                  <a:pt x="211925" y="577080"/>
                  <a:pt x="41004" y="866534"/>
                  <a:pt x="11371" y="917863"/>
                </a:cubicBezTo>
                <a:cubicBezTo>
                  <a:pt x="-18262" y="969192"/>
                  <a:pt x="14017" y="898813"/>
                  <a:pt x="62171" y="832138"/>
                </a:cubicBezTo>
                <a:cubicBezTo>
                  <a:pt x="110325" y="765463"/>
                  <a:pt x="275954" y="555913"/>
                  <a:pt x="300296" y="517813"/>
                </a:cubicBezTo>
                <a:cubicBezTo>
                  <a:pt x="324638" y="479713"/>
                  <a:pt x="215100" y="617826"/>
                  <a:pt x="208221" y="603538"/>
                </a:cubicBezTo>
                <a:cubicBezTo>
                  <a:pt x="201342" y="589251"/>
                  <a:pt x="250025" y="461192"/>
                  <a:pt x="259021" y="432088"/>
                </a:cubicBezTo>
                <a:cubicBezTo>
                  <a:pt x="268017" y="402984"/>
                  <a:pt x="269075" y="417271"/>
                  <a:pt x="262196" y="428913"/>
                </a:cubicBezTo>
                <a:cubicBezTo>
                  <a:pt x="255317" y="440555"/>
                  <a:pt x="222508" y="502996"/>
                  <a:pt x="217746" y="501938"/>
                </a:cubicBezTo>
                <a:cubicBezTo>
                  <a:pt x="212984" y="500880"/>
                  <a:pt x="212983" y="470717"/>
                  <a:pt x="233621" y="422563"/>
                </a:cubicBezTo>
                <a:cubicBezTo>
                  <a:pt x="254259" y="374409"/>
                  <a:pt x="320933" y="259580"/>
                  <a:pt x="341571" y="213013"/>
                </a:cubicBezTo>
                <a:cubicBezTo>
                  <a:pt x="362209" y="166446"/>
                  <a:pt x="369617" y="174913"/>
                  <a:pt x="357446" y="143163"/>
                </a:cubicBezTo>
                <a:cubicBezTo>
                  <a:pt x="345275" y="111413"/>
                  <a:pt x="248438" y="-6591"/>
                  <a:pt x="246321" y="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 1296">
            <a:extLst>
              <a:ext uri="{FF2B5EF4-FFF2-40B4-BE49-F238E27FC236}">
                <a16:creationId xmlns:a16="http://schemas.microsoft.com/office/drawing/2014/main" id="{7A3BAE1C-71F0-5D25-2DC0-2CEC10973F51}"/>
              </a:ext>
            </a:extLst>
          </p:cNvPr>
          <p:cNvSpPr/>
          <p:nvPr/>
        </p:nvSpPr>
        <p:spPr>
          <a:xfrm>
            <a:off x="5200639" y="5279296"/>
            <a:ext cx="273628" cy="591457"/>
          </a:xfrm>
          <a:custGeom>
            <a:avLst/>
            <a:gdLst>
              <a:gd name="connsiteX0" fmla="*/ 25411 w 273628"/>
              <a:gd name="connsiteY0" fmla="*/ 729 h 591457"/>
              <a:gd name="connsiteX1" fmla="*/ 127011 w 273628"/>
              <a:gd name="connsiteY1" fmla="*/ 203929 h 591457"/>
              <a:gd name="connsiteX2" fmla="*/ 95261 w 273628"/>
              <a:gd name="connsiteY2" fmla="*/ 356329 h 591457"/>
              <a:gd name="connsiteX3" fmla="*/ 11 w 273628"/>
              <a:gd name="connsiteY3" fmla="*/ 438879 h 591457"/>
              <a:gd name="connsiteX4" fmla="*/ 101611 w 273628"/>
              <a:gd name="connsiteY4" fmla="*/ 381729 h 591457"/>
              <a:gd name="connsiteX5" fmla="*/ 22236 w 273628"/>
              <a:gd name="connsiteY5" fmla="*/ 515079 h 591457"/>
              <a:gd name="connsiteX6" fmla="*/ 19061 w 273628"/>
              <a:gd name="connsiteY6" fmla="*/ 543654 h 591457"/>
              <a:gd name="connsiteX7" fmla="*/ 155586 w 273628"/>
              <a:gd name="connsiteY7" fmla="*/ 502379 h 591457"/>
              <a:gd name="connsiteX8" fmla="*/ 114311 w 273628"/>
              <a:gd name="connsiteY8" fmla="*/ 550004 h 591457"/>
              <a:gd name="connsiteX9" fmla="*/ 273061 w 273628"/>
              <a:gd name="connsiteY9" fmla="*/ 410304 h 591457"/>
              <a:gd name="connsiteX10" fmla="*/ 161936 w 273628"/>
              <a:gd name="connsiteY10" fmla="*/ 527779 h 591457"/>
              <a:gd name="connsiteX11" fmla="*/ 22236 w 273628"/>
              <a:gd name="connsiteY11" fmla="*/ 591279 h 591457"/>
              <a:gd name="connsiteX12" fmla="*/ 63511 w 273628"/>
              <a:gd name="connsiteY12" fmla="*/ 546829 h 591457"/>
              <a:gd name="connsiteX13" fmla="*/ 12711 w 273628"/>
              <a:gd name="connsiteY13" fmla="*/ 546829 h 591457"/>
              <a:gd name="connsiteX14" fmla="*/ 111136 w 273628"/>
              <a:gd name="connsiteY14" fmla="*/ 384904 h 591457"/>
              <a:gd name="connsiteX15" fmla="*/ 79386 w 273628"/>
              <a:gd name="connsiteY15" fmla="*/ 388079 h 591457"/>
              <a:gd name="connsiteX16" fmla="*/ 111136 w 273628"/>
              <a:gd name="connsiteY16" fmla="*/ 280129 h 591457"/>
              <a:gd name="connsiteX17" fmla="*/ 25411 w 273628"/>
              <a:gd name="connsiteY17" fmla="*/ 729 h 591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73628" h="591457">
                <a:moveTo>
                  <a:pt x="25411" y="729"/>
                </a:moveTo>
                <a:cubicBezTo>
                  <a:pt x="28057" y="-11971"/>
                  <a:pt x="115369" y="144662"/>
                  <a:pt x="127011" y="203929"/>
                </a:cubicBezTo>
                <a:cubicBezTo>
                  <a:pt x="138653" y="263196"/>
                  <a:pt x="116428" y="317171"/>
                  <a:pt x="95261" y="356329"/>
                </a:cubicBezTo>
                <a:cubicBezTo>
                  <a:pt x="74094" y="395487"/>
                  <a:pt x="-1047" y="434646"/>
                  <a:pt x="11" y="438879"/>
                </a:cubicBezTo>
                <a:cubicBezTo>
                  <a:pt x="1069" y="443112"/>
                  <a:pt x="97907" y="369029"/>
                  <a:pt x="101611" y="381729"/>
                </a:cubicBezTo>
                <a:cubicBezTo>
                  <a:pt x="105315" y="394429"/>
                  <a:pt x="35994" y="488092"/>
                  <a:pt x="22236" y="515079"/>
                </a:cubicBezTo>
                <a:cubicBezTo>
                  <a:pt x="8478" y="542067"/>
                  <a:pt x="-3164" y="545771"/>
                  <a:pt x="19061" y="543654"/>
                </a:cubicBezTo>
                <a:cubicBezTo>
                  <a:pt x="41286" y="541537"/>
                  <a:pt x="139711" y="501321"/>
                  <a:pt x="155586" y="502379"/>
                </a:cubicBezTo>
                <a:cubicBezTo>
                  <a:pt x="171461" y="503437"/>
                  <a:pt x="94732" y="565350"/>
                  <a:pt x="114311" y="550004"/>
                </a:cubicBezTo>
                <a:cubicBezTo>
                  <a:pt x="133890" y="534658"/>
                  <a:pt x="265124" y="414008"/>
                  <a:pt x="273061" y="410304"/>
                </a:cubicBezTo>
                <a:cubicBezTo>
                  <a:pt x="280998" y="406600"/>
                  <a:pt x="203740" y="497617"/>
                  <a:pt x="161936" y="527779"/>
                </a:cubicBezTo>
                <a:cubicBezTo>
                  <a:pt x="120132" y="557942"/>
                  <a:pt x="38640" y="588104"/>
                  <a:pt x="22236" y="591279"/>
                </a:cubicBezTo>
                <a:cubicBezTo>
                  <a:pt x="5832" y="594454"/>
                  <a:pt x="65098" y="554237"/>
                  <a:pt x="63511" y="546829"/>
                </a:cubicBezTo>
                <a:cubicBezTo>
                  <a:pt x="61924" y="539421"/>
                  <a:pt x="4774" y="573816"/>
                  <a:pt x="12711" y="546829"/>
                </a:cubicBezTo>
                <a:cubicBezTo>
                  <a:pt x="20648" y="519842"/>
                  <a:pt x="100024" y="411362"/>
                  <a:pt x="111136" y="384904"/>
                </a:cubicBezTo>
                <a:cubicBezTo>
                  <a:pt x="122249" y="358446"/>
                  <a:pt x="79386" y="405541"/>
                  <a:pt x="79386" y="388079"/>
                </a:cubicBezTo>
                <a:cubicBezTo>
                  <a:pt x="79386" y="370617"/>
                  <a:pt x="116957" y="339396"/>
                  <a:pt x="111136" y="280129"/>
                </a:cubicBezTo>
                <a:cubicBezTo>
                  <a:pt x="105315" y="220862"/>
                  <a:pt x="22765" y="13429"/>
                  <a:pt x="25411" y="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 1297">
            <a:extLst>
              <a:ext uri="{FF2B5EF4-FFF2-40B4-BE49-F238E27FC236}">
                <a16:creationId xmlns:a16="http://schemas.microsoft.com/office/drawing/2014/main" id="{C0F2AA4E-E234-50FE-075E-750BE8C30ACC}"/>
              </a:ext>
            </a:extLst>
          </p:cNvPr>
          <p:cNvSpPr/>
          <p:nvPr/>
        </p:nvSpPr>
        <p:spPr>
          <a:xfrm>
            <a:off x="5276850" y="5238721"/>
            <a:ext cx="177838" cy="533502"/>
          </a:xfrm>
          <a:custGeom>
            <a:avLst/>
            <a:gdLst>
              <a:gd name="connsiteX0" fmla="*/ 161925 w 177838"/>
              <a:gd name="connsiteY0" fmla="*/ 29 h 533502"/>
              <a:gd name="connsiteX1" fmla="*/ 168275 w 177838"/>
              <a:gd name="connsiteY1" fmla="*/ 155604 h 533502"/>
              <a:gd name="connsiteX2" fmla="*/ 79375 w 177838"/>
              <a:gd name="connsiteY2" fmla="*/ 279429 h 533502"/>
              <a:gd name="connsiteX3" fmla="*/ 142875 w 177838"/>
              <a:gd name="connsiteY3" fmla="*/ 215929 h 533502"/>
              <a:gd name="connsiteX4" fmla="*/ 98425 w 177838"/>
              <a:gd name="connsiteY4" fmla="*/ 304829 h 533502"/>
              <a:gd name="connsiteX5" fmla="*/ 76200 w 177838"/>
              <a:gd name="connsiteY5" fmla="*/ 403254 h 533502"/>
              <a:gd name="connsiteX6" fmla="*/ 63500 w 177838"/>
              <a:gd name="connsiteY6" fmla="*/ 460404 h 533502"/>
              <a:gd name="connsiteX7" fmla="*/ 0 w 177838"/>
              <a:gd name="connsiteY7" fmla="*/ 533429 h 533502"/>
              <a:gd name="connsiteX8" fmla="*/ 63500 w 177838"/>
              <a:gd name="connsiteY8" fmla="*/ 473104 h 533502"/>
              <a:gd name="connsiteX9" fmla="*/ 177800 w 177838"/>
              <a:gd name="connsiteY9" fmla="*/ 425479 h 533502"/>
              <a:gd name="connsiteX10" fmla="*/ 50800 w 177838"/>
              <a:gd name="connsiteY10" fmla="*/ 492154 h 533502"/>
              <a:gd name="connsiteX11" fmla="*/ 50800 w 177838"/>
              <a:gd name="connsiteY11" fmla="*/ 454054 h 533502"/>
              <a:gd name="connsiteX12" fmla="*/ 111125 w 177838"/>
              <a:gd name="connsiteY12" fmla="*/ 292129 h 533502"/>
              <a:gd name="connsiteX13" fmla="*/ 92075 w 177838"/>
              <a:gd name="connsiteY13" fmla="*/ 244504 h 533502"/>
              <a:gd name="connsiteX14" fmla="*/ 149225 w 177838"/>
              <a:gd name="connsiteY14" fmla="*/ 168304 h 533502"/>
              <a:gd name="connsiteX15" fmla="*/ 161925 w 177838"/>
              <a:gd name="connsiteY15" fmla="*/ 29 h 53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7838" h="533502">
                <a:moveTo>
                  <a:pt x="161925" y="29"/>
                </a:moveTo>
                <a:cubicBezTo>
                  <a:pt x="165100" y="-2088"/>
                  <a:pt x="182033" y="109037"/>
                  <a:pt x="168275" y="155604"/>
                </a:cubicBezTo>
                <a:cubicBezTo>
                  <a:pt x="154517" y="202171"/>
                  <a:pt x="83608" y="269375"/>
                  <a:pt x="79375" y="279429"/>
                </a:cubicBezTo>
                <a:cubicBezTo>
                  <a:pt x="75142" y="289483"/>
                  <a:pt x="139700" y="211696"/>
                  <a:pt x="142875" y="215929"/>
                </a:cubicBezTo>
                <a:cubicBezTo>
                  <a:pt x="146050" y="220162"/>
                  <a:pt x="109537" y="273608"/>
                  <a:pt x="98425" y="304829"/>
                </a:cubicBezTo>
                <a:cubicBezTo>
                  <a:pt x="87313" y="336050"/>
                  <a:pt x="82021" y="377325"/>
                  <a:pt x="76200" y="403254"/>
                </a:cubicBezTo>
                <a:cubicBezTo>
                  <a:pt x="70379" y="429183"/>
                  <a:pt x="76200" y="438708"/>
                  <a:pt x="63500" y="460404"/>
                </a:cubicBezTo>
                <a:cubicBezTo>
                  <a:pt x="50800" y="482100"/>
                  <a:pt x="0" y="531312"/>
                  <a:pt x="0" y="533429"/>
                </a:cubicBezTo>
                <a:cubicBezTo>
                  <a:pt x="0" y="535546"/>
                  <a:pt x="33867" y="491096"/>
                  <a:pt x="63500" y="473104"/>
                </a:cubicBezTo>
                <a:cubicBezTo>
                  <a:pt x="93133" y="455112"/>
                  <a:pt x="179917" y="422304"/>
                  <a:pt x="177800" y="425479"/>
                </a:cubicBezTo>
                <a:cubicBezTo>
                  <a:pt x="175683" y="428654"/>
                  <a:pt x="71967" y="487392"/>
                  <a:pt x="50800" y="492154"/>
                </a:cubicBezTo>
                <a:cubicBezTo>
                  <a:pt x="29633" y="496916"/>
                  <a:pt x="40746" y="487392"/>
                  <a:pt x="50800" y="454054"/>
                </a:cubicBezTo>
                <a:cubicBezTo>
                  <a:pt x="60854" y="420716"/>
                  <a:pt x="104246" y="327054"/>
                  <a:pt x="111125" y="292129"/>
                </a:cubicBezTo>
                <a:cubicBezTo>
                  <a:pt x="118004" y="257204"/>
                  <a:pt x="85725" y="265141"/>
                  <a:pt x="92075" y="244504"/>
                </a:cubicBezTo>
                <a:cubicBezTo>
                  <a:pt x="98425" y="223867"/>
                  <a:pt x="137583" y="204287"/>
                  <a:pt x="149225" y="168304"/>
                </a:cubicBezTo>
                <a:cubicBezTo>
                  <a:pt x="160867" y="132321"/>
                  <a:pt x="158750" y="2146"/>
                  <a:pt x="161925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 1298">
            <a:extLst>
              <a:ext uri="{FF2B5EF4-FFF2-40B4-BE49-F238E27FC236}">
                <a16:creationId xmlns:a16="http://schemas.microsoft.com/office/drawing/2014/main" id="{EA2DE1E4-90BF-4DB2-D8ED-504F12C6CC6C}"/>
              </a:ext>
            </a:extLst>
          </p:cNvPr>
          <p:cNvSpPr/>
          <p:nvPr/>
        </p:nvSpPr>
        <p:spPr>
          <a:xfrm>
            <a:off x="5100243" y="5739465"/>
            <a:ext cx="505620" cy="369724"/>
          </a:xfrm>
          <a:custGeom>
            <a:avLst/>
            <a:gdLst>
              <a:gd name="connsiteX0" fmla="*/ 500457 w 505620"/>
              <a:gd name="connsiteY0" fmla="*/ 935 h 369724"/>
              <a:gd name="connsiteX1" fmla="*/ 424257 w 505620"/>
              <a:gd name="connsiteY1" fmla="*/ 64435 h 369724"/>
              <a:gd name="connsiteX2" fmla="*/ 186132 w 505620"/>
              <a:gd name="connsiteY2" fmla="*/ 162860 h 369724"/>
              <a:gd name="connsiteX3" fmla="*/ 221057 w 505620"/>
              <a:gd name="connsiteY3" fmla="*/ 248585 h 369724"/>
              <a:gd name="connsiteX4" fmla="*/ 189307 w 505620"/>
              <a:gd name="connsiteY4" fmla="*/ 299385 h 369724"/>
              <a:gd name="connsiteX5" fmla="*/ 24207 w 505620"/>
              <a:gd name="connsiteY5" fmla="*/ 369235 h 369724"/>
              <a:gd name="connsiteX6" fmla="*/ 21032 w 505620"/>
              <a:gd name="connsiteY6" fmla="*/ 321610 h 369724"/>
              <a:gd name="connsiteX7" fmla="*/ 8332 w 505620"/>
              <a:gd name="connsiteY7" fmla="*/ 166035 h 369724"/>
              <a:gd name="connsiteX8" fmla="*/ 33732 w 505620"/>
              <a:gd name="connsiteY8" fmla="*/ 200960 h 369724"/>
              <a:gd name="connsiteX9" fmla="*/ 11507 w 505620"/>
              <a:gd name="connsiteY9" fmla="*/ 251760 h 369724"/>
              <a:gd name="connsiteX10" fmla="*/ 17857 w 505620"/>
              <a:gd name="connsiteY10" fmla="*/ 343835 h 369724"/>
              <a:gd name="connsiteX11" fmla="*/ 217882 w 505620"/>
              <a:gd name="connsiteY11" fmla="*/ 277160 h 369724"/>
              <a:gd name="connsiteX12" fmla="*/ 182957 w 505620"/>
              <a:gd name="connsiteY12" fmla="*/ 188260 h 369724"/>
              <a:gd name="connsiteX13" fmla="*/ 163907 w 505620"/>
              <a:gd name="connsiteY13" fmla="*/ 175560 h 369724"/>
              <a:gd name="connsiteX14" fmla="*/ 386157 w 505620"/>
              <a:gd name="connsiteY14" fmla="*/ 102535 h 369724"/>
              <a:gd name="connsiteX15" fmla="*/ 300432 w 505620"/>
              <a:gd name="connsiteY15" fmla="*/ 112060 h 369724"/>
              <a:gd name="connsiteX16" fmla="*/ 500457 w 505620"/>
              <a:gd name="connsiteY16" fmla="*/ 935 h 36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05620" h="369724">
                <a:moveTo>
                  <a:pt x="500457" y="935"/>
                </a:moveTo>
                <a:cubicBezTo>
                  <a:pt x="521095" y="-7003"/>
                  <a:pt x="476644" y="37448"/>
                  <a:pt x="424257" y="64435"/>
                </a:cubicBezTo>
                <a:cubicBezTo>
                  <a:pt x="371869" y="91423"/>
                  <a:pt x="219999" y="132168"/>
                  <a:pt x="186132" y="162860"/>
                </a:cubicBezTo>
                <a:cubicBezTo>
                  <a:pt x="152265" y="193552"/>
                  <a:pt x="220528" y="225831"/>
                  <a:pt x="221057" y="248585"/>
                </a:cubicBezTo>
                <a:cubicBezTo>
                  <a:pt x="221586" y="271339"/>
                  <a:pt x="222115" y="279277"/>
                  <a:pt x="189307" y="299385"/>
                </a:cubicBezTo>
                <a:cubicBezTo>
                  <a:pt x="156499" y="319493"/>
                  <a:pt x="52253" y="365531"/>
                  <a:pt x="24207" y="369235"/>
                </a:cubicBezTo>
                <a:cubicBezTo>
                  <a:pt x="-3839" y="372939"/>
                  <a:pt x="23678" y="355477"/>
                  <a:pt x="21032" y="321610"/>
                </a:cubicBezTo>
                <a:cubicBezTo>
                  <a:pt x="18386" y="287743"/>
                  <a:pt x="6215" y="186143"/>
                  <a:pt x="8332" y="166035"/>
                </a:cubicBezTo>
                <a:cubicBezTo>
                  <a:pt x="10449" y="145927"/>
                  <a:pt x="33203" y="186673"/>
                  <a:pt x="33732" y="200960"/>
                </a:cubicBezTo>
                <a:cubicBezTo>
                  <a:pt x="34261" y="215248"/>
                  <a:pt x="14153" y="227948"/>
                  <a:pt x="11507" y="251760"/>
                </a:cubicBezTo>
                <a:cubicBezTo>
                  <a:pt x="8861" y="275572"/>
                  <a:pt x="-16539" y="339602"/>
                  <a:pt x="17857" y="343835"/>
                </a:cubicBezTo>
                <a:cubicBezTo>
                  <a:pt x="52253" y="348068"/>
                  <a:pt x="190365" y="303089"/>
                  <a:pt x="217882" y="277160"/>
                </a:cubicBezTo>
                <a:cubicBezTo>
                  <a:pt x="245399" y="251231"/>
                  <a:pt x="191953" y="205193"/>
                  <a:pt x="182957" y="188260"/>
                </a:cubicBezTo>
                <a:cubicBezTo>
                  <a:pt x="173961" y="171327"/>
                  <a:pt x="130040" y="189848"/>
                  <a:pt x="163907" y="175560"/>
                </a:cubicBezTo>
                <a:cubicBezTo>
                  <a:pt x="197774" y="161272"/>
                  <a:pt x="363403" y="113118"/>
                  <a:pt x="386157" y="102535"/>
                </a:cubicBezTo>
                <a:cubicBezTo>
                  <a:pt x="408911" y="91952"/>
                  <a:pt x="284028" y="126877"/>
                  <a:pt x="300432" y="112060"/>
                </a:cubicBezTo>
                <a:cubicBezTo>
                  <a:pt x="316836" y="97243"/>
                  <a:pt x="479819" y="8873"/>
                  <a:pt x="500457" y="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 1299">
            <a:extLst>
              <a:ext uri="{FF2B5EF4-FFF2-40B4-BE49-F238E27FC236}">
                <a16:creationId xmlns:a16="http://schemas.microsoft.com/office/drawing/2014/main" id="{2A64304B-F226-D9B2-F33C-3765B7EBF1F5}"/>
              </a:ext>
            </a:extLst>
          </p:cNvPr>
          <p:cNvSpPr/>
          <p:nvPr/>
        </p:nvSpPr>
        <p:spPr>
          <a:xfrm>
            <a:off x="5489683" y="5536555"/>
            <a:ext cx="306881" cy="258724"/>
          </a:xfrm>
          <a:custGeom>
            <a:avLst/>
            <a:gdLst>
              <a:gd name="connsiteX0" fmla="*/ 272942 w 306881"/>
              <a:gd name="connsiteY0" fmla="*/ 645 h 258724"/>
              <a:gd name="connsiteX1" fmla="*/ 301517 w 306881"/>
              <a:gd name="connsiteY1" fmla="*/ 67320 h 258724"/>
              <a:gd name="connsiteX2" fmla="*/ 155467 w 306881"/>
              <a:gd name="connsiteY2" fmla="*/ 187970 h 258724"/>
              <a:gd name="connsiteX3" fmla="*/ 3067 w 306881"/>
              <a:gd name="connsiteY3" fmla="*/ 257820 h 258724"/>
              <a:gd name="connsiteX4" fmla="*/ 301517 w 306881"/>
              <a:gd name="connsiteY4" fmla="*/ 140345 h 258724"/>
              <a:gd name="connsiteX5" fmla="*/ 187217 w 306881"/>
              <a:gd name="connsiteY5" fmla="*/ 153045 h 258724"/>
              <a:gd name="connsiteX6" fmla="*/ 250717 w 306881"/>
              <a:gd name="connsiteY6" fmla="*/ 105420 h 258724"/>
              <a:gd name="connsiteX7" fmla="*/ 272942 w 306881"/>
              <a:gd name="connsiteY7" fmla="*/ 645 h 258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6881" h="258724">
                <a:moveTo>
                  <a:pt x="272942" y="645"/>
                </a:moveTo>
                <a:cubicBezTo>
                  <a:pt x="281409" y="-5705"/>
                  <a:pt x="321096" y="36099"/>
                  <a:pt x="301517" y="67320"/>
                </a:cubicBezTo>
                <a:cubicBezTo>
                  <a:pt x="281938" y="98541"/>
                  <a:pt x="205209" y="156220"/>
                  <a:pt x="155467" y="187970"/>
                </a:cubicBezTo>
                <a:cubicBezTo>
                  <a:pt x="105725" y="219720"/>
                  <a:pt x="-21275" y="265757"/>
                  <a:pt x="3067" y="257820"/>
                </a:cubicBezTo>
                <a:cubicBezTo>
                  <a:pt x="27409" y="249883"/>
                  <a:pt x="270825" y="157808"/>
                  <a:pt x="301517" y="140345"/>
                </a:cubicBezTo>
                <a:cubicBezTo>
                  <a:pt x="332209" y="122883"/>
                  <a:pt x="195684" y="158866"/>
                  <a:pt x="187217" y="153045"/>
                </a:cubicBezTo>
                <a:cubicBezTo>
                  <a:pt x="178750" y="147224"/>
                  <a:pt x="234842" y="124470"/>
                  <a:pt x="250717" y="105420"/>
                </a:cubicBezTo>
                <a:cubicBezTo>
                  <a:pt x="266592" y="86370"/>
                  <a:pt x="264475" y="6995"/>
                  <a:pt x="272942" y="6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 1300">
            <a:extLst>
              <a:ext uri="{FF2B5EF4-FFF2-40B4-BE49-F238E27FC236}">
                <a16:creationId xmlns:a16="http://schemas.microsoft.com/office/drawing/2014/main" id="{A4AB0C26-3874-8D92-4901-366FA63D72A2}"/>
              </a:ext>
            </a:extLst>
          </p:cNvPr>
          <p:cNvSpPr/>
          <p:nvPr/>
        </p:nvSpPr>
        <p:spPr>
          <a:xfrm>
            <a:off x="4005081" y="4887147"/>
            <a:ext cx="369473" cy="621139"/>
          </a:xfrm>
          <a:custGeom>
            <a:avLst/>
            <a:gdLst>
              <a:gd name="connsiteX0" fmla="*/ 236719 w 369473"/>
              <a:gd name="connsiteY0" fmla="*/ 15053 h 621139"/>
              <a:gd name="connsiteX1" fmla="*/ 317999 w 369473"/>
              <a:gd name="connsiteY1" fmla="*/ 233493 h 621139"/>
              <a:gd name="connsiteX2" fmla="*/ 8119 w 369473"/>
              <a:gd name="connsiteY2" fmla="*/ 614493 h 621139"/>
              <a:gd name="connsiteX3" fmla="*/ 109719 w 369473"/>
              <a:gd name="connsiteY3" fmla="*/ 467173 h 621139"/>
              <a:gd name="connsiteX4" fmla="*/ 317999 w 369473"/>
              <a:gd name="connsiteY4" fmla="*/ 355413 h 621139"/>
              <a:gd name="connsiteX5" fmla="*/ 231639 w 369473"/>
              <a:gd name="connsiteY5" fmla="*/ 365573 h 621139"/>
              <a:gd name="connsiteX6" fmla="*/ 368799 w 369473"/>
              <a:gd name="connsiteY6" fmla="*/ 208093 h 621139"/>
              <a:gd name="connsiteX7" fmla="*/ 282439 w 369473"/>
              <a:gd name="connsiteY7" fmla="*/ 40453 h 621139"/>
              <a:gd name="connsiteX8" fmla="*/ 236719 w 369473"/>
              <a:gd name="connsiteY8" fmla="*/ 15053 h 621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9473" h="621139">
                <a:moveTo>
                  <a:pt x="236719" y="15053"/>
                </a:moveTo>
                <a:cubicBezTo>
                  <a:pt x="242646" y="47226"/>
                  <a:pt x="356099" y="133586"/>
                  <a:pt x="317999" y="233493"/>
                </a:cubicBezTo>
                <a:cubicBezTo>
                  <a:pt x="279899" y="333400"/>
                  <a:pt x="42832" y="575546"/>
                  <a:pt x="8119" y="614493"/>
                </a:cubicBezTo>
                <a:cubicBezTo>
                  <a:pt x="-26594" y="653440"/>
                  <a:pt x="58072" y="510353"/>
                  <a:pt x="109719" y="467173"/>
                </a:cubicBezTo>
                <a:cubicBezTo>
                  <a:pt x="161366" y="423993"/>
                  <a:pt x="297679" y="372346"/>
                  <a:pt x="317999" y="355413"/>
                </a:cubicBezTo>
                <a:cubicBezTo>
                  <a:pt x="338319" y="338480"/>
                  <a:pt x="223172" y="390126"/>
                  <a:pt x="231639" y="365573"/>
                </a:cubicBezTo>
                <a:cubicBezTo>
                  <a:pt x="240106" y="341020"/>
                  <a:pt x="360332" y="262280"/>
                  <a:pt x="368799" y="208093"/>
                </a:cubicBezTo>
                <a:cubicBezTo>
                  <a:pt x="377266" y="153906"/>
                  <a:pt x="303606" y="73473"/>
                  <a:pt x="282439" y="40453"/>
                </a:cubicBezTo>
                <a:cubicBezTo>
                  <a:pt x="261272" y="7433"/>
                  <a:pt x="230792" y="-17120"/>
                  <a:pt x="236719" y="150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 1301">
            <a:extLst>
              <a:ext uri="{FF2B5EF4-FFF2-40B4-BE49-F238E27FC236}">
                <a16:creationId xmlns:a16="http://schemas.microsoft.com/office/drawing/2014/main" id="{8308B612-0E02-2066-D384-5B7A449F226D}"/>
              </a:ext>
            </a:extLst>
          </p:cNvPr>
          <p:cNvSpPr/>
          <p:nvPr/>
        </p:nvSpPr>
        <p:spPr>
          <a:xfrm>
            <a:off x="2938762" y="6870890"/>
            <a:ext cx="796382" cy="506321"/>
          </a:xfrm>
          <a:custGeom>
            <a:avLst/>
            <a:gdLst>
              <a:gd name="connsiteX0" fmla="*/ 796330 w 796382"/>
              <a:gd name="connsiteY0" fmla="*/ 25 h 506321"/>
              <a:gd name="connsiteX1" fmla="*/ 656845 w 796382"/>
              <a:gd name="connsiteY1" fmla="*/ 160174 h 506321"/>
              <a:gd name="connsiteX2" fmla="*/ 191896 w 796382"/>
              <a:gd name="connsiteY2" fmla="*/ 449476 h 506321"/>
              <a:gd name="connsiteX3" fmla="*/ 372709 w 796382"/>
              <a:gd name="connsiteY3" fmla="*/ 377151 h 506321"/>
              <a:gd name="connsiteX4" fmla="*/ 750 w 796382"/>
              <a:gd name="connsiteY4" fmla="*/ 506303 h 506321"/>
              <a:gd name="connsiteX5" fmla="*/ 284885 w 796382"/>
              <a:gd name="connsiteY5" fmla="*/ 366818 h 506321"/>
              <a:gd name="connsiteX6" fmla="*/ 574187 w 796382"/>
              <a:gd name="connsiteY6" fmla="*/ 263496 h 506321"/>
              <a:gd name="connsiteX7" fmla="*/ 398540 w 796382"/>
              <a:gd name="connsiteY7" fmla="*/ 289327 h 506321"/>
              <a:gd name="connsiteX8" fmla="*/ 646513 w 796382"/>
              <a:gd name="connsiteY8" fmla="*/ 170507 h 506321"/>
              <a:gd name="connsiteX9" fmla="*/ 796330 w 796382"/>
              <a:gd name="connsiteY9" fmla="*/ 25 h 506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6382" h="506321">
                <a:moveTo>
                  <a:pt x="796330" y="25"/>
                </a:moveTo>
                <a:cubicBezTo>
                  <a:pt x="798052" y="-1697"/>
                  <a:pt x="757584" y="85266"/>
                  <a:pt x="656845" y="160174"/>
                </a:cubicBezTo>
                <a:cubicBezTo>
                  <a:pt x="556106" y="235082"/>
                  <a:pt x="239252" y="413313"/>
                  <a:pt x="191896" y="449476"/>
                </a:cubicBezTo>
                <a:cubicBezTo>
                  <a:pt x="144540" y="485639"/>
                  <a:pt x="404567" y="367680"/>
                  <a:pt x="372709" y="377151"/>
                </a:cubicBezTo>
                <a:cubicBezTo>
                  <a:pt x="340851" y="386622"/>
                  <a:pt x="15387" y="508025"/>
                  <a:pt x="750" y="506303"/>
                </a:cubicBezTo>
                <a:cubicBezTo>
                  <a:pt x="-13887" y="504581"/>
                  <a:pt x="189312" y="407286"/>
                  <a:pt x="284885" y="366818"/>
                </a:cubicBezTo>
                <a:cubicBezTo>
                  <a:pt x="380458" y="326350"/>
                  <a:pt x="555245" y="276411"/>
                  <a:pt x="574187" y="263496"/>
                </a:cubicBezTo>
                <a:cubicBezTo>
                  <a:pt x="593129" y="250581"/>
                  <a:pt x="386486" y="304825"/>
                  <a:pt x="398540" y="289327"/>
                </a:cubicBezTo>
                <a:cubicBezTo>
                  <a:pt x="410594" y="273829"/>
                  <a:pt x="581937" y="211836"/>
                  <a:pt x="646513" y="170507"/>
                </a:cubicBezTo>
                <a:cubicBezTo>
                  <a:pt x="711089" y="129178"/>
                  <a:pt x="794608" y="1747"/>
                  <a:pt x="796330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 1302">
            <a:extLst>
              <a:ext uri="{FF2B5EF4-FFF2-40B4-BE49-F238E27FC236}">
                <a16:creationId xmlns:a16="http://schemas.microsoft.com/office/drawing/2014/main" id="{06BEA2BC-9A4C-30C6-9856-D6FB4001C59F}"/>
              </a:ext>
            </a:extLst>
          </p:cNvPr>
          <p:cNvSpPr/>
          <p:nvPr/>
        </p:nvSpPr>
        <p:spPr>
          <a:xfrm>
            <a:off x="3860800" y="5384389"/>
            <a:ext cx="609714" cy="741466"/>
          </a:xfrm>
          <a:custGeom>
            <a:avLst/>
            <a:gdLst>
              <a:gd name="connsiteX0" fmla="*/ 609600 w 609714"/>
              <a:gd name="connsiteY0" fmla="*/ 411 h 741466"/>
              <a:gd name="connsiteX1" fmla="*/ 452120 w 609714"/>
              <a:gd name="connsiteY1" fmla="*/ 391571 h 741466"/>
              <a:gd name="connsiteX2" fmla="*/ 274320 w 609714"/>
              <a:gd name="connsiteY2" fmla="*/ 579531 h 741466"/>
              <a:gd name="connsiteX3" fmla="*/ 274320 w 609714"/>
              <a:gd name="connsiteY3" fmla="*/ 594771 h 741466"/>
              <a:gd name="connsiteX4" fmla="*/ 162560 w 609714"/>
              <a:gd name="connsiteY4" fmla="*/ 726851 h 741466"/>
              <a:gd name="connsiteX5" fmla="*/ 0 w 609714"/>
              <a:gd name="connsiteY5" fmla="*/ 737011 h 741466"/>
              <a:gd name="connsiteX6" fmla="*/ 162560 w 609714"/>
              <a:gd name="connsiteY6" fmla="*/ 716691 h 741466"/>
              <a:gd name="connsiteX7" fmla="*/ 228600 w 609714"/>
              <a:gd name="connsiteY7" fmla="*/ 670971 h 741466"/>
              <a:gd name="connsiteX8" fmla="*/ 233680 w 609714"/>
              <a:gd name="connsiteY8" fmla="*/ 620171 h 741466"/>
              <a:gd name="connsiteX9" fmla="*/ 431800 w 609714"/>
              <a:gd name="connsiteY9" fmla="*/ 447451 h 741466"/>
              <a:gd name="connsiteX10" fmla="*/ 381000 w 609714"/>
              <a:gd name="connsiteY10" fmla="*/ 467771 h 741466"/>
              <a:gd name="connsiteX11" fmla="*/ 487680 w 609714"/>
              <a:gd name="connsiteY11" fmla="*/ 279811 h 741466"/>
              <a:gd name="connsiteX12" fmla="*/ 477520 w 609714"/>
              <a:gd name="connsiteY12" fmla="*/ 315371 h 741466"/>
              <a:gd name="connsiteX13" fmla="*/ 609600 w 609714"/>
              <a:gd name="connsiteY13" fmla="*/ 411 h 741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09714" h="741466">
                <a:moveTo>
                  <a:pt x="609600" y="411"/>
                </a:moveTo>
                <a:cubicBezTo>
                  <a:pt x="605367" y="13111"/>
                  <a:pt x="508000" y="295051"/>
                  <a:pt x="452120" y="391571"/>
                </a:cubicBezTo>
                <a:cubicBezTo>
                  <a:pt x="396240" y="488091"/>
                  <a:pt x="303953" y="545664"/>
                  <a:pt x="274320" y="579531"/>
                </a:cubicBezTo>
                <a:cubicBezTo>
                  <a:pt x="244687" y="613398"/>
                  <a:pt x="292947" y="570218"/>
                  <a:pt x="274320" y="594771"/>
                </a:cubicBezTo>
                <a:cubicBezTo>
                  <a:pt x="255693" y="619324"/>
                  <a:pt x="208280" y="703144"/>
                  <a:pt x="162560" y="726851"/>
                </a:cubicBezTo>
                <a:cubicBezTo>
                  <a:pt x="116840" y="750558"/>
                  <a:pt x="0" y="738704"/>
                  <a:pt x="0" y="737011"/>
                </a:cubicBezTo>
                <a:cubicBezTo>
                  <a:pt x="0" y="735318"/>
                  <a:pt x="124460" y="727698"/>
                  <a:pt x="162560" y="716691"/>
                </a:cubicBezTo>
                <a:cubicBezTo>
                  <a:pt x="200660" y="705684"/>
                  <a:pt x="228600" y="670971"/>
                  <a:pt x="228600" y="670971"/>
                </a:cubicBezTo>
                <a:cubicBezTo>
                  <a:pt x="240453" y="654884"/>
                  <a:pt x="199813" y="657424"/>
                  <a:pt x="233680" y="620171"/>
                </a:cubicBezTo>
                <a:cubicBezTo>
                  <a:pt x="267547" y="582918"/>
                  <a:pt x="407247" y="472851"/>
                  <a:pt x="431800" y="447451"/>
                </a:cubicBezTo>
                <a:cubicBezTo>
                  <a:pt x="456353" y="422051"/>
                  <a:pt x="371687" y="495711"/>
                  <a:pt x="381000" y="467771"/>
                </a:cubicBezTo>
                <a:cubicBezTo>
                  <a:pt x="390313" y="439831"/>
                  <a:pt x="471593" y="305211"/>
                  <a:pt x="487680" y="279811"/>
                </a:cubicBezTo>
                <a:cubicBezTo>
                  <a:pt x="503767" y="254411"/>
                  <a:pt x="455507" y="357704"/>
                  <a:pt x="477520" y="315371"/>
                </a:cubicBezTo>
                <a:cubicBezTo>
                  <a:pt x="499533" y="273038"/>
                  <a:pt x="613833" y="-12289"/>
                  <a:pt x="609600" y="4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 1303">
            <a:extLst>
              <a:ext uri="{FF2B5EF4-FFF2-40B4-BE49-F238E27FC236}">
                <a16:creationId xmlns:a16="http://schemas.microsoft.com/office/drawing/2014/main" id="{430B2BA9-81B6-3EFD-E257-C5FB1398A0AA}"/>
              </a:ext>
            </a:extLst>
          </p:cNvPr>
          <p:cNvSpPr/>
          <p:nvPr/>
        </p:nvSpPr>
        <p:spPr>
          <a:xfrm>
            <a:off x="2539754" y="6925824"/>
            <a:ext cx="810363" cy="460586"/>
          </a:xfrm>
          <a:custGeom>
            <a:avLst/>
            <a:gdLst>
              <a:gd name="connsiteX0" fmla="*/ 807966 w 810363"/>
              <a:gd name="connsiteY0" fmla="*/ 3296 h 460586"/>
              <a:gd name="connsiteX1" fmla="*/ 366006 w 810363"/>
              <a:gd name="connsiteY1" fmla="*/ 394456 h 460586"/>
              <a:gd name="connsiteX2" fmla="*/ 264406 w 810363"/>
              <a:gd name="connsiteY2" fmla="*/ 445256 h 460586"/>
              <a:gd name="connsiteX3" fmla="*/ 246 w 810363"/>
              <a:gd name="connsiteY3" fmla="*/ 460496 h 460586"/>
              <a:gd name="connsiteX4" fmla="*/ 315206 w 810363"/>
              <a:gd name="connsiteY4" fmla="*/ 440176 h 460586"/>
              <a:gd name="connsiteX5" fmla="*/ 208526 w 810363"/>
              <a:gd name="connsiteY5" fmla="*/ 435096 h 460586"/>
              <a:gd name="connsiteX6" fmla="*/ 421886 w 810363"/>
              <a:gd name="connsiteY6" fmla="*/ 333496 h 460586"/>
              <a:gd name="connsiteX7" fmla="*/ 360926 w 810363"/>
              <a:gd name="connsiteY7" fmla="*/ 374136 h 460586"/>
              <a:gd name="connsiteX8" fmla="*/ 462526 w 810363"/>
              <a:gd name="connsiteY8" fmla="*/ 313176 h 460586"/>
              <a:gd name="connsiteX9" fmla="*/ 538726 w 810363"/>
              <a:gd name="connsiteY9" fmla="*/ 211576 h 460586"/>
              <a:gd name="connsiteX10" fmla="*/ 807966 w 810363"/>
              <a:gd name="connsiteY10" fmla="*/ 3296 h 460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10363" h="460586">
                <a:moveTo>
                  <a:pt x="807966" y="3296"/>
                </a:moveTo>
                <a:cubicBezTo>
                  <a:pt x="779179" y="33776"/>
                  <a:pt x="456599" y="320796"/>
                  <a:pt x="366006" y="394456"/>
                </a:cubicBezTo>
                <a:cubicBezTo>
                  <a:pt x="275413" y="468116"/>
                  <a:pt x="325366" y="434249"/>
                  <a:pt x="264406" y="445256"/>
                </a:cubicBezTo>
                <a:cubicBezTo>
                  <a:pt x="203446" y="456263"/>
                  <a:pt x="-8221" y="461343"/>
                  <a:pt x="246" y="460496"/>
                </a:cubicBezTo>
                <a:cubicBezTo>
                  <a:pt x="8713" y="459649"/>
                  <a:pt x="280493" y="444409"/>
                  <a:pt x="315206" y="440176"/>
                </a:cubicBezTo>
                <a:cubicBezTo>
                  <a:pt x="349919" y="435943"/>
                  <a:pt x="190746" y="452876"/>
                  <a:pt x="208526" y="435096"/>
                </a:cubicBezTo>
                <a:cubicBezTo>
                  <a:pt x="226306" y="417316"/>
                  <a:pt x="396486" y="343656"/>
                  <a:pt x="421886" y="333496"/>
                </a:cubicBezTo>
                <a:cubicBezTo>
                  <a:pt x="447286" y="323336"/>
                  <a:pt x="354153" y="377523"/>
                  <a:pt x="360926" y="374136"/>
                </a:cubicBezTo>
                <a:cubicBezTo>
                  <a:pt x="367699" y="370749"/>
                  <a:pt x="432893" y="340269"/>
                  <a:pt x="462526" y="313176"/>
                </a:cubicBezTo>
                <a:cubicBezTo>
                  <a:pt x="492159" y="286083"/>
                  <a:pt x="479459" y="260683"/>
                  <a:pt x="538726" y="211576"/>
                </a:cubicBezTo>
                <a:cubicBezTo>
                  <a:pt x="597993" y="162469"/>
                  <a:pt x="836753" y="-27184"/>
                  <a:pt x="807966" y="32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 1304">
            <a:extLst>
              <a:ext uri="{FF2B5EF4-FFF2-40B4-BE49-F238E27FC236}">
                <a16:creationId xmlns:a16="http://schemas.microsoft.com/office/drawing/2014/main" id="{98240CD6-FBAF-4AE6-E37E-C017D7BE5780}"/>
              </a:ext>
            </a:extLst>
          </p:cNvPr>
          <p:cNvSpPr/>
          <p:nvPr/>
        </p:nvSpPr>
        <p:spPr>
          <a:xfrm>
            <a:off x="3019541" y="5525812"/>
            <a:ext cx="354864" cy="430464"/>
          </a:xfrm>
          <a:custGeom>
            <a:avLst/>
            <a:gdLst>
              <a:gd name="connsiteX0" fmla="*/ 38969 w 354864"/>
              <a:gd name="connsiteY0" fmla="*/ 2 h 430464"/>
              <a:gd name="connsiteX1" fmla="*/ 11380 w 354864"/>
              <a:gd name="connsiteY1" fmla="*/ 189188 h 430464"/>
              <a:gd name="connsiteX2" fmla="*/ 31087 w 354864"/>
              <a:gd name="connsiteY2" fmla="*/ 177364 h 430464"/>
              <a:gd name="connsiteX3" fmla="*/ 338514 w 354864"/>
              <a:gd name="connsiteY3" fmla="*/ 425671 h 430464"/>
              <a:gd name="connsiteX4" fmla="*/ 314866 w 354864"/>
              <a:gd name="connsiteY4" fmla="*/ 346843 h 430464"/>
              <a:gd name="connsiteX5" fmla="*/ 334573 w 354864"/>
              <a:gd name="connsiteY5" fmla="*/ 417788 h 430464"/>
              <a:gd name="connsiteX6" fmla="*/ 243921 w 354864"/>
              <a:gd name="connsiteY6" fmla="*/ 327136 h 430464"/>
              <a:gd name="connsiteX7" fmla="*/ 54735 w 354864"/>
              <a:gd name="connsiteY7" fmla="*/ 185247 h 430464"/>
              <a:gd name="connsiteX8" fmla="*/ 46852 w 354864"/>
              <a:gd name="connsiteY8" fmla="*/ 185247 h 430464"/>
              <a:gd name="connsiteX9" fmla="*/ 38969 w 354864"/>
              <a:gd name="connsiteY9" fmla="*/ 2 h 430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4864" h="430464">
                <a:moveTo>
                  <a:pt x="38969" y="2"/>
                </a:moveTo>
                <a:cubicBezTo>
                  <a:pt x="33057" y="659"/>
                  <a:pt x="12694" y="159628"/>
                  <a:pt x="11380" y="189188"/>
                </a:cubicBezTo>
                <a:cubicBezTo>
                  <a:pt x="10066" y="218748"/>
                  <a:pt x="-23435" y="137950"/>
                  <a:pt x="31087" y="177364"/>
                </a:cubicBezTo>
                <a:cubicBezTo>
                  <a:pt x="85609" y="216778"/>
                  <a:pt x="291218" y="397425"/>
                  <a:pt x="338514" y="425671"/>
                </a:cubicBezTo>
                <a:cubicBezTo>
                  <a:pt x="385810" y="453917"/>
                  <a:pt x="315523" y="348157"/>
                  <a:pt x="314866" y="346843"/>
                </a:cubicBezTo>
                <a:cubicBezTo>
                  <a:pt x="314209" y="345529"/>
                  <a:pt x="346397" y="421072"/>
                  <a:pt x="334573" y="417788"/>
                </a:cubicBezTo>
                <a:cubicBezTo>
                  <a:pt x="322749" y="414504"/>
                  <a:pt x="290561" y="365893"/>
                  <a:pt x="243921" y="327136"/>
                </a:cubicBezTo>
                <a:cubicBezTo>
                  <a:pt x="197281" y="288379"/>
                  <a:pt x="54735" y="185247"/>
                  <a:pt x="54735" y="185247"/>
                </a:cubicBezTo>
                <a:cubicBezTo>
                  <a:pt x="21890" y="161599"/>
                  <a:pt x="48166" y="215464"/>
                  <a:pt x="46852" y="185247"/>
                </a:cubicBezTo>
                <a:cubicBezTo>
                  <a:pt x="45538" y="155030"/>
                  <a:pt x="44881" y="-655"/>
                  <a:pt x="38969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 1305">
            <a:extLst>
              <a:ext uri="{FF2B5EF4-FFF2-40B4-BE49-F238E27FC236}">
                <a16:creationId xmlns:a16="http://schemas.microsoft.com/office/drawing/2014/main" id="{A48DF79F-092E-9885-EBAD-9D1B56AB4437}"/>
              </a:ext>
            </a:extLst>
          </p:cNvPr>
          <p:cNvSpPr/>
          <p:nvPr/>
        </p:nvSpPr>
        <p:spPr>
          <a:xfrm>
            <a:off x="1888208" y="5383164"/>
            <a:ext cx="432812" cy="264444"/>
          </a:xfrm>
          <a:custGeom>
            <a:avLst/>
            <a:gdLst>
              <a:gd name="connsiteX0" fmla="*/ 430710 w 432812"/>
              <a:gd name="connsiteY0" fmla="*/ 823 h 264444"/>
              <a:gd name="connsiteX1" fmla="*/ 258803 w 432812"/>
              <a:gd name="connsiteY1" fmla="*/ 66660 h 264444"/>
              <a:gd name="connsiteX2" fmla="*/ 156390 w 432812"/>
              <a:gd name="connsiteY2" fmla="*/ 121524 h 264444"/>
              <a:gd name="connsiteX3" fmla="*/ 247830 w 432812"/>
              <a:gd name="connsiteY3" fmla="*/ 103236 h 264444"/>
              <a:gd name="connsiteX4" fmla="*/ 2771 w 432812"/>
              <a:gd name="connsiteY4" fmla="*/ 260513 h 264444"/>
              <a:gd name="connsiteX5" fmla="*/ 119814 w 432812"/>
              <a:gd name="connsiteY5" fmla="*/ 212964 h 264444"/>
              <a:gd name="connsiteX6" fmla="*/ 185651 w 432812"/>
              <a:gd name="connsiteY6" fmla="*/ 169073 h 264444"/>
              <a:gd name="connsiteX7" fmla="*/ 116157 w 432812"/>
              <a:gd name="connsiteY7" fmla="*/ 169073 h 264444"/>
              <a:gd name="connsiteX8" fmla="*/ 214912 w 432812"/>
              <a:gd name="connsiteY8" fmla="*/ 125182 h 264444"/>
              <a:gd name="connsiteX9" fmla="*/ 171021 w 432812"/>
              <a:gd name="connsiteY9" fmla="*/ 117866 h 264444"/>
              <a:gd name="connsiteX10" fmla="*/ 342928 w 432812"/>
              <a:gd name="connsiteY10" fmla="*/ 33742 h 264444"/>
              <a:gd name="connsiteX11" fmla="*/ 430710 w 432812"/>
              <a:gd name="connsiteY11" fmla="*/ 823 h 264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2812" h="264444">
                <a:moveTo>
                  <a:pt x="430710" y="823"/>
                </a:moveTo>
                <a:cubicBezTo>
                  <a:pt x="416689" y="6309"/>
                  <a:pt x="304523" y="46543"/>
                  <a:pt x="258803" y="66660"/>
                </a:cubicBezTo>
                <a:cubicBezTo>
                  <a:pt x="213083" y="86777"/>
                  <a:pt x="158219" y="115428"/>
                  <a:pt x="156390" y="121524"/>
                </a:cubicBezTo>
                <a:cubicBezTo>
                  <a:pt x="154561" y="127620"/>
                  <a:pt x="273433" y="80071"/>
                  <a:pt x="247830" y="103236"/>
                </a:cubicBezTo>
                <a:cubicBezTo>
                  <a:pt x="222227" y="126401"/>
                  <a:pt x="24107" y="242225"/>
                  <a:pt x="2771" y="260513"/>
                </a:cubicBezTo>
                <a:cubicBezTo>
                  <a:pt x="-18565" y="278801"/>
                  <a:pt x="89334" y="228204"/>
                  <a:pt x="119814" y="212964"/>
                </a:cubicBezTo>
                <a:cubicBezTo>
                  <a:pt x="150294" y="197724"/>
                  <a:pt x="186261" y="176388"/>
                  <a:pt x="185651" y="169073"/>
                </a:cubicBezTo>
                <a:cubicBezTo>
                  <a:pt x="185041" y="161758"/>
                  <a:pt x="111280" y="176388"/>
                  <a:pt x="116157" y="169073"/>
                </a:cubicBezTo>
                <a:cubicBezTo>
                  <a:pt x="121034" y="161758"/>
                  <a:pt x="205768" y="133717"/>
                  <a:pt x="214912" y="125182"/>
                </a:cubicBezTo>
                <a:cubicBezTo>
                  <a:pt x="224056" y="116648"/>
                  <a:pt x="149685" y="133106"/>
                  <a:pt x="171021" y="117866"/>
                </a:cubicBezTo>
                <a:cubicBezTo>
                  <a:pt x="192357" y="102626"/>
                  <a:pt x="300256" y="48982"/>
                  <a:pt x="342928" y="33742"/>
                </a:cubicBezTo>
                <a:cubicBezTo>
                  <a:pt x="385600" y="18502"/>
                  <a:pt x="444731" y="-4663"/>
                  <a:pt x="430710" y="8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 1306">
            <a:extLst>
              <a:ext uri="{FF2B5EF4-FFF2-40B4-BE49-F238E27FC236}">
                <a16:creationId xmlns:a16="http://schemas.microsoft.com/office/drawing/2014/main" id="{A089E5C4-043A-E55D-075B-9371FBFF4FB1}"/>
              </a:ext>
            </a:extLst>
          </p:cNvPr>
          <p:cNvSpPr/>
          <p:nvPr/>
        </p:nvSpPr>
        <p:spPr>
          <a:xfrm>
            <a:off x="1978652" y="5285146"/>
            <a:ext cx="414092" cy="121214"/>
          </a:xfrm>
          <a:custGeom>
            <a:avLst/>
            <a:gdLst>
              <a:gd name="connsiteX0" fmla="*/ 413418 w 414092"/>
              <a:gd name="connsiteY0" fmla="*/ 86 h 121214"/>
              <a:gd name="connsiteX1" fmla="*/ 226881 w 414092"/>
              <a:gd name="connsiteY1" fmla="*/ 95184 h 121214"/>
              <a:gd name="connsiteX2" fmla="*/ 161044 w 414092"/>
              <a:gd name="connsiteY2" fmla="*/ 120787 h 121214"/>
              <a:gd name="connsiteX3" fmla="*/ 110 w 414092"/>
              <a:gd name="connsiteY3" fmla="*/ 80553 h 121214"/>
              <a:gd name="connsiteX4" fmla="*/ 135441 w 414092"/>
              <a:gd name="connsiteY4" fmla="*/ 120787 h 121214"/>
              <a:gd name="connsiteX5" fmla="*/ 113495 w 414092"/>
              <a:gd name="connsiteY5" fmla="*/ 84211 h 121214"/>
              <a:gd name="connsiteX6" fmla="*/ 153729 w 414092"/>
              <a:gd name="connsiteY6" fmla="*/ 113472 h 121214"/>
              <a:gd name="connsiteX7" fmla="*/ 413418 w 414092"/>
              <a:gd name="connsiteY7" fmla="*/ 86 h 121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4092" h="121214">
                <a:moveTo>
                  <a:pt x="413418" y="86"/>
                </a:moveTo>
                <a:cubicBezTo>
                  <a:pt x="425610" y="-2962"/>
                  <a:pt x="268943" y="75067"/>
                  <a:pt x="226881" y="95184"/>
                </a:cubicBezTo>
                <a:cubicBezTo>
                  <a:pt x="184819" y="115301"/>
                  <a:pt x="198839" y="123225"/>
                  <a:pt x="161044" y="120787"/>
                </a:cubicBezTo>
                <a:cubicBezTo>
                  <a:pt x="123249" y="118349"/>
                  <a:pt x="4377" y="80553"/>
                  <a:pt x="110" y="80553"/>
                </a:cubicBezTo>
                <a:cubicBezTo>
                  <a:pt x="-4157" y="80553"/>
                  <a:pt x="116544" y="120177"/>
                  <a:pt x="135441" y="120787"/>
                </a:cubicBezTo>
                <a:cubicBezTo>
                  <a:pt x="154338" y="121397"/>
                  <a:pt x="110447" y="85430"/>
                  <a:pt x="113495" y="84211"/>
                </a:cubicBezTo>
                <a:cubicBezTo>
                  <a:pt x="116543" y="82992"/>
                  <a:pt x="109228" y="122616"/>
                  <a:pt x="153729" y="113472"/>
                </a:cubicBezTo>
                <a:cubicBezTo>
                  <a:pt x="198230" y="104328"/>
                  <a:pt x="401226" y="3134"/>
                  <a:pt x="413418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 1307">
            <a:extLst>
              <a:ext uri="{FF2B5EF4-FFF2-40B4-BE49-F238E27FC236}">
                <a16:creationId xmlns:a16="http://schemas.microsoft.com/office/drawing/2014/main" id="{671C867C-AD45-D155-6891-D621D21F04D4}"/>
              </a:ext>
            </a:extLst>
          </p:cNvPr>
          <p:cNvSpPr/>
          <p:nvPr/>
        </p:nvSpPr>
        <p:spPr>
          <a:xfrm>
            <a:off x="3021625" y="5354159"/>
            <a:ext cx="275407" cy="290459"/>
          </a:xfrm>
          <a:custGeom>
            <a:avLst/>
            <a:gdLst>
              <a:gd name="connsiteX0" fmla="*/ 34 w 275407"/>
              <a:gd name="connsiteY0" fmla="*/ 537 h 290459"/>
              <a:gd name="connsiteX1" fmla="*/ 176894 w 275407"/>
              <a:gd name="connsiteY1" fmla="*/ 113426 h 290459"/>
              <a:gd name="connsiteX2" fmla="*/ 274731 w 275407"/>
              <a:gd name="connsiteY2" fmla="*/ 290285 h 290459"/>
              <a:gd name="connsiteX3" fmla="*/ 222049 w 275407"/>
              <a:gd name="connsiteY3" fmla="*/ 147293 h 290459"/>
              <a:gd name="connsiteX4" fmla="*/ 259679 w 275407"/>
              <a:gd name="connsiteY4" fmla="*/ 196211 h 290459"/>
              <a:gd name="connsiteX5" fmla="*/ 199471 w 275407"/>
              <a:gd name="connsiteY5" fmla="*/ 117189 h 290459"/>
              <a:gd name="connsiteX6" fmla="*/ 161842 w 275407"/>
              <a:gd name="connsiteY6" fmla="*/ 72034 h 290459"/>
              <a:gd name="connsiteX7" fmla="*/ 34 w 275407"/>
              <a:gd name="connsiteY7" fmla="*/ 537 h 290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5407" h="290459">
                <a:moveTo>
                  <a:pt x="34" y="537"/>
                </a:moveTo>
                <a:cubicBezTo>
                  <a:pt x="2543" y="7436"/>
                  <a:pt x="131111" y="65135"/>
                  <a:pt x="176894" y="113426"/>
                </a:cubicBezTo>
                <a:cubicBezTo>
                  <a:pt x="222677" y="161717"/>
                  <a:pt x="267205" y="284641"/>
                  <a:pt x="274731" y="290285"/>
                </a:cubicBezTo>
                <a:cubicBezTo>
                  <a:pt x="282257" y="295929"/>
                  <a:pt x="224558" y="162972"/>
                  <a:pt x="222049" y="147293"/>
                </a:cubicBezTo>
                <a:cubicBezTo>
                  <a:pt x="219540" y="131614"/>
                  <a:pt x="263442" y="201228"/>
                  <a:pt x="259679" y="196211"/>
                </a:cubicBezTo>
                <a:cubicBezTo>
                  <a:pt x="255916" y="191194"/>
                  <a:pt x="215777" y="137885"/>
                  <a:pt x="199471" y="117189"/>
                </a:cubicBezTo>
                <a:cubicBezTo>
                  <a:pt x="183165" y="96493"/>
                  <a:pt x="191319" y="88967"/>
                  <a:pt x="161842" y="72034"/>
                </a:cubicBezTo>
                <a:cubicBezTo>
                  <a:pt x="132366" y="55101"/>
                  <a:pt x="-2475" y="-6362"/>
                  <a:pt x="34" y="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 1308">
            <a:extLst>
              <a:ext uri="{FF2B5EF4-FFF2-40B4-BE49-F238E27FC236}">
                <a16:creationId xmlns:a16="http://schemas.microsoft.com/office/drawing/2014/main" id="{A92BFE41-5F6D-9E55-2F2F-1A18CBCE948B}"/>
              </a:ext>
            </a:extLst>
          </p:cNvPr>
          <p:cNvSpPr/>
          <p:nvPr/>
        </p:nvSpPr>
        <p:spPr>
          <a:xfrm>
            <a:off x="3952995" y="4981940"/>
            <a:ext cx="239363" cy="356403"/>
          </a:xfrm>
          <a:custGeom>
            <a:avLst/>
            <a:gdLst>
              <a:gd name="connsiteX0" fmla="*/ 126057 w 239363"/>
              <a:gd name="connsiteY0" fmla="*/ 223 h 356403"/>
              <a:gd name="connsiteX1" fmla="*/ 208842 w 239363"/>
              <a:gd name="connsiteY1" fmla="*/ 139453 h 356403"/>
              <a:gd name="connsiteX2" fmla="*/ 137346 w 239363"/>
              <a:gd name="connsiteY2" fmla="*/ 252341 h 356403"/>
              <a:gd name="connsiteX3" fmla="*/ 201316 w 239363"/>
              <a:gd name="connsiteY3" fmla="*/ 214712 h 356403"/>
              <a:gd name="connsiteX4" fmla="*/ 1879 w 239363"/>
              <a:gd name="connsiteY4" fmla="*/ 353941 h 356403"/>
              <a:gd name="connsiteX5" fmla="*/ 107242 w 239363"/>
              <a:gd name="connsiteY5" fmla="*/ 297497 h 356403"/>
              <a:gd name="connsiteX6" fmla="*/ 208842 w 239363"/>
              <a:gd name="connsiteY6" fmla="*/ 218475 h 356403"/>
              <a:gd name="connsiteX7" fmla="*/ 186264 w 239363"/>
              <a:gd name="connsiteY7" fmla="*/ 218475 h 356403"/>
              <a:gd name="connsiteX8" fmla="*/ 238946 w 239363"/>
              <a:gd name="connsiteY8" fmla="*/ 173319 h 356403"/>
              <a:gd name="connsiteX9" fmla="*/ 126057 w 239363"/>
              <a:gd name="connsiteY9" fmla="*/ 223 h 356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9363" h="356403">
                <a:moveTo>
                  <a:pt x="126057" y="223"/>
                </a:moveTo>
                <a:cubicBezTo>
                  <a:pt x="121040" y="-5421"/>
                  <a:pt x="206961" y="97433"/>
                  <a:pt x="208842" y="139453"/>
                </a:cubicBezTo>
                <a:cubicBezTo>
                  <a:pt x="210723" y="181473"/>
                  <a:pt x="138600" y="239798"/>
                  <a:pt x="137346" y="252341"/>
                </a:cubicBezTo>
                <a:cubicBezTo>
                  <a:pt x="136092" y="264884"/>
                  <a:pt x="223894" y="197779"/>
                  <a:pt x="201316" y="214712"/>
                </a:cubicBezTo>
                <a:cubicBezTo>
                  <a:pt x="178738" y="231645"/>
                  <a:pt x="17558" y="340144"/>
                  <a:pt x="1879" y="353941"/>
                </a:cubicBezTo>
                <a:cubicBezTo>
                  <a:pt x="-13800" y="367738"/>
                  <a:pt x="72748" y="320075"/>
                  <a:pt x="107242" y="297497"/>
                </a:cubicBezTo>
                <a:cubicBezTo>
                  <a:pt x="141736" y="274919"/>
                  <a:pt x="208842" y="218475"/>
                  <a:pt x="208842" y="218475"/>
                </a:cubicBezTo>
                <a:cubicBezTo>
                  <a:pt x="222012" y="205305"/>
                  <a:pt x="181247" y="226001"/>
                  <a:pt x="186264" y="218475"/>
                </a:cubicBezTo>
                <a:cubicBezTo>
                  <a:pt x="191281" y="210949"/>
                  <a:pt x="244590" y="204050"/>
                  <a:pt x="238946" y="173319"/>
                </a:cubicBezTo>
                <a:cubicBezTo>
                  <a:pt x="233302" y="142588"/>
                  <a:pt x="131074" y="5867"/>
                  <a:pt x="126057" y="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 1309">
            <a:extLst>
              <a:ext uri="{FF2B5EF4-FFF2-40B4-BE49-F238E27FC236}">
                <a16:creationId xmlns:a16="http://schemas.microsoft.com/office/drawing/2014/main" id="{9534434E-EC99-A747-7BA2-7AFA53A20AED}"/>
              </a:ext>
            </a:extLst>
          </p:cNvPr>
          <p:cNvSpPr/>
          <p:nvPr/>
        </p:nvSpPr>
        <p:spPr>
          <a:xfrm>
            <a:off x="2944283" y="6651481"/>
            <a:ext cx="530490" cy="446084"/>
          </a:xfrm>
          <a:custGeom>
            <a:avLst/>
            <a:gdLst>
              <a:gd name="connsiteX0" fmla="*/ 530437 w 530490"/>
              <a:gd name="connsiteY0" fmla="*/ 126 h 446084"/>
              <a:gd name="connsiteX1" fmla="*/ 75850 w 530490"/>
              <a:gd name="connsiteY1" fmla="*/ 365886 h 446084"/>
              <a:gd name="connsiteX2" fmla="*/ 49724 w 530490"/>
              <a:gd name="connsiteY2" fmla="*/ 439038 h 446084"/>
              <a:gd name="connsiteX3" fmla="*/ 65399 w 530490"/>
              <a:gd name="connsiteY3" fmla="*/ 386786 h 446084"/>
              <a:gd name="connsiteX4" fmla="*/ 2698 w 530490"/>
              <a:gd name="connsiteY4" fmla="*/ 444263 h 446084"/>
              <a:gd name="connsiteX5" fmla="*/ 169902 w 530490"/>
              <a:gd name="connsiteY5" fmla="*/ 303184 h 446084"/>
              <a:gd name="connsiteX6" fmla="*/ 107200 w 530490"/>
              <a:gd name="connsiteY6" fmla="*/ 324085 h 446084"/>
              <a:gd name="connsiteX7" fmla="*/ 530437 w 530490"/>
              <a:gd name="connsiteY7" fmla="*/ 126 h 446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0490" h="446084">
                <a:moveTo>
                  <a:pt x="530437" y="126"/>
                </a:moveTo>
                <a:cubicBezTo>
                  <a:pt x="525212" y="7093"/>
                  <a:pt x="155969" y="292734"/>
                  <a:pt x="75850" y="365886"/>
                </a:cubicBezTo>
                <a:cubicBezTo>
                  <a:pt x="-4269" y="439038"/>
                  <a:pt x="51466" y="435555"/>
                  <a:pt x="49724" y="439038"/>
                </a:cubicBezTo>
                <a:cubicBezTo>
                  <a:pt x="47982" y="442521"/>
                  <a:pt x="73237" y="385915"/>
                  <a:pt x="65399" y="386786"/>
                </a:cubicBezTo>
                <a:cubicBezTo>
                  <a:pt x="57561" y="387657"/>
                  <a:pt x="-14719" y="458197"/>
                  <a:pt x="2698" y="444263"/>
                </a:cubicBezTo>
                <a:cubicBezTo>
                  <a:pt x="20115" y="430329"/>
                  <a:pt x="152485" y="323214"/>
                  <a:pt x="169902" y="303184"/>
                </a:cubicBezTo>
                <a:cubicBezTo>
                  <a:pt x="187319" y="283154"/>
                  <a:pt x="54949" y="371982"/>
                  <a:pt x="107200" y="324085"/>
                </a:cubicBezTo>
                <a:cubicBezTo>
                  <a:pt x="159451" y="276188"/>
                  <a:pt x="535662" y="-6841"/>
                  <a:pt x="530437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 1310">
            <a:extLst>
              <a:ext uri="{FF2B5EF4-FFF2-40B4-BE49-F238E27FC236}">
                <a16:creationId xmlns:a16="http://schemas.microsoft.com/office/drawing/2014/main" id="{E585911A-95A4-719C-502F-6B00009A6117}"/>
              </a:ext>
            </a:extLst>
          </p:cNvPr>
          <p:cNvSpPr/>
          <p:nvPr/>
        </p:nvSpPr>
        <p:spPr>
          <a:xfrm>
            <a:off x="2395521" y="7048402"/>
            <a:ext cx="478263" cy="80332"/>
          </a:xfrm>
          <a:custGeom>
            <a:avLst/>
            <a:gdLst>
              <a:gd name="connsiteX0" fmla="*/ 13270 w 478263"/>
              <a:gd name="connsiteY0" fmla="*/ 316 h 80332"/>
              <a:gd name="connsiteX1" fmla="*/ 81197 w 478263"/>
              <a:gd name="connsiteY1" fmla="*/ 47342 h 80332"/>
              <a:gd name="connsiteX2" fmla="*/ 473082 w 478263"/>
              <a:gd name="connsiteY2" fmla="*/ 57792 h 80332"/>
              <a:gd name="connsiteX3" fmla="*/ 316328 w 478263"/>
              <a:gd name="connsiteY3" fmla="*/ 68243 h 80332"/>
              <a:gd name="connsiteX4" fmla="*/ 175249 w 478263"/>
              <a:gd name="connsiteY4" fmla="*/ 78693 h 80332"/>
              <a:gd name="connsiteX5" fmla="*/ 264077 w 478263"/>
              <a:gd name="connsiteY5" fmla="*/ 73468 h 80332"/>
              <a:gd name="connsiteX6" fmla="*/ 13270 w 478263"/>
              <a:gd name="connsiteY6" fmla="*/ 316 h 80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263" h="80332">
                <a:moveTo>
                  <a:pt x="13270" y="316"/>
                </a:moveTo>
                <a:cubicBezTo>
                  <a:pt x="-17210" y="-4038"/>
                  <a:pt x="4562" y="37763"/>
                  <a:pt x="81197" y="47342"/>
                </a:cubicBezTo>
                <a:cubicBezTo>
                  <a:pt x="157832" y="56921"/>
                  <a:pt x="433894" y="54309"/>
                  <a:pt x="473082" y="57792"/>
                </a:cubicBezTo>
                <a:cubicBezTo>
                  <a:pt x="512270" y="61275"/>
                  <a:pt x="316328" y="68243"/>
                  <a:pt x="316328" y="68243"/>
                </a:cubicBezTo>
                <a:lnTo>
                  <a:pt x="175249" y="78693"/>
                </a:lnTo>
                <a:cubicBezTo>
                  <a:pt x="166541" y="79564"/>
                  <a:pt x="290203" y="83918"/>
                  <a:pt x="264077" y="73468"/>
                </a:cubicBezTo>
                <a:cubicBezTo>
                  <a:pt x="237951" y="63018"/>
                  <a:pt x="43750" y="4670"/>
                  <a:pt x="13270" y="3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 1311">
            <a:extLst>
              <a:ext uri="{FF2B5EF4-FFF2-40B4-BE49-F238E27FC236}">
                <a16:creationId xmlns:a16="http://schemas.microsoft.com/office/drawing/2014/main" id="{08BCD44F-9578-6A26-52A8-99A1E230D416}"/>
              </a:ext>
            </a:extLst>
          </p:cNvPr>
          <p:cNvSpPr/>
          <p:nvPr/>
        </p:nvSpPr>
        <p:spPr>
          <a:xfrm>
            <a:off x="3093984" y="3079071"/>
            <a:ext cx="644379" cy="432088"/>
          </a:xfrm>
          <a:custGeom>
            <a:avLst/>
            <a:gdLst>
              <a:gd name="connsiteX0" fmla="*/ 1313 w 644379"/>
              <a:gd name="connsiteY0" fmla="*/ 460 h 432088"/>
              <a:gd name="connsiteX1" fmla="*/ 595147 w 644379"/>
              <a:gd name="connsiteY1" fmla="*/ 310515 h 432088"/>
              <a:gd name="connsiteX2" fmla="*/ 574126 w 644379"/>
              <a:gd name="connsiteY2" fmla="*/ 431384 h 432088"/>
              <a:gd name="connsiteX3" fmla="*/ 642444 w 644379"/>
              <a:gd name="connsiteY3" fmla="*/ 357812 h 432088"/>
              <a:gd name="connsiteX4" fmla="*/ 610913 w 644379"/>
              <a:gd name="connsiteY4" fmla="*/ 305260 h 432088"/>
              <a:gd name="connsiteX5" fmla="*/ 463768 w 644379"/>
              <a:gd name="connsiteY5" fmla="*/ 294750 h 432088"/>
              <a:gd name="connsiteX6" fmla="*/ 542595 w 644379"/>
              <a:gd name="connsiteY6" fmla="*/ 294750 h 432088"/>
              <a:gd name="connsiteX7" fmla="*/ 437492 w 644379"/>
              <a:gd name="connsiteY7" fmla="*/ 242198 h 432088"/>
              <a:gd name="connsiteX8" fmla="*/ 1313 w 644379"/>
              <a:gd name="connsiteY8" fmla="*/ 460 h 43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4379" h="432088">
                <a:moveTo>
                  <a:pt x="1313" y="460"/>
                </a:moveTo>
                <a:cubicBezTo>
                  <a:pt x="27589" y="11846"/>
                  <a:pt x="499678" y="238694"/>
                  <a:pt x="595147" y="310515"/>
                </a:cubicBezTo>
                <a:cubicBezTo>
                  <a:pt x="690616" y="382336"/>
                  <a:pt x="566243" y="423501"/>
                  <a:pt x="574126" y="431384"/>
                </a:cubicBezTo>
                <a:cubicBezTo>
                  <a:pt x="582009" y="439267"/>
                  <a:pt x="636313" y="378833"/>
                  <a:pt x="642444" y="357812"/>
                </a:cubicBezTo>
                <a:cubicBezTo>
                  <a:pt x="648575" y="336791"/>
                  <a:pt x="640692" y="315770"/>
                  <a:pt x="610913" y="305260"/>
                </a:cubicBezTo>
                <a:cubicBezTo>
                  <a:pt x="581134" y="294750"/>
                  <a:pt x="475154" y="296502"/>
                  <a:pt x="463768" y="294750"/>
                </a:cubicBezTo>
                <a:cubicBezTo>
                  <a:pt x="452382" y="292998"/>
                  <a:pt x="546974" y="303509"/>
                  <a:pt x="542595" y="294750"/>
                </a:cubicBezTo>
                <a:cubicBezTo>
                  <a:pt x="538216" y="285991"/>
                  <a:pt x="524202" y="292122"/>
                  <a:pt x="437492" y="242198"/>
                </a:cubicBezTo>
                <a:cubicBezTo>
                  <a:pt x="350782" y="192274"/>
                  <a:pt x="-24963" y="-10926"/>
                  <a:pt x="1313" y="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35E1DAF0-0EA6-4CCA-BEAA-9AB3282CD875}"/>
              </a:ext>
            </a:extLst>
          </p:cNvPr>
          <p:cNvSpPr/>
          <p:nvPr/>
        </p:nvSpPr>
        <p:spPr>
          <a:xfrm>
            <a:off x="2478032" y="6695703"/>
            <a:ext cx="507003" cy="68496"/>
          </a:xfrm>
          <a:custGeom>
            <a:avLst/>
            <a:gdLst>
              <a:gd name="connsiteX0" fmla="*/ 22998 w 507003"/>
              <a:gd name="connsiteY0" fmla="*/ 26598 h 68496"/>
              <a:gd name="connsiteX1" fmla="*/ 494812 w 507003"/>
              <a:gd name="connsiteY1" fmla="*/ 1546 h 68496"/>
              <a:gd name="connsiteX2" fmla="*/ 344500 w 507003"/>
              <a:gd name="connsiteY2" fmla="*/ 9897 h 68496"/>
              <a:gd name="connsiteX3" fmla="*/ 89804 w 507003"/>
              <a:gd name="connsiteY3" fmla="*/ 68352 h 68496"/>
              <a:gd name="connsiteX4" fmla="*/ 277694 w 507003"/>
              <a:gd name="connsiteY4" fmla="*/ 26598 h 68496"/>
              <a:gd name="connsiteX5" fmla="*/ 169135 w 507003"/>
              <a:gd name="connsiteY5" fmla="*/ 30774 h 68496"/>
              <a:gd name="connsiteX6" fmla="*/ 81453 w 507003"/>
              <a:gd name="connsiteY6" fmla="*/ 22423 h 68496"/>
              <a:gd name="connsiteX7" fmla="*/ 22998 w 507003"/>
              <a:gd name="connsiteY7" fmla="*/ 26598 h 68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7003" h="68496">
                <a:moveTo>
                  <a:pt x="22998" y="26598"/>
                </a:moveTo>
                <a:lnTo>
                  <a:pt x="494812" y="1546"/>
                </a:lnTo>
                <a:cubicBezTo>
                  <a:pt x="548396" y="-1238"/>
                  <a:pt x="412001" y="-1237"/>
                  <a:pt x="344500" y="9897"/>
                </a:cubicBezTo>
                <a:cubicBezTo>
                  <a:pt x="276999" y="21031"/>
                  <a:pt x="100938" y="65569"/>
                  <a:pt x="89804" y="68352"/>
                </a:cubicBezTo>
                <a:cubicBezTo>
                  <a:pt x="78670" y="71135"/>
                  <a:pt x="264472" y="32861"/>
                  <a:pt x="277694" y="26598"/>
                </a:cubicBezTo>
                <a:cubicBezTo>
                  <a:pt x="290916" y="20335"/>
                  <a:pt x="201842" y="31470"/>
                  <a:pt x="169135" y="30774"/>
                </a:cubicBezTo>
                <a:cubicBezTo>
                  <a:pt x="136428" y="30078"/>
                  <a:pt x="103026" y="23815"/>
                  <a:pt x="81453" y="22423"/>
                </a:cubicBezTo>
                <a:cubicBezTo>
                  <a:pt x="59880" y="21031"/>
                  <a:pt x="-45895" y="30077"/>
                  <a:pt x="22998" y="265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6281B99B-EEF1-62C2-AB3D-54FBE5468EAC}"/>
              </a:ext>
            </a:extLst>
          </p:cNvPr>
          <p:cNvSpPr/>
          <p:nvPr/>
        </p:nvSpPr>
        <p:spPr>
          <a:xfrm>
            <a:off x="2292205" y="6697198"/>
            <a:ext cx="221575" cy="108610"/>
          </a:xfrm>
          <a:custGeom>
            <a:avLst/>
            <a:gdLst>
              <a:gd name="connsiteX0" fmla="*/ 58 w 221575"/>
              <a:gd name="connsiteY0" fmla="*/ 51 h 108610"/>
              <a:gd name="connsiteX1" fmla="*/ 121143 w 221575"/>
              <a:gd name="connsiteY1" fmla="*/ 71032 h 108610"/>
              <a:gd name="connsiteX2" fmla="*/ 221351 w 221575"/>
              <a:gd name="connsiteY2" fmla="*/ 62681 h 108610"/>
              <a:gd name="connsiteX3" fmla="*/ 150370 w 221575"/>
              <a:gd name="connsiteY3" fmla="*/ 87734 h 108610"/>
              <a:gd name="connsiteX4" fmla="*/ 91916 w 221575"/>
              <a:gd name="connsiteY4" fmla="*/ 108610 h 108610"/>
              <a:gd name="connsiteX5" fmla="*/ 104442 w 221575"/>
              <a:gd name="connsiteY5" fmla="*/ 83558 h 108610"/>
              <a:gd name="connsiteX6" fmla="*/ 58 w 221575"/>
              <a:gd name="connsiteY6" fmla="*/ 51 h 108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575" h="108610">
                <a:moveTo>
                  <a:pt x="58" y="51"/>
                </a:moveTo>
                <a:cubicBezTo>
                  <a:pt x="2841" y="-2037"/>
                  <a:pt x="84261" y="60594"/>
                  <a:pt x="121143" y="71032"/>
                </a:cubicBezTo>
                <a:cubicBezTo>
                  <a:pt x="158025" y="81470"/>
                  <a:pt x="216480" y="59897"/>
                  <a:pt x="221351" y="62681"/>
                </a:cubicBezTo>
                <a:cubicBezTo>
                  <a:pt x="226222" y="65465"/>
                  <a:pt x="150370" y="87734"/>
                  <a:pt x="150370" y="87734"/>
                </a:cubicBezTo>
                <a:lnTo>
                  <a:pt x="91916" y="108610"/>
                </a:lnTo>
                <a:cubicBezTo>
                  <a:pt x="84261" y="107914"/>
                  <a:pt x="114881" y="98868"/>
                  <a:pt x="104442" y="83558"/>
                </a:cubicBezTo>
                <a:cubicBezTo>
                  <a:pt x="94004" y="68249"/>
                  <a:pt x="-2725" y="2139"/>
                  <a:pt x="58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FFE18CFF-4DE4-9A9F-A761-F30E961F61EA}"/>
              </a:ext>
            </a:extLst>
          </p:cNvPr>
          <p:cNvSpPr/>
          <p:nvPr/>
        </p:nvSpPr>
        <p:spPr>
          <a:xfrm>
            <a:off x="2546659" y="6543531"/>
            <a:ext cx="526394" cy="57822"/>
          </a:xfrm>
          <a:custGeom>
            <a:avLst/>
            <a:gdLst>
              <a:gd name="connsiteX0" fmla="*/ 300 w 526394"/>
              <a:gd name="connsiteY0" fmla="*/ 57685 h 57822"/>
              <a:gd name="connsiteX1" fmla="*/ 288399 w 526394"/>
              <a:gd name="connsiteY1" fmla="*/ 20107 h 57822"/>
              <a:gd name="connsiteX2" fmla="*/ 518042 w 526394"/>
              <a:gd name="connsiteY2" fmla="*/ 57685 h 57822"/>
              <a:gd name="connsiteX3" fmla="*/ 467938 w 526394"/>
              <a:gd name="connsiteY3" fmla="*/ 24283 h 57822"/>
              <a:gd name="connsiteX4" fmla="*/ 388607 w 526394"/>
              <a:gd name="connsiteY4" fmla="*/ 32633 h 57822"/>
              <a:gd name="connsiteX5" fmla="*/ 296749 w 526394"/>
              <a:gd name="connsiteY5" fmla="*/ 7581 h 57822"/>
              <a:gd name="connsiteX6" fmla="*/ 234119 w 526394"/>
              <a:gd name="connsiteY6" fmla="*/ 3406 h 57822"/>
              <a:gd name="connsiteX7" fmla="*/ 300 w 526394"/>
              <a:gd name="connsiteY7" fmla="*/ 57685 h 57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6394" h="57822">
                <a:moveTo>
                  <a:pt x="300" y="57685"/>
                </a:moveTo>
                <a:cubicBezTo>
                  <a:pt x="9347" y="60468"/>
                  <a:pt x="202109" y="20107"/>
                  <a:pt x="288399" y="20107"/>
                </a:cubicBezTo>
                <a:cubicBezTo>
                  <a:pt x="374689" y="20107"/>
                  <a:pt x="488119" y="56989"/>
                  <a:pt x="518042" y="57685"/>
                </a:cubicBezTo>
                <a:cubicBezTo>
                  <a:pt x="547965" y="58381"/>
                  <a:pt x="489511" y="28458"/>
                  <a:pt x="467938" y="24283"/>
                </a:cubicBezTo>
                <a:cubicBezTo>
                  <a:pt x="446365" y="20108"/>
                  <a:pt x="417138" y="35417"/>
                  <a:pt x="388607" y="32633"/>
                </a:cubicBezTo>
                <a:cubicBezTo>
                  <a:pt x="360076" y="29849"/>
                  <a:pt x="322497" y="12452"/>
                  <a:pt x="296749" y="7581"/>
                </a:cubicBezTo>
                <a:cubicBezTo>
                  <a:pt x="271001" y="2710"/>
                  <a:pt x="279352" y="-4249"/>
                  <a:pt x="234119" y="3406"/>
                </a:cubicBezTo>
                <a:cubicBezTo>
                  <a:pt x="188886" y="11061"/>
                  <a:pt x="-8747" y="54902"/>
                  <a:pt x="300" y="57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6C01AFA6-6ECC-6667-BE34-3E8CC4FC9D1A}"/>
              </a:ext>
            </a:extLst>
          </p:cNvPr>
          <p:cNvSpPr/>
          <p:nvPr/>
        </p:nvSpPr>
        <p:spPr>
          <a:xfrm>
            <a:off x="1953277" y="5603222"/>
            <a:ext cx="251304" cy="401036"/>
          </a:xfrm>
          <a:custGeom>
            <a:avLst/>
            <a:gdLst>
              <a:gd name="connsiteX0" fmla="*/ 251304 w 251304"/>
              <a:gd name="connsiteY0" fmla="*/ 88 h 401036"/>
              <a:gd name="connsiteX1" fmla="*/ 25835 w 251304"/>
              <a:gd name="connsiteY1" fmla="*/ 229731 h 401036"/>
              <a:gd name="connsiteX2" fmla="*/ 4959 w 251304"/>
              <a:gd name="connsiteY2" fmla="*/ 400920 h 401036"/>
              <a:gd name="connsiteX3" fmla="*/ 25835 w 251304"/>
              <a:gd name="connsiteY3" fmla="*/ 204679 h 401036"/>
              <a:gd name="connsiteX4" fmla="*/ 251304 w 251304"/>
              <a:gd name="connsiteY4" fmla="*/ 88 h 401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304" h="401036">
                <a:moveTo>
                  <a:pt x="251304" y="88"/>
                </a:moveTo>
                <a:cubicBezTo>
                  <a:pt x="251304" y="4263"/>
                  <a:pt x="66892" y="162926"/>
                  <a:pt x="25835" y="229731"/>
                </a:cubicBezTo>
                <a:cubicBezTo>
                  <a:pt x="-15222" y="296536"/>
                  <a:pt x="4959" y="405095"/>
                  <a:pt x="4959" y="400920"/>
                </a:cubicBezTo>
                <a:cubicBezTo>
                  <a:pt x="4959" y="396745"/>
                  <a:pt x="-12439" y="268005"/>
                  <a:pt x="25835" y="204679"/>
                </a:cubicBezTo>
                <a:cubicBezTo>
                  <a:pt x="64109" y="141353"/>
                  <a:pt x="251304" y="-4087"/>
                  <a:pt x="251304" y="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F75EF912-ECB2-405A-1656-55CB59803A5A}"/>
              </a:ext>
            </a:extLst>
          </p:cNvPr>
          <p:cNvSpPr/>
          <p:nvPr/>
        </p:nvSpPr>
        <p:spPr>
          <a:xfrm>
            <a:off x="2862862" y="5774080"/>
            <a:ext cx="164267" cy="391589"/>
          </a:xfrm>
          <a:custGeom>
            <a:avLst/>
            <a:gdLst>
              <a:gd name="connsiteX0" fmla="*/ 105806 w 164267"/>
              <a:gd name="connsiteY0" fmla="*/ 419 h 391589"/>
              <a:gd name="connsiteX1" fmla="*/ 155911 w 164267"/>
              <a:gd name="connsiteY1" fmla="*/ 167432 h 391589"/>
              <a:gd name="connsiteX2" fmla="*/ 139209 w 164267"/>
              <a:gd name="connsiteY2" fmla="*/ 217536 h 391589"/>
              <a:gd name="connsiteX3" fmla="*/ 1423 w 164267"/>
              <a:gd name="connsiteY3" fmla="*/ 388725 h 391589"/>
              <a:gd name="connsiteX4" fmla="*/ 72404 w 164267"/>
              <a:gd name="connsiteY4" fmla="*/ 321920 h 391589"/>
              <a:gd name="connsiteX5" fmla="*/ 151735 w 164267"/>
              <a:gd name="connsiteY5" fmla="*/ 284342 h 391589"/>
              <a:gd name="connsiteX6" fmla="*/ 109982 w 164267"/>
              <a:gd name="connsiteY6" fmla="*/ 288517 h 391589"/>
              <a:gd name="connsiteX7" fmla="*/ 164261 w 164267"/>
              <a:gd name="connsiteY7" fmla="*/ 221712 h 391589"/>
              <a:gd name="connsiteX8" fmla="*/ 105806 w 164267"/>
              <a:gd name="connsiteY8" fmla="*/ 419 h 391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267" h="391589">
                <a:moveTo>
                  <a:pt x="105806" y="419"/>
                </a:moveTo>
                <a:cubicBezTo>
                  <a:pt x="104414" y="-8628"/>
                  <a:pt x="150344" y="131246"/>
                  <a:pt x="155911" y="167432"/>
                </a:cubicBezTo>
                <a:cubicBezTo>
                  <a:pt x="161478" y="203618"/>
                  <a:pt x="164957" y="180654"/>
                  <a:pt x="139209" y="217536"/>
                </a:cubicBezTo>
                <a:cubicBezTo>
                  <a:pt x="113461" y="254418"/>
                  <a:pt x="12557" y="371328"/>
                  <a:pt x="1423" y="388725"/>
                </a:cubicBezTo>
                <a:cubicBezTo>
                  <a:pt x="-9711" y="406122"/>
                  <a:pt x="47352" y="339317"/>
                  <a:pt x="72404" y="321920"/>
                </a:cubicBezTo>
                <a:cubicBezTo>
                  <a:pt x="97456" y="304523"/>
                  <a:pt x="145472" y="289909"/>
                  <a:pt x="151735" y="284342"/>
                </a:cubicBezTo>
                <a:cubicBezTo>
                  <a:pt x="157998" y="278775"/>
                  <a:pt x="107894" y="298955"/>
                  <a:pt x="109982" y="288517"/>
                </a:cubicBezTo>
                <a:cubicBezTo>
                  <a:pt x="112070" y="278079"/>
                  <a:pt x="163565" y="264161"/>
                  <a:pt x="164261" y="221712"/>
                </a:cubicBezTo>
                <a:cubicBezTo>
                  <a:pt x="164957" y="179263"/>
                  <a:pt x="107198" y="9466"/>
                  <a:pt x="105806" y="4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63512AFE-8FDA-5922-3D52-57E8E5128746}"/>
              </a:ext>
            </a:extLst>
          </p:cNvPr>
          <p:cNvSpPr/>
          <p:nvPr/>
        </p:nvSpPr>
        <p:spPr>
          <a:xfrm>
            <a:off x="2214705" y="6189210"/>
            <a:ext cx="81760" cy="191961"/>
          </a:xfrm>
          <a:custGeom>
            <a:avLst/>
            <a:gdLst>
              <a:gd name="connsiteX0" fmla="*/ 81531 w 81760"/>
              <a:gd name="connsiteY0" fmla="*/ 50 h 191961"/>
              <a:gd name="connsiteX1" fmla="*/ 26940 w 81760"/>
              <a:gd name="connsiteY1" fmla="*/ 71700 h 191961"/>
              <a:gd name="connsiteX2" fmla="*/ 23528 w 81760"/>
              <a:gd name="connsiteY2" fmla="*/ 191118 h 191961"/>
              <a:gd name="connsiteX3" fmla="*/ 16704 w 81760"/>
              <a:gd name="connsiteY3" fmla="*/ 122880 h 191961"/>
              <a:gd name="connsiteX4" fmla="*/ 3056 w 81760"/>
              <a:gd name="connsiteY4" fmla="*/ 81936 h 191961"/>
              <a:gd name="connsiteX5" fmla="*/ 81531 w 81760"/>
              <a:gd name="connsiteY5" fmla="*/ 50 h 19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760" h="191961">
                <a:moveTo>
                  <a:pt x="81531" y="50"/>
                </a:moveTo>
                <a:cubicBezTo>
                  <a:pt x="85512" y="-1656"/>
                  <a:pt x="36607" y="39855"/>
                  <a:pt x="26940" y="71700"/>
                </a:cubicBezTo>
                <a:cubicBezTo>
                  <a:pt x="17273" y="103545"/>
                  <a:pt x="25234" y="182588"/>
                  <a:pt x="23528" y="191118"/>
                </a:cubicBezTo>
                <a:cubicBezTo>
                  <a:pt x="21822" y="199648"/>
                  <a:pt x="20116" y="141077"/>
                  <a:pt x="16704" y="122880"/>
                </a:cubicBezTo>
                <a:cubicBezTo>
                  <a:pt x="13292" y="104683"/>
                  <a:pt x="-7748" y="99564"/>
                  <a:pt x="3056" y="81936"/>
                </a:cubicBezTo>
                <a:cubicBezTo>
                  <a:pt x="13860" y="64308"/>
                  <a:pt x="77550" y="1756"/>
                  <a:pt x="81531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D1CA46BB-96B7-11FD-327E-811369222597}"/>
              </a:ext>
            </a:extLst>
          </p:cNvPr>
          <p:cNvSpPr/>
          <p:nvPr/>
        </p:nvSpPr>
        <p:spPr>
          <a:xfrm>
            <a:off x="3087143" y="6195990"/>
            <a:ext cx="444401" cy="412985"/>
          </a:xfrm>
          <a:custGeom>
            <a:avLst/>
            <a:gdLst>
              <a:gd name="connsiteX0" fmla="*/ 663 w 444401"/>
              <a:gd name="connsiteY0" fmla="*/ 94 h 412985"/>
              <a:gd name="connsiteX1" fmla="*/ 150788 w 444401"/>
              <a:gd name="connsiteY1" fmla="*/ 129747 h 412985"/>
              <a:gd name="connsiteX2" fmla="*/ 393036 w 444401"/>
              <a:gd name="connsiteY2" fmla="*/ 228694 h 412985"/>
              <a:gd name="connsiteX3" fmla="*/ 440803 w 444401"/>
              <a:gd name="connsiteY3" fmla="*/ 412938 h 412985"/>
              <a:gd name="connsiteX4" fmla="*/ 423744 w 444401"/>
              <a:gd name="connsiteY4" fmla="*/ 245753 h 412985"/>
              <a:gd name="connsiteX5" fmla="*/ 287266 w 444401"/>
              <a:gd name="connsiteY5" fmla="*/ 153631 h 412985"/>
              <a:gd name="connsiteX6" fmla="*/ 103021 w 444401"/>
              <a:gd name="connsiteY6" fmla="*/ 109276 h 412985"/>
              <a:gd name="connsiteX7" fmla="*/ 663 w 444401"/>
              <a:gd name="connsiteY7" fmla="*/ 94 h 412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4401" h="412985">
                <a:moveTo>
                  <a:pt x="663" y="94"/>
                </a:moveTo>
                <a:cubicBezTo>
                  <a:pt x="8624" y="3506"/>
                  <a:pt x="85393" y="91647"/>
                  <a:pt x="150788" y="129747"/>
                </a:cubicBezTo>
                <a:cubicBezTo>
                  <a:pt x="216184" y="167847"/>
                  <a:pt x="344700" y="181496"/>
                  <a:pt x="393036" y="228694"/>
                </a:cubicBezTo>
                <a:cubicBezTo>
                  <a:pt x="441372" y="275893"/>
                  <a:pt x="435685" y="410095"/>
                  <a:pt x="440803" y="412938"/>
                </a:cubicBezTo>
                <a:cubicBezTo>
                  <a:pt x="445921" y="415781"/>
                  <a:pt x="449333" y="288971"/>
                  <a:pt x="423744" y="245753"/>
                </a:cubicBezTo>
                <a:cubicBezTo>
                  <a:pt x="398155" y="202535"/>
                  <a:pt x="340720" y="176377"/>
                  <a:pt x="287266" y="153631"/>
                </a:cubicBezTo>
                <a:cubicBezTo>
                  <a:pt x="233812" y="130885"/>
                  <a:pt x="147945" y="131454"/>
                  <a:pt x="103021" y="109276"/>
                </a:cubicBezTo>
                <a:cubicBezTo>
                  <a:pt x="58097" y="87098"/>
                  <a:pt x="-7298" y="-3318"/>
                  <a:pt x="663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1051F56D-DD55-A1B9-2A94-8DEEAEE330A2}"/>
              </a:ext>
            </a:extLst>
          </p:cNvPr>
          <p:cNvSpPr/>
          <p:nvPr/>
        </p:nvSpPr>
        <p:spPr>
          <a:xfrm>
            <a:off x="4099326" y="6020877"/>
            <a:ext cx="782257" cy="985135"/>
          </a:xfrm>
          <a:custGeom>
            <a:avLst/>
            <a:gdLst>
              <a:gd name="connsiteX0" fmla="*/ 781891 w 782257"/>
              <a:gd name="connsiteY0" fmla="*/ 27 h 985135"/>
              <a:gd name="connsiteX1" fmla="*/ 534517 w 782257"/>
              <a:gd name="connsiteY1" fmla="*/ 251819 h 985135"/>
              <a:gd name="connsiteX2" fmla="*/ 322483 w 782257"/>
              <a:gd name="connsiteY2" fmla="*/ 728897 h 985135"/>
              <a:gd name="connsiteX3" fmla="*/ 348987 w 782257"/>
              <a:gd name="connsiteY3" fmla="*/ 609627 h 985135"/>
              <a:gd name="connsiteX4" fmla="*/ 331317 w 782257"/>
              <a:gd name="connsiteY4" fmla="*/ 910010 h 985135"/>
              <a:gd name="connsiteX5" fmla="*/ 13 w 782257"/>
              <a:gd name="connsiteY5" fmla="*/ 985106 h 985135"/>
              <a:gd name="connsiteX6" fmla="*/ 344570 w 782257"/>
              <a:gd name="connsiteY6" fmla="*/ 914427 h 985135"/>
              <a:gd name="connsiteX7" fmla="*/ 353404 w 782257"/>
              <a:gd name="connsiteY7" fmla="*/ 631714 h 985135"/>
              <a:gd name="connsiteX8" fmla="*/ 424083 w 782257"/>
              <a:gd name="connsiteY8" fmla="*/ 384340 h 985135"/>
              <a:gd name="connsiteX9" fmla="*/ 538935 w 782257"/>
              <a:gd name="connsiteY9" fmla="*/ 238566 h 985135"/>
              <a:gd name="connsiteX10" fmla="*/ 477091 w 782257"/>
              <a:gd name="connsiteY10" fmla="*/ 265071 h 985135"/>
              <a:gd name="connsiteX11" fmla="*/ 781891 w 782257"/>
              <a:gd name="connsiteY11" fmla="*/ 27 h 985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82257" h="985135">
                <a:moveTo>
                  <a:pt x="781891" y="27"/>
                </a:moveTo>
                <a:cubicBezTo>
                  <a:pt x="791462" y="-2182"/>
                  <a:pt x="611085" y="130341"/>
                  <a:pt x="534517" y="251819"/>
                </a:cubicBezTo>
                <a:cubicBezTo>
                  <a:pt x="457949" y="373297"/>
                  <a:pt x="353405" y="669262"/>
                  <a:pt x="322483" y="728897"/>
                </a:cubicBezTo>
                <a:cubicBezTo>
                  <a:pt x="291561" y="788532"/>
                  <a:pt x="347515" y="579442"/>
                  <a:pt x="348987" y="609627"/>
                </a:cubicBezTo>
                <a:cubicBezTo>
                  <a:pt x="350459" y="639812"/>
                  <a:pt x="389479" y="847430"/>
                  <a:pt x="331317" y="910010"/>
                </a:cubicBezTo>
                <a:cubicBezTo>
                  <a:pt x="273155" y="972590"/>
                  <a:pt x="-2196" y="984370"/>
                  <a:pt x="13" y="985106"/>
                </a:cubicBezTo>
                <a:cubicBezTo>
                  <a:pt x="2222" y="985842"/>
                  <a:pt x="285672" y="973326"/>
                  <a:pt x="344570" y="914427"/>
                </a:cubicBezTo>
                <a:cubicBezTo>
                  <a:pt x="403468" y="855528"/>
                  <a:pt x="340152" y="720062"/>
                  <a:pt x="353404" y="631714"/>
                </a:cubicBezTo>
                <a:cubicBezTo>
                  <a:pt x="366656" y="543366"/>
                  <a:pt x="393161" y="449865"/>
                  <a:pt x="424083" y="384340"/>
                </a:cubicBezTo>
                <a:cubicBezTo>
                  <a:pt x="455005" y="318815"/>
                  <a:pt x="530100" y="258444"/>
                  <a:pt x="538935" y="238566"/>
                </a:cubicBezTo>
                <a:cubicBezTo>
                  <a:pt x="547770" y="218688"/>
                  <a:pt x="438071" y="298201"/>
                  <a:pt x="477091" y="265071"/>
                </a:cubicBezTo>
                <a:cubicBezTo>
                  <a:pt x="516111" y="231941"/>
                  <a:pt x="772320" y="2236"/>
                  <a:pt x="781891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E54B32E9-FA5D-558C-B026-7D7D540429A0}"/>
              </a:ext>
            </a:extLst>
          </p:cNvPr>
          <p:cNvSpPr/>
          <p:nvPr/>
        </p:nvSpPr>
        <p:spPr>
          <a:xfrm>
            <a:off x="3405661" y="5463879"/>
            <a:ext cx="561226" cy="159897"/>
          </a:xfrm>
          <a:custGeom>
            <a:avLst/>
            <a:gdLst>
              <a:gd name="connsiteX0" fmla="*/ 561221 w 561226"/>
              <a:gd name="connsiteY0" fmla="*/ 109 h 159897"/>
              <a:gd name="connsiteX1" fmla="*/ 234010 w 561226"/>
              <a:gd name="connsiteY1" fmla="*/ 125615 h 159897"/>
              <a:gd name="connsiteX2" fmla="*/ 927 w 561226"/>
              <a:gd name="connsiteY2" fmla="*/ 156992 h 159897"/>
              <a:gd name="connsiteX3" fmla="*/ 157810 w 561226"/>
              <a:gd name="connsiteY3" fmla="*/ 156992 h 159897"/>
              <a:gd name="connsiteX4" fmla="*/ 292280 w 561226"/>
              <a:gd name="connsiteY4" fmla="*/ 143545 h 159897"/>
              <a:gd name="connsiteX5" fmla="*/ 216080 w 561226"/>
              <a:gd name="connsiteY5" fmla="*/ 139062 h 159897"/>
              <a:gd name="connsiteX6" fmla="*/ 350551 w 561226"/>
              <a:gd name="connsiteY6" fmla="*/ 103203 h 159897"/>
              <a:gd name="connsiteX7" fmla="*/ 242974 w 561226"/>
              <a:gd name="connsiteY7" fmla="*/ 103203 h 159897"/>
              <a:gd name="connsiteX8" fmla="*/ 561221 w 561226"/>
              <a:gd name="connsiteY8" fmla="*/ 109 h 159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1226" h="159897">
                <a:moveTo>
                  <a:pt x="561221" y="109"/>
                </a:moveTo>
                <a:cubicBezTo>
                  <a:pt x="559727" y="3844"/>
                  <a:pt x="327392" y="99468"/>
                  <a:pt x="234010" y="125615"/>
                </a:cubicBezTo>
                <a:cubicBezTo>
                  <a:pt x="140628" y="151762"/>
                  <a:pt x="13627" y="151763"/>
                  <a:pt x="927" y="156992"/>
                </a:cubicBezTo>
                <a:cubicBezTo>
                  <a:pt x="-11773" y="162221"/>
                  <a:pt x="109251" y="159233"/>
                  <a:pt x="157810" y="156992"/>
                </a:cubicBezTo>
                <a:cubicBezTo>
                  <a:pt x="206369" y="154751"/>
                  <a:pt x="282568" y="146533"/>
                  <a:pt x="292280" y="143545"/>
                </a:cubicBezTo>
                <a:cubicBezTo>
                  <a:pt x="301992" y="140557"/>
                  <a:pt x="206368" y="145786"/>
                  <a:pt x="216080" y="139062"/>
                </a:cubicBezTo>
                <a:cubicBezTo>
                  <a:pt x="225792" y="132338"/>
                  <a:pt x="346069" y="109179"/>
                  <a:pt x="350551" y="103203"/>
                </a:cubicBezTo>
                <a:cubicBezTo>
                  <a:pt x="355033" y="97227"/>
                  <a:pt x="211598" y="116650"/>
                  <a:pt x="242974" y="103203"/>
                </a:cubicBezTo>
                <a:cubicBezTo>
                  <a:pt x="274350" y="89756"/>
                  <a:pt x="562715" y="-3626"/>
                  <a:pt x="561221" y="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974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8AD8">
            <a:alpha val="10000"/>
          </a:srgb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</TotalTime>
  <Words>0</Words>
  <Application>Microsoft Macintosh PowerPoint</Application>
  <PresentationFormat>A3 297x420 mm</PresentationFormat>
  <Paragraphs>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49</cp:revision>
  <dcterms:created xsi:type="dcterms:W3CDTF">2021-07-13T14:42:00Z</dcterms:created>
  <dcterms:modified xsi:type="dcterms:W3CDTF">2022-07-30T11:24:27Z</dcterms:modified>
</cp:coreProperties>
</file>