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9" r:id="rId3"/>
    <p:sldId id="260" r:id="rId4"/>
    <p:sldId id="261" r:id="rId5"/>
    <p:sldId id="257" r:id="rId6"/>
    <p:sldId id="258" r:id="rId7"/>
    <p:sldId id="256" r:id="rId8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9"/>
  </p:normalViewPr>
  <p:slideViewPr>
    <p:cSldViewPr snapToGrid="0">
      <p:cViewPr varScale="1">
        <p:scale>
          <a:sx n="32" d="100"/>
          <a:sy n="32" d="100"/>
        </p:scale>
        <p:origin x="21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4B2A-757A-E343-8BA8-9D6751576642}" type="datetimeFigureOut">
              <a:rPr kumimoji="1" lang="ja-JP" altLang="en-US" smtClean="0"/>
              <a:t>2022/8/10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A827-E860-0843-B2E4-DC1C696B6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69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4B2A-757A-E343-8BA8-9D6751576642}" type="datetimeFigureOut">
              <a:rPr kumimoji="1" lang="ja-JP" altLang="en-US" smtClean="0"/>
              <a:t>2022/8/10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A827-E860-0843-B2E4-DC1C696B6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28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4B2A-757A-E343-8BA8-9D6751576642}" type="datetimeFigureOut">
              <a:rPr kumimoji="1" lang="ja-JP" altLang="en-US" smtClean="0"/>
              <a:t>2022/8/10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A827-E860-0843-B2E4-DC1C696B6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27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4B2A-757A-E343-8BA8-9D6751576642}" type="datetimeFigureOut">
              <a:rPr kumimoji="1" lang="ja-JP" altLang="en-US" smtClean="0"/>
              <a:t>2022/8/10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A827-E860-0843-B2E4-DC1C696B6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77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4B2A-757A-E343-8BA8-9D6751576642}" type="datetimeFigureOut">
              <a:rPr kumimoji="1" lang="ja-JP" altLang="en-US" smtClean="0"/>
              <a:t>2022/8/10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A827-E860-0843-B2E4-DC1C696B6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17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4B2A-757A-E343-8BA8-9D6751576642}" type="datetimeFigureOut">
              <a:rPr kumimoji="1" lang="ja-JP" altLang="en-US" smtClean="0"/>
              <a:t>2022/8/10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A827-E860-0843-B2E4-DC1C696B6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588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4B2A-757A-E343-8BA8-9D6751576642}" type="datetimeFigureOut">
              <a:rPr kumimoji="1" lang="ja-JP" altLang="en-US" smtClean="0"/>
              <a:t>2022/8/10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A827-E860-0843-B2E4-DC1C696B6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24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4B2A-757A-E343-8BA8-9D6751576642}" type="datetimeFigureOut">
              <a:rPr kumimoji="1" lang="ja-JP" altLang="en-US" smtClean="0"/>
              <a:t>2022/8/10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A827-E860-0843-B2E4-DC1C696B6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68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4B2A-757A-E343-8BA8-9D6751576642}" type="datetimeFigureOut">
              <a:rPr kumimoji="1" lang="ja-JP" altLang="en-US" smtClean="0"/>
              <a:t>2022/8/10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A827-E860-0843-B2E4-DC1C696B6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40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4B2A-757A-E343-8BA8-9D6751576642}" type="datetimeFigureOut">
              <a:rPr kumimoji="1" lang="ja-JP" altLang="en-US" smtClean="0"/>
              <a:t>2022/8/10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A827-E860-0843-B2E4-DC1C696B6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26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4B2A-757A-E343-8BA8-9D6751576642}" type="datetimeFigureOut">
              <a:rPr kumimoji="1" lang="ja-JP" altLang="en-US" smtClean="0"/>
              <a:t>2022/8/10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A827-E860-0843-B2E4-DC1C696B6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68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54B2A-757A-E343-8BA8-9D6751576642}" type="datetimeFigureOut">
              <a:rPr kumimoji="1" lang="ja-JP" altLang="en-US" smtClean="0"/>
              <a:t>2022/8/10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2A827-E860-0843-B2E4-DC1C696B6D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48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F734D258-A6E6-9FB5-0E1D-3F08DCCB3998}"/>
              </a:ext>
            </a:extLst>
          </p:cNvPr>
          <p:cNvSpPr/>
          <p:nvPr/>
        </p:nvSpPr>
        <p:spPr>
          <a:xfrm>
            <a:off x="-514354" y="9606644"/>
            <a:ext cx="10532368" cy="624950"/>
          </a:xfrm>
          <a:custGeom>
            <a:avLst/>
            <a:gdLst>
              <a:gd name="connsiteX0" fmla="*/ 410445 w 10532368"/>
              <a:gd name="connsiteY0" fmla="*/ 368427 h 624950"/>
              <a:gd name="connsiteX1" fmla="*/ 3756318 w 10532368"/>
              <a:gd name="connsiteY1" fmla="*/ 306082 h 624950"/>
              <a:gd name="connsiteX2" fmla="*/ 1948299 w 10532368"/>
              <a:gd name="connsiteY2" fmla="*/ 472336 h 624950"/>
              <a:gd name="connsiteX3" fmla="*/ 3610845 w 10532368"/>
              <a:gd name="connsiteY3" fmla="*/ 534682 h 624950"/>
              <a:gd name="connsiteX4" fmla="*/ 3049736 w 10532368"/>
              <a:gd name="connsiteY4" fmla="*/ 576245 h 624950"/>
              <a:gd name="connsiteX5" fmla="*/ 6187790 w 10532368"/>
              <a:gd name="connsiteY5" fmla="*/ 264518 h 624950"/>
              <a:gd name="connsiteX6" fmla="*/ 9097245 w 10532368"/>
              <a:gd name="connsiteY6" fmla="*/ 222954 h 624950"/>
              <a:gd name="connsiteX7" fmla="*/ 7559390 w 10532368"/>
              <a:gd name="connsiteY7" fmla="*/ 451554 h 624950"/>
              <a:gd name="connsiteX8" fmla="*/ 10531190 w 10532368"/>
              <a:gd name="connsiteY8" fmla="*/ 430773 h 624950"/>
              <a:gd name="connsiteX9" fmla="*/ 7912681 w 10532368"/>
              <a:gd name="connsiteY9" fmla="*/ 202173 h 624950"/>
              <a:gd name="connsiteX10" fmla="*/ 7455481 w 10532368"/>
              <a:gd name="connsiteY10" fmla="*/ 15136 h 624950"/>
              <a:gd name="connsiteX11" fmla="*/ 2841918 w 10532368"/>
              <a:gd name="connsiteY11" fmla="*/ 617809 h 624950"/>
              <a:gd name="connsiteX12" fmla="*/ 327318 w 10532368"/>
              <a:gd name="connsiteY12" fmla="*/ 347645 h 624950"/>
              <a:gd name="connsiteX13" fmla="*/ 410445 w 10532368"/>
              <a:gd name="connsiteY13" fmla="*/ 368427 h 62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32368" h="624950">
                <a:moveTo>
                  <a:pt x="410445" y="368427"/>
                </a:moveTo>
                <a:lnTo>
                  <a:pt x="3756318" y="306082"/>
                </a:lnTo>
                <a:cubicBezTo>
                  <a:pt x="4012627" y="323400"/>
                  <a:pt x="1972544" y="434236"/>
                  <a:pt x="1948299" y="472336"/>
                </a:cubicBezTo>
                <a:cubicBezTo>
                  <a:pt x="1924054" y="510436"/>
                  <a:pt x="3427272" y="517364"/>
                  <a:pt x="3610845" y="534682"/>
                </a:cubicBezTo>
                <a:cubicBezTo>
                  <a:pt x="3794418" y="552000"/>
                  <a:pt x="3049736" y="576245"/>
                  <a:pt x="3049736" y="576245"/>
                </a:cubicBezTo>
                <a:cubicBezTo>
                  <a:pt x="3479227" y="531218"/>
                  <a:pt x="5179872" y="323400"/>
                  <a:pt x="6187790" y="264518"/>
                </a:cubicBezTo>
                <a:cubicBezTo>
                  <a:pt x="7195708" y="205636"/>
                  <a:pt x="8868645" y="191781"/>
                  <a:pt x="9097245" y="222954"/>
                </a:cubicBezTo>
                <a:cubicBezTo>
                  <a:pt x="9325845" y="254127"/>
                  <a:pt x="7320399" y="416918"/>
                  <a:pt x="7559390" y="451554"/>
                </a:cubicBezTo>
                <a:cubicBezTo>
                  <a:pt x="7798381" y="486190"/>
                  <a:pt x="10472308" y="472337"/>
                  <a:pt x="10531190" y="430773"/>
                </a:cubicBezTo>
                <a:cubicBezTo>
                  <a:pt x="10590072" y="389210"/>
                  <a:pt x="8425299" y="271446"/>
                  <a:pt x="7912681" y="202173"/>
                </a:cubicBezTo>
                <a:cubicBezTo>
                  <a:pt x="7400063" y="132900"/>
                  <a:pt x="8300608" y="-54137"/>
                  <a:pt x="7455481" y="15136"/>
                </a:cubicBezTo>
                <a:cubicBezTo>
                  <a:pt x="6610354" y="84409"/>
                  <a:pt x="4029945" y="562391"/>
                  <a:pt x="2841918" y="617809"/>
                </a:cubicBezTo>
                <a:cubicBezTo>
                  <a:pt x="1653891" y="673227"/>
                  <a:pt x="739491" y="389209"/>
                  <a:pt x="327318" y="347645"/>
                </a:cubicBezTo>
                <a:cubicBezTo>
                  <a:pt x="-84855" y="306081"/>
                  <a:pt x="-161055" y="375354"/>
                  <a:pt x="410445" y="368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483" name="Picture 4" descr="月の無料写真">
            <a:extLst>
              <a:ext uri="{FF2B5EF4-FFF2-40B4-BE49-F238E27FC236}">
                <a16:creationId xmlns:a16="http://schemas.microsoft.com/office/drawing/2014/main" id="{0D672CCF-C7F5-5137-DE9C-C8B41A086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8" r="20995"/>
          <a:stretch/>
        </p:blipFill>
        <p:spPr bwMode="auto">
          <a:xfrm>
            <a:off x="2015718" y="0"/>
            <a:ext cx="7585482" cy="54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55" name="グループ化 7654">
            <a:extLst>
              <a:ext uri="{FF2B5EF4-FFF2-40B4-BE49-F238E27FC236}">
                <a16:creationId xmlns:a16="http://schemas.microsoft.com/office/drawing/2014/main" id="{A6732DFE-E4B3-490B-DD49-B943D9DB8AF8}"/>
              </a:ext>
            </a:extLst>
          </p:cNvPr>
          <p:cNvGrpSpPr/>
          <p:nvPr/>
        </p:nvGrpSpPr>
        <p:grpSpPr>
          <a:xfrm>
            <a:off x="3226005" y="266093"/>
            <a:ext cx="3690537" cy="7536960"/>
            <a:chOff x="3226005" y="266093"/>
            <a:chExt cx="3690537" cy="7536960"/>
          </a:xfrm>
          <a:solidFill>
            <a:schemeClr val="bg1"/>
          </a:solidFill>
        </p:grpSpPr>
        <p:sp>
          <p:nvSpPr>
            <p:cNvPr id="7652" name="フリーフォーム 7651">
              <a:extLst>
                <a:ext uri="{FF2B5EF4-FFF2-40B4-BE49-F238E27FC236}">
                  <a16:creationId xmlns:a16="http://schemas.microsoft.com/office/drawing/2014/main" id="{7C28B9A9-B9F7-E5F0-4FCE-1D3757995A1A}"/>
                </a:ext>
              </a:extLst>
            </p:cNvPr>
            <p:cNvSpPr/>
            <p:nvPr/>
          </p:nvSpPr>
          <p:spPr>
            <a:xfrm>
              <a:off x="3361340" y="1135846"/>
              <a:ext cx="3431023" cy="2584257"/>
            </a:xfrm>
            <a:custGeom>
              <a:avLst/>
              <a:gdLst>
                <a:gd name="connsiteX0" fmla="*/ 541060 w 3431023"/>
                <a:gd name="connsiteY0" fmla="*/ 851354 h 2584257"/>
                <a:gd name="connsiteX1" fmla="*/ 843460 w 3431023"/>
                <a:gd name="connsiteY1" fmla="*/ 1146554 h 2584257"/>
                <a:gd name="connsiteX2" fmla="*/ 188260 w 3431023"/>
                <a:gd name="connsiteY2" fmla="*/ 1736954 h 2584257"/>
                <a:gd name="connsiteX3" fmla="*/ 274660 w 3431023"/>
                <a:gd name="connsiteY3" fmla="*/ 2413754 h 2584257"/>
                <a:gd name="connsiteX4" fmla="*/ 3197860 w 3431023"/>
                <a:gd name="connsiteY4" fmla="*/ 2572154 h 2584257"/>
                <a:gd name="connsiteX5" fmla="*/ 3118660 w 3431023"/>
                <a:gd name="connsiteY5" fmla="*/ 2176154 h 2584257"/>
                <a:gd name="connsiteX6" fmla="*/ 2067460 w 3431023"/>
                <a:gd name="connsiteY6" fmla="*/ 1052954 h 2584257"/>
                <a:gd name="connsiteX7" fmla="*/ 2017060 w 3431023"/>
                <a:gd name="connsiteY7" fmla="*/ 95354 h 2584257"/>
                <a:gd name="connsiteX8" fmla="*/ 512260 w 3431023"/>
                <a:gd name="connsiteY8" fmla="*/ 95354 h 2584257"/>
                <a:gd name="connsiteX9" fmla="*/ 461860 w 3431023"/>
                <a:gd name="connsiteY9" fmla="*/ 635354 h 2584257"/>
                <a:gd name="connsiteX10" fmla="*/ 541060 w 3431023"/>
                <a:gd name="connsiteY10" fmla="*/ 851354 h 258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1023" h="2584257">
                  <a:moveTo>
                    <a:pt x="541060" y="851354"/>
                  </a:moveTo>
                  <a:cubicBezTo>
                    <a:pt x="604660" y="936554"/>
                    <a:pt x="902260" y="998954"/>
                    <a:pt x="843460" y="1146554"/>
                  </a:cubicBezTo>
                  <a:cubicBezTo>
                    <a:pt x="784660" y="1294154"/>
                    <a:pt x="283060" y="1525754"/>
                    <a:pt x="188260" y="1736954"/>
                  </a:cubicBezTo>
                  <a:cubicBezTo>
                    <a:pt x="93460" y="1948154"/>
                    <a:pt x="-226940" y="2274554"/>
                    <a:pt x="274660" y="2413754"/>
                  </a:cubicBezTo>
                  <a:cubicBezTo>
                    <a:pt x="776260" y="2552954"/>
                    <a:pt x="2723860" y="2611754"/>
                    <a:pt x="3197860" y="2572154"/>
                  </a:cubicBezTo>
                  <a:cubicBezTo>
                    <a:pt x="3671860" y="2532554"/>
                    <a:pt x="3307060" y="2429354"/>
                    <a:pt x="3118660" y="2176154"/>
                  </a:cubicBezTo>
                  <a:cubicBezTo>
                    <a:pt x="2930260" y="1922954"/>
                    <a:pt x="2251060" y="1399754"/>
                    <a:pt x="2067460" y="1052954"/>
                  </a:cubicBezTo>
                  <a:cubicBezTo>
                    <a:pt x="1883860" y="706154"/>
                    <a:pt x="2276260" y="254954"/>
                    <a:pt x="2017060" y="95354"/>
                  </a:cubicBezTo>
                  <a:cubicBezTo>
                    <a:pt x="1757860" y="-64246"/>
                    <a:pt x="771460" y="5354"/>
                    <a:pt x="512260" y="95354"/>
                  </a:cubicBezTo>
                  <a:cubicBezTo>
                    <a:pt x="253060" y="185354"/>
                    <a:pt x="457060" y="509354"/>
                    <a:pt x="461860" y="635354"/>
                  </a:cubicBezTo>
                  <a:cubicBezTo>
                    <a:pt x="466660" y="761354"/>
                    <a:pt x="477460" y="766154"/>
                    <a:pt x="541060" y="8513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53" name="フリーフォーム 7652">
              <a:extLst>
                <a:ext uri="{FF2B5EF4-FFF2-40B4-BE49-F238E27FC236}">
                  <a16:creationId xmlns:a16="http://schemas.microsoft.com/office/drawing/2014/main" id="{2E8F78DA-3D92-5224-0803-6D2A1010D1E3}"/>
                </a:ext>
              </a:extLst>
            </p:cNvPr>
            <p:cNvSpPr/>
            <p:nvPr/>
          </p:nvSpPr>
          <p:spPr>
            <a:xfrm>
              <a:off x="3891455" y="266093"/>
              <a:ext cx="1521339" cy="1152784"/>
            </a:xfrm>
            <a:custGeom>
              <a:avLst/>
              <a:gdLst>
                <a:gd name="connsiteX0" fmla="*/ 723745 w 1521339"/>
                <a:gd name="connsiteY0" fmla="*/ 307 h 1152784"/>
                <a:gd name="connsiteX1" fmla="*/ 75745 w 1521339"/>
                <a:gd name="connsiteY1" fmla="*/ 547507 h 1152784"/>
                <a:gd name="connsiteX2" fmla="*/ 162145 w 1521339"/>
                <a:gd name="connsiteY2" fmla="*/ 1087507 h 1152784"/>
                <a:gd name="connsiteX3" fmla="*/ 1407745 w 1521339"/>
                <a:gd name="connsiteY3" fmla="*/ 1123507 h 1152784"/>
                <a:gd name="connsiteX4" fmla="*/ 1443745 w 1521339"/>
                <a:gd name="connsiteY4" fmla="*/ 907507 h 1152784"/>
                <a:gd name="connsiteX5" fmla="*/ 1227745 w 1521339"/>
                <a:gd name="connsiteY5" fmla="*/ 475507 h 1152784"/>
                <a:gd name="connsiteX6" fmla="*/ 723745 w 1521339"/>
                <a:gd name="connsiteY6" fmla="*/ 307 h 115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39" h="1152784">
                  <a:moveTo>
                    <a:pt x="723745" y="307"/>
                  </a:moveTo>
                  <a:cubicBezTo>
                    <a:pt x="531745" y="12307"/>
                    <a:pt x="169345" y="366307"/>
                    <a:pt x="75745" y="547507"/>
                  </a:cubicBezTo>
                  <a:cubicBezTo>
                    <a:pt x="-17855" y="728707"/>
                    <a:pt x="-59855" y="991507"/>
                    <a:pt x="162145" y="1087507"/>
                  </a:cubicBezTo>
                  <a:cubicBezTo>
                    <a:pt x="384145" y="1183507"/>
                    <a:pt x="1194145" y="1153507"/>
                    <a:pt x="1407745" y="1123507"/>
                  </a:cubicBezTo>
                  <a:cubicBezTo>
                    <a:pt x="1621345" y="1093507"/>
                    <a:pt x="1473745" y="1015507"/>
                    <a:pt x="1443745" y="907507"/>
                  </a:cubicBezTo>
                  <a:cubicBezTo>
                    <a:pt x="1413745" y="799507"/>
                    <a:pt x="1344145" y="620707"/>
                    <a:pt x="1227745" y="475507"/>
                  </a:cubicBezTo>
                  <a:cubicBezTo>
                    <a:pt x="1111345" y="330307"/>
                    <a:pt x="915745" y="-11693"/>
                    <a:pt x="723745" y="30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54" name="フリーフォーム 7653">
              <a:extLst>
                <a:ext uri="{FF2B5EF4-FFF2-40B4-BE49-F238E27FC236}">
                  <a16:creationId xmlns:a16="http://schemas.microsoft.com/office/drawing/2014/main" id="{A7E16E95-5C3A-BF7E-7B50-2CEA08C8A2D6}"/>
                </a:ext>
              </a:extLst>
            </p:cNvPr>
            <p:cNvSpPr/>
            <p:nvPr/>
          </p:nvSpPr>
          <p:spPr>
            <a:xfrm>
              <a:off x="3226005" y="2957711"/>
              <a:ext cx="3690537" cy="4845342"/>
            </a:xfrm>
            <a:custGeom>
              <a:avLst/>
              <a:gdLst>
                <a:gd name="connsiteX0" fmla="*/ 373843 w 3690537"/>
                <a:gd name="connsiteY0" fmla="*/ 266752 h 4845342"/>
                <a:gd name="connsiteX1" fmla="*/ 152462 w 3690537"/>
                <a:gd name="connsiteY1" fmla="*/ 2769321 h 4845342"/>
                <a:gd name="connsiteX2" fmla="*/ 8083 w 3690537"/>
                <a:gd name="connsiteY2" fmla="*/ 4261236 h 4845342"/>
                <a:gd name="connsiteX3" fmla="*/ 229464 w 3690537"/>
                <a:gd name="connsiteY3" fmla="*/ 4790626 h 4845342"/>
                <a:gd name="connsiteX4" fmla="*/ 1913886 w 3690537"/>
                <a:gd name="connsiteY4" fmla="*/ 4800251 h 4845342"/>
                <a:gd name="connsiteX5" fmla="*/ 2963039 w 3690537"/>
                <a:gd name="connsiteY5" fmla="*/ 4540369 h 4845342"/>
                <a:gd name="connsiteX6" fmla="*/ 3338424 w 3690537"/>
                <a:gd name="connsiteY6" fmla="*/ 3202457 h 4845342"/>
                <a:gd name="connsiteX7" fmla="*/ 3684934 w 3690537"/>
                <a:gd name="connsiteY7" fmla="*/ 1537287 h 4845342"/>
                <a:gd name="connsiteX8" fmla="*/ 3049667 w 3690537"/>
                <a:gd name="connsiteY8" fmla="*/ 459257 h 4845342"/>
                <a:gd name="connsiteX9" fmla="*/ 1355620 w 3690537"/>
                <a:gd name="connsiteY9" fmla="*/ 93497 h 4845342"/>
                <a:gd name="connsiteX10" fmla="*/ 373843 w 3690537"/>
                <a:gd name="connsiteY10" fmla="*/ 266752 h 48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0537" h="4845342">
                  <a:moveTo>
                    <a:pt x="373843" y="266752"/>
                  </a:moveTo>
                  <a:cubicBezTo>
                    <a:pt x="173317" y="712723"/>
                    <a:pt x="213422" y="2103574"/>
                    <a:pt x="152462" y="2769321"/>
                  </a:cubicBezTo>
                  <a:cubicBezTo>
                    <a:pt x="91502" y="3435068"/>
                    <a:pt x="-4751" y="3924352"/>
                    <a:pt x="8083" y="4261236"/>
                  </a:cubicBezTo>
                  <a:cubicBezTo>
                    <a:pt x="20917" y="4598120"/>
                    <a:pt x="-88170" y="4700790"/>
                    <a:pt x="229464" y="4790626"/>
                  </a:cubicBezTo>
                  <a:cubicBezTo>
                    <a:pt x="547098" y="4880462"/>
                    <a:pt x="1458290" y="4841960"/>
                    <a:pt x="1913886" y="4800251"/>
                  </a:cubicBezTo>
                  <a:cubicBezTo>
                    <a:pt x="2369482" y="4758542"/>
                    <a:pt x="2725616" y="4806668"/>
                    <a:pt x="2963039" y="4540369"/>
                  </a:cubicBezTo>
                  <a:cubicBezTo>
                    <a:pt x="3200462" y="4274070"/>
                    <a:pt x="3218108" y="3702971"/>
                    <a:pt x="3338424" y="3202457"/>
                  </a:cubicBezTo>
                  <a:cubicBezTo>
                    <a:pt x="3458740" y="2701943"/>
                    <a:pt x="3733060" y="1994487"/>
                    <a:pt x="3684934" y="1537287"/>
                  </a:cubicBezTo>
                  <a:cubicBezTo>
                    <a:pt x="3636808" y="1080087"/>
                    <a:pt x="3437886" y="699889"/>
                    <a:pt x="3049667" y="459257"/>
                  </a:cubicBezTo>
                  <a:cubicBezTo>
                    <a:pt x="2661448" y="218625"/>
                    <a:pt x="1796778" y="125581"/>
                    <a:pt x="1355620" y="93497"/>
                  </a:cubicBezTo>
                  <a:cubicBezTo>
                    <a:pt x="914462" y="61413"/>
                    <a:pt x="574369" y="-179219"/>
                    <a:pt x="373843" y="266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50" name="フリーフォーム 7649">
            <a:extLst>
              <a:ext uri="{FF2B5EF4-FFF2-40B4-BE49-F238E27FC236}">
                <a16:creationId xmlns:a16="http://schemas.microsoft.com/office/drawing/2014/main" id="{F556F91A-386E-33EA-F932-BA4C261EA6FB}"/>
              </a:ext>
            </a:extLst>
          </p:cNvPr>
          <p:cNvSpPr/>
          <p:nvPr/>
        </p:nvSpPr>
        <p:spPr>
          <a:xfrm>
            <a:off x="2784882" y="7029853"/>
            <a:ext cx="3898211" cy="5771747"/>
          </a:xfrm>
          <a:custGeom>
            <a:avLst/>
            <a:gdLst>
              <a:gd name="connsiteX0" fmla="*/ 943935 w 3600742"/>
              <a:gd name="connsiteY0" fmla="*/ 257560 h 5331309"/>
              <a:gd name="connsiteX1" fmla="*/ 977802 w 3600742"/>
              <a:gd name="connsiteY1" fmla="*/ 3915160 h 5331309"/>
              <a:gd name="connsiteX2" fmla="*/ 977802 w 3600742"/>
              <a:gd name="connsiteY2" fmla="*/ 4084494 h 5331309"/>
              <a:gd name="connsiteX3" fmla="*/ 80335 w 3600742"/>
              <a:gd name="connsiteY3" fmla="*/ 5015827 h 5331309"/>
              <a:gd name="connsiteX4" fmla="*/ 215802 w 3600742"/>
              <a:gd name="connsiteY4" fmla="*/ 5151294 h 5331309"/>
              <a:gd name="connsiteX5" fmla="*/ 1604335 w 3600742"/>
              <a:gd name="connsiteY5" fmla="*/ 5303694 h 5331309"/>
              <a:gd name="connsiteX6" fmla="*/ 2163135 w 3600742"/>
              <a:gd name="connsiteY6" fmla="*/ 5269827 h 5331309"/>
              <a:gd name="connsiteX7" fmla="*/ 2061535 w 3600742"/>
              <a:gd name="connsiteY7" fmla="*/ 4711027 h 5331309"/>
              <a:gd name="connsiteX8" fmla="*/ 2078469 w 3600742"/>
              <a:gd name="connsiteY8" fmla="*/ 3102360 h 5331309"/>
              <a:gd name="connsiteX9" fmla="*/ 2044602 w 3600742"/>
              <a:gd name="connsiteY9" fmla="*/ 1442894 h 5331309"/>
              <a:gd name="connsiteX10" fmla="*/ 2112335 w 3600742"/>
              <a:gd name="connsiteY10" fmla="*/ 2001694 h 5331309"/>
              <a:gd name="connsiteX11" fmla="*/ 2332469 w 3600742"/>
              <a:gd name="connsiteY11" fmla="*/ 3017694 h 5331309"/>
              <a:gd name="connsiteX12" fmla="*/ 2484869 w 3600742"/>
              <a:gd name="connsiteY12" fmla="*/ 4050627 h 5331309"/>
              <a:gd name="connsiteX13" fmla="*/ 2484869 w 3600742"/>
              <a:gd name="connsiteY13" fmla="*/ 4389294 h 5331309"/>
              <a:gd name="connsiteX14" fmla="*/ 2417135 w 3600742"/>
              <a:gd name="connsiteY14" fmla="*/ 4744894 h 5331309"/>
              <a:gd name="connsiteX15" fmla="*/ 2552602 w 3600742"/>
              <a:gd name="connsiteY15" fmla="*/ 5252894 h 5331309"/>
              <a:gd name="connsiteX16" fmla="*/ 3483935 w 3600742"/>
              <a:gd name="connsiteY16" fmla="*/ 5185160 h 5331309"/>
              <a:gd name="connsiteX17" fmla="*/ 3568602 w 3600742"/>
              <a:gd name="connsiteY17" fmla="*/ 4423160 h 5331309"/>
              <a:gd name="connsiteX18" fmla="*/ 3314602 w 3600742"/>
              <a:gd name="connsiteY18" fmla="*/ 2441960 h 5331309"/>
              <a:gd name="connsiteX19" fmla="*/ 3246869 w 3600742"/>
              <a:gd name="connsiteY19" fmla="*/ 1612227 h 5331309"/>
              <a:gd name="connsiteX20" fmla="*/ 2857402 w 3600742"/>
              <a:gd name="connsiteY20" fmla="*/ 223694 h 5331309"/>
              <a:gd name="connsiteX21" fmla="*/ 1011669 w 3600742"/>
              <a:gd name="connsiteY21" fmla="*/ 291427 h 5331309"/>
              <a:gd name="connsiteX22" fmla="*/ 943935 w 3600742"/>
              <a:gd name="connsiteY22" fmla="*/ 257560 h 533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00742" h="5331309">
                <a:moveTo>
                  <a:pt x="943935" y="257560"/>
                </a:moveTo>
                <a:cubicBezTo>
                  <a:pt x="938291" y="861515"/>
                  <a:pt x="972157" y="3277338"/>
                  <a:pt x="977802" y="3915160"/>
                </a:cubicBezTo>
                <a:cubicBezTo>
                  <a:pt x="983447" y="4552982"/>
                  <a:pt x="1127380" y="3901050"/>
                  <a:pt x="977802" y="4084494"/>
                </a:cubicBezTo>
                <a:cubicBezTo>
                  <a:pt x="828224" y="4267939"/>
                  <a:pt x="207335" y="4838027"/>
                  <a:pt x="80335" y="5015827"/>
                </a:cubicBezTo>
                <a:cubicBezTo>
                  <a:pt x="-46665" y="5193627"/>
                  <a:pt x="-38198" y="5103316"/>
                  <a:pt x="215802" y="5151294"/>
                </a:cubicBezTo>
                <a:cubicBezTo>
                  <a:pt x="469802" y="5199272"/>
                  <a:pt x="1279779" y="5283938"/>
                  <a:pt x="1604335" y="5303694"/>
                </a:cubicBezTo>
                <a:cubicBezTo>
                  <a:pt x="1928891" y="5323450"/>
                  <a:pt x="2086935" y="5368605"/>
                  <a:pt x="2163135" y="5269827"/>
                </a:cubicBezTo>
                <a:cubicBezTo>
                  <a:pt x="2239335" y="5171049"/>
                  <a:pt x="2075646" y="5072271"/>
                  <a:pt x="2061535" y="4711027"/>
                </a:cubicBezTo>
                <a:cubicBezTo>
                  <a:pt x="2047424" y="4349783"/>
                  <a:pt x="2081291" y="3647049"/>
                  <a:pt x="2078469" y="3102360"/>
                </a:cubicBezTo>
                <a:cubicBezTo>
                  <a:pt x="2075647" y="2557671"/>
                  <a:pt x="2038958" y="1626338"/>
                  <a:pt x="2044602" y="1442894"/>
                </a:cubicBezTo>
                <a:cubicBezTo>
                  <a:pt x="2050246" y="1259450"/>
                  <a:pt x="2064357" y="1739227"/>
                  <a:pt x="2112335" y="2001694"/>
                </a:cubicBezTo>
                <a:cubicBezTo>
                  <a:pt x="2160313" y="2264161"/>
                  <a:pt x="2270380" y="2676205"/>
                  <a:pt x="2332469" y="3017694"/>
                </a:cubicBezTo>
                <a:cubicBezTo>
                  <a:pt x="2394558" y="3359183"/>
                  <a:pt x="2459469" y="3822027"/>
                  <a:pt x="2484869" y="4050627"/>
                </a:cubicBezTo>
                <a:cubicBezTo>
                  <a:pt x="2510269" y="4279227"/>
                  <a:pt x="2496158" y="4273583"/>
                  <a:pt x="2484869" y="4389294"/>
                </a:cubicBezTo>
                <a:cubicBezTo>
                  <a:pt x="2473580" y="4505005"/>
                  <a:pt x="2405846" y="4600961"/>
                  <a:pt x="2417135" y="4744894"/>
                </a:cubicBezTo>
                <a:cubicBezTo>
                  <a:pt x="2428424" y="4888827"/>
                  <a:pt x="2374802" y="5179516"/>
                  <a:pt x="2552602" y="5252894"/>
                </a:cubicBezTo>
                <a:cubicBezTo>
                  <a:pt x="2730402" y="5326272"/>
                  <a:pt x="3314602" y="5323449"/>
                  <a:pt x="3483935" y="5185160"/>
                </a:cubicBezTo>
                <a:cubicBezTo>
                  <a:pt x="3653268" y="5046871"/>
                  <a:pt x="3596824" y="4880360"/>
                  <a:pt x="3568602" y="4423160"/>
                </a:cubicBezTo>
                <a:cubicBezTo>
                  <a:pt x="3540380" y="3965960"/>
                  <a:pt x="3368224" y="2910449"/>
                  <a:pt x="3314602" y="2441960"/>
                </a:cubicBezTo>
                <a:cubicBezTo>
                  <a:pt x="3260980" y="1973471"/>
                  <a:pt x="3323069" y="1981938"/>
                  <a:pt x="3246869" y="1612227"/>
                </a:cubicBezTo>
                <a:cubicBezTo>
                  <a:pt x="3170669" y="1242516"/>
                  <a:pt x="3229935" y="443827"/>
                  <a:pt x="2857402" y="223694"/>
                </a:cubicBezTo>
                <a:cubicBezTo>
                  <a:pt x="2484869" y="3561"/>
                  <a:pt x="1011669" y="291427"/>
                  <a:pt x="1011669" y="291427"/>
                </a:cubicBezTo>
                <a:cubicBezTo>
                  <a:pt x="698402" y="302716"/>
                  <a:pt x="949579" y="-346395"/>
                  <a:pt x="943935" y="257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486" name="グループ化 7485">
            <a:extLst>
              <a:ext uri="{FF2B5EF4-FFF2-40B4-BE49-F238E27FC236}">
                <a16:creationId xmlns:a16="http://schemas.microsoft.com/office/drawing/2014/main" id="{3FFC363E-0AA6-1C81-C657-A8173D8B4A3F}"/>
              </a:ext>
            </a:extLst>
          </p:cNvPr>
          <p:cNvGrpSpPr/>
          <p:nvPr/>
        </p:nvGrpSpPr>
        <p:grpSpPr>
          <a:xfrm>
            <a:off x="3126902" y="497556"/>
            <a:ext cx="3548255" cy="12128929"/>
            <a:chOff x="3038249" y="-78295"/>
            <a:chExt cx="3714075" cy="12695745"/>
          </a:xfrm>
        </p:grpSpPr>
        <p:grpSp>
          <p:nvGrpSpPr>
            <p:cNvPr id="7487" name="グループ化 7486">
              <a:extLst>
                <a:ext uri="{FF2B5EF4-FFF2-40B4-BE49-F238E27FC236}">
                  <a16:creationId xmlns:a16="http://schemas.microsoft.com/office/drawing/2014/main" id="{B5F3173E-11A9-F8B5-21C4-8A7FC4C1E4BA}"/>
                </a:ext>
              </a:extLst>
            </p:cNvPr>
            <p:cNvGrpSpPr/>
            <p:nvPr/>
          </p:nvGrpSpPr>
          <p:grpSpPr>
            <a:xfrm>
              <a:off x="3496215" y="-78295"/>
              <a:ext cx="1748786" cy="1768135"/>
              <a:chOff x="2284099" y="176230"/>
              <a:chExt cx="2915340" cy="3180422"/>
            </a:xfrm>
          </p:grpSpPr>
          <p:grpSp>
            <p:nvGrpSpPr>
              <p:cNvPr id="7612" name="グループ化 7611">
                <a:extLst>
                  <a:ext uri="{FF2B5EF4-FFF2-40B4-BE49-F238E27FC236}">
                    <a16:creationId xmlns:a16="http://schemas.microsoft.com/office/drawing/2014/main" id="{9271825D-0ADD-12C7-1606-EBB68FC3F5E8}"/>
                  </a:ext>
                </a:extLst>
              </p:cNvPr>
              <p:cNvGrpSpPr/>
              <p:nvPr/>
            </p:nvGrpSpPr>
            <p:grpSpPr>
              <a:xfrm rot="20611682">
                <a:off x="3358103" y="1504463"/>
                <a:ext cx="995491" cy="831271"/>
                <a:chOff x="3341786" y="1371160"/>
                <a:chExt cx="995491" cy="831271"/>
              </a:xfrm>
            </p:grpSpPr>
            <p:sp>
              <p:nvSpPr>
                <p:cNvPr id="7645" name="フリーフォーム 7644">
                  <a:extLst>
                    <a:ext uri="{FF2B5EF4-FFF2-40B4-BE49-F238E27FC236}">
                      <a16:creationId xmlns:a16="http://schemas.microsoft.com/office/drawing/2014/main" id="{4A374E7E-3172-A488-88C5-22FAFD4A49C0}"/>
                    </a:ext>
                  </a:extLst>
                </p:cNvPr>
                <p:cNvSpPr/>
                <p:nvPr/>
              </p:nvSpPr>
              <p:spPr>
                <a:xfrm rot="5200873">
                  <a:off x="3336171" y="1447066"/>
                  <a:ext cx="778607" cy="626795"/>
                </a:xfrm>
                <a:custGeom>
                  <a:avLst/>
                  <a:gdLst>
                    <a:gd name="connsiteX0" fmla="*/ 7177 w 778607"/>
                    <a:gd name="connsiteY0" fmla="*/ 625286 h 626795"/>
                    <a:gd name="connsiteX1" fmla="*/ 57053 w 778607"/>
                    <a:gd name="connsiteY1" fmla="*/ 385880 h 626795"/>
                    <a:gd name="connsiteX2" fmla="*/ 359637 w 778607"/>
                    <a:gd name="connsiteY2" fmla="*/ 106572 h 626795"/>
                    <a:gd name="connsiteX3" fmla="*/ 180082 w 778607"/>
                    <a:gd name="connsiteY3" fmla="*/ 289452 h 626795"/>
                    <a:gd name="connsiteX4" fmla="*/ 482665 w 778607"/>
                    <a:gd name="connsiteY4" fmla="*/ 63346 h 626795"/>
                    <a:gd name="connsiteX5" fmla="*/ 632294 w 778607"/>
                    <a:gd name="connsiteY5" fmla="*/ 40070 h 626795"/>
                    <a:gd name="connsiteX6" fmla="*/ 778598 w 778607"/>
                    <a:gd name="connsiteY6" fmla="*/ 50045 h 626795"/>
                    <a:gd name="connsiteX7" fmla="*/ 638944 w 778607"/>
                    <a:gd name="connsiteY7" fmla="*/ 169 h 626795"/>
                    <a:gd name="connsiteX8" fmla="*/ 492640 w 778607"/>
                    <a:gd name="connsiteY8" fmla="*/ 69996 h 626795"/>
                    <a:gd name="connsiteX9" fmla="*/ 150156 w 778607"/>
                    <a:gd name="connsiteY9" fmla="*/ 269501 h 626795"/>
                    <a:gd name="connsiteX10" fmla="*/ 7177 w 778607"/>
                    <a:gd name="connsiteY10" fmla="*/ 625286 h 626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607" h="626795">
                      <a:moveTo>
                        <a:pt x="7177" y="625286"/>
                      </a:moveTo>
                      <a:cubicBezTo>
                        <a:pt x="-8340" y="644682"/>
                        <a:pt x="-1690" y="472332"/>
                        <a:pt x="57053" y="385880"/>
                      </a:cubicBezTo>
                      <a:cubicBezTo>
                        <a:pt x="115796" y="299428"/>
                        <a:pt x="339132" y="122643"/>
                        <a:pt x="359637" y="106572"/>
                      </a:cubicBezTo>
                      <a:cubicBezTo>
                        <a:pt x="380142" y="90501"/>
                        <a:pt x="159577" y="296656"/>
                        <a:pt x="180082" y="289452"/>
                      </a:cubicBezTo>
                      <a:cubicBezTo>
                        <a:pt x="200587" y="282248"/>
                        <a:pt x="407296" y="104910"/>
                        <a:pt x="482665" y="63346"/>
                      </a:cubicBezTo>
                      <a:cubicBezTo>
                        <a:pt x="558034" y="21782"/>
                        <a:pt x="582972" y="42287"/>
                        <a:pt x="632294" y="40070"/>
                      </a:cubicBezTo>
                      <a:cubicBezTo>
                        <a:pt x="681616" y="37853"/>
                        <a:pt x="777490" y="56695"/>
                        <a:pt x="778598" y="50045"/>
                      </a:cubicBezTo>
                      <a:cubicBezTo>
                        <a:pt x="779706" y="43395"/>
                        <a:pt x="686604" y="-3156"/>
                        <a:pt x="638944" y="169"/>
                      </a:cubicBezTo>
                      <a:cubicBezTo>
                        <a:pt x="591284" y="3494"/>
                        <a:pt x="574105" y="25107"/>
                        <a:pt x="492640" y="69996"/>
                      </a:cubicBezTo>
                      <a:cubicBezTo>
                        <a:pt x="411175" y="114885"/>
                        <a:pt x="233283" y="178615"/>
                        <a:pt x="150156" y="269501"/>
                      </a:cubicBezTo>
                      <a:cubicBezTo>
                        <a:pt x="67029" y="360387"/>
                        <a:pt x="22694" y="605890"/>
                        <a:pt x="7177" y="6252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46" name="フリーフォーム 7645">
                  <a:extLst>
                    <a:ext uri="{FF2B5EF4-FFF2-40B4-BE49-F238E27FC236}">
                      <a16:creationId xmlns:a16="http://schemas.microsoft.com/office/drawing/2014/main" id="{208FFF81-F3AD-52BB-AEE6-DADC37023BB6}"/>
                    </a:ext>
                  </a:extLst>
                </p:cNvPr>
                <p:cNvSpPr/>
                <p:nvPr/>
              </p:nvSpPr>
              <p:spPr>
                <a:xfrm rot="5200873">
                  <a:off x="3221795" y="1518120"/>
                  <a:ext cx="804302" cy="564320"/>
                </a:xfrm>
                <a:custGeom>
                  <a:avLst/>
                  <a:gdLst>
                    <a:gd name="connsiteX0" fmla="*/ 804126 w 804302"/>
                    <a:gd name="connsiteY0" fmla="*/ 1596 h 564320"/>
                    <a:gd name="connsiteX1" fmla="*/ 744275 w 804302"/>
                    <a:gd name="connsiteY1" fmla="*/ 147900 h 564320"/>
                    <a:gd name="connsiteX2" fmla="*/ 418416 w 804302"/>
                    <a:gd name="connsiteY2" fmla="*/ 457133 h 564320"/>
                    <a:gd name="connsiteX3" fmla="*/ 641197 w 804302"/>
                    <a:gd name="connsiteY3" fmla="*/ 274253 h 564320"/>
                    <a:gd name="connsiteX4" fmla="*/ 325313 w 804302"/>
                    <a:gd name="connsiteY4" fmla="*/ 493709 h 564320"/>
                    <a:gd name="connsiteX5" fmla="*/ 152409 w 804302"/>
                    <a:gd name="connsiteY5" fmla="*/ 536935 h 564320"/>
                    <a:gd name="connsiteX6" fmla="*/ 268787 w 804302"/>
                    <a:gd name="connsiteY6" fmla="*/ 540261 h 564320"/>
                    <a:gd name="connsiteX7" fmla="*/ 2779 w 804302"/>
                    <a:gd name="connsiteY7" fmla="*/ 500359 h 564320"/>
                    <a:gd name="connsiteX8" fmla="*/ 122483 w 804302"/>
                    <a:gd name="connsiteY8" fmla="*/ 553561 h 564320"/>
                    <a:gd name="connsiteX9" fmla="*/ 115833 w 804302"/>
                    <a:gd name="connsiteY9" fmla="*/ 536935 h 564320"/>
                    <a:gd name="connsiteX10" fmla="*/ 265462 w 804302"/>
                    <a:gd name="connsiteY10" fmla="*/ 543586 h 564320"/>
                    <a:gd name="connsiteX11" fmla="*/ 644522 w 804302"/>
                    <a:gd name="connsiteY11" fmla="*/ 231027 h 564320"/>
                    <a:gd name="connsiteX12" fmla="*/ 607946 w 804302"/>
                    <a:gd name="connsiteY12" fmla="*/ 257628 h 564320"/>
                    <a:gd name="connsiteX13" fmla="*/ 757575 w 804302"/>
                    <a:gd name="connsiteY13" fmla="*/ 81398 h 564320"/>
                    <a:gd name="connsiteX14" fmla="*/ 804126 w 804302"/>
                    <a:gd name="connsiteY14" fmla="*/ 1596 h 564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04302" h="564320">
                      <a:moveTo>
                        <a:pt x="804126" y="1596"/>
                      </a:moveTo>
                      <a:cubicBezTo>
                        <a:pt x="801909" y="12680"/>
                        <a:pt x="808560" y="71977"/>
                        <a:pt x="744275" y="147900"/>
                      </a:cubicBezTo>
                      <a:cubicBezTo>
                        <a:pt x="679990" y="223823"/>
                        <a:pt x="435596" y="436074"/>
                        <a:pt x="418416" y="457133"/>
                      </a:cubicBezTo>
                      <a:cubicBezTo>
                        <a:pt x="401236" y="478192"/>
                        <a:pt x="656714" y="268157"/>
                        <a:pt x="641197" y="274253"/>
                      </a:cubicBezTo>
                      <a:cubicBezTo>
                        <a:pt x="625680" y="280349"/>
                        <a:pt x="406778" y="449929"/>
                        <a:pt x="325313" y="493709"/>
                      </a:cubicBezTo>
                      <a:cubicBezTo>
                        <a:pt x="243848" y="537489"/>
                        <a:pt x="161830" y="529176"/>
                        <a:pt x="152409" y="536935"/>
                      </a:cubicBezTo>
                      <a:cubicBezTo>
                        <a:pt x="142988" y="544694"/>
                        <a:pt x="293725" y="546357"/>
                        <a:pt x="268787" y="540261"/>
                      </a:cubicBezTo>
                      <a:cubicBezTo>
                        <a:pt x="243849" y="534165"/>
                        <a:pt x="27163" y="498142"/>
                        <a:pt x="2779" y="500359"/>
                      </a:cubicBezTo>
                      <a:cubicBezTo>
                        <a:pt x="-21605" y="502576"/>
                        <a:pt x="122483" y="553561"/>
                        <a:pt x="122483" y="553561"/>
                      </a:cubicBezTo>
                      <a:cubicBezTo>
                        <a:pt x="141325" y="559657"/>
                        <a:pt x="92003" y="538597"/>
                        <a:pt x="115833" y="536935"/>
                      </a:cubicBezTo>
                      <a:cubicBezTo>
                        <a:pt x="139663" y="535273"/>
                        <a:pt x="177347" y="594571"/>
                        <a:pt x="265462" y="543586"/>
                      </a:cubicBezTo>
                      <a:cubicBezTo>
                        <a:pt x="353577" y="492601"/>
                        <a:pt x="587441" y="278687"/>
                        <a:pt x="644522" y="231027"/>
                      </a:cubicBezTo>
                      <a:cubicBezTo>
                        <a:pt x="701603" y="183367"/>
                        <a:pt x="589104" y="282566"/>
                        <a:pt x="607946" y="257628"/>
                      </a:cubicBezTo>
                      <a:cubicBezTo>
                        <a:pt x="626788" y="232690"/>
                        <a:pt x="727649" y="123516"/>
                        <a:pt x="757575" y="81398"/>
                      </a:cubicBezTo>
                      <a:cubicBezTo>
                        <a:pt x="787501" y="39280"/>
                        <a:pt x="806343" y="-9488"/>
                        <a:pt x="804126" y="15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47" name="フリーフォーム 7646">
                  <a:extLst>
                    <a:ext uri="{FF2B5EF4-FFF2-40B4-BE49-F238E27FC236}">
                      <a16:creationId xmlns:a16="http://schemas.microsoft.com/office/drawing/2014/main" id="{CFFBF2D6-ACD5-BFB9-9623-D804BD898FDF}"/>
                    </a:ext>
                  </a:extLst>
                </p:cNvPr>
                <p:cNvSpPr/>
                <p:nvPr/>
              </p:nvSpPr>
              <p:spPr>
                <a:xfrm>
                  <a:off x="3986875" y="1960862"/>
                  <a:ext cx="350402" cy="225760"/>
                </a:xfrm>
                <a:custGeom>
                  <a:avLst/>
                  <a:gdLst>
                    <a:gd name="connsiteX0" fmla="*/ 59761 w 350402"/>
                    <a:gd name="connsiteY0" fmla="*/ 942 h 225760"/>
                    <a:gd name="connsiteX1" fmla="*/ 13209 w 350402"/>
                    <a:gd name="connsiteY1" fmla="*/ 107345 h 225760"/>
                    <a:gd name="connsiteX2" fmla="*/ 332418 w 350402"/>
                    <a:gd name="connsiteY2" fmla="*/ 220398 h 225760"/>
                    <a:gd name="connsiteX3" fmla="*/ 282542 w 350402"/>
                    <a:gd name="connsiteY3" fmla="*/ 203772 h 225760"/>
                    <a:gd name="connsiteX4" fmla="*/ 49785 w 350402"/>
                    <a:gd name="connsiteY4" fmla="*/ 170521 h 225760"/>
                    <a:gd name="connsiteX5" fmla="*/ 59761 w 350402"/>
                    <a:gd name="connsiteY5" fmla="*/ 942 h 22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402" h="225760">
                      <a:moveTo>
                        <a:pt x="59761" y="942"/>
                      </a:moveTo>
                      <a:cubicBezTo>
                        <a:pt x="53665" y="-9587"/>
                        <a:pt x="-32234" y="70769"/>
                        <a:pt x="13209" y="107345"/>
                      </a:cubicBezTo>
                      <a:cubicBezTo>
                        <a:pt x="58652" y="143921"/>
                        <a:pt x="287529" y="204327"/>
                        <a:pt x="332418" y="220398"/>
                      </a:cubicBezTo>
                      <a:cubicBezTo>
                        <a:pt x="377307" y="236469"/>
                        <a:pt x="329647" y="212085"/>
                        <a:pt x="282542" y="203772"/>
                      </a:cubicBezTo>
                      <a:cubicBezTo>
                        <a:pt x="235437" y="195459"/>
                        <a:pt x="88024" y="203218"/>
                        <a:pt x="49785" y="170521"/>
                      </a:cubicBezTo>
                      <a:cubicBezTo>
                        <a:pt x="11546" y="137824"/>
                        <a:pt x="65857" y="11471"/>
                        <a:pt x="59761" y="9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48" name="フリーフォーム 7647">
                  <a:extLst>
                    <a:ext uri="{FF2B5EF4-FFF2-40B4-BE49-F238E27FC236}">
                      <a16:creationId xmlns:a16="http://schemas.microsoft.com/office/drawing/2014/main" id="{2996D0C9-019E-54E4-3055-B7F1A700484F}"/>
                    </a:ext>
                  </a:extLst>
                </p:cNvPr>
                <p:cNvSpPr/>
                <p:nvPr/>
              </p:nvSpPr>
              <p:spPr>
                <a:xfrm>
                  <a:off x="3805562" y="2134653"/>
                  <a:ext cx="497283" cy="49936"/>
                </a:xfrm>
                <a:custGeom>
                  <a:avLst/>
                  <a:gdLst>
                    <a:gd name="connsiteX0" fmla="*/ 11642 w 497283"/>
                    <a:gd name="connsiteY0" fmla="*/ 55 h 49936"/>
                    <a:gd name="connsiteX1" fmla="*/ 88119 w 497283"/>
                    <a:gd name="connsiteY1" fmla="*/ 39956 h 49936"/>
                    <a:gd name="connsiteX2" fmla="*/ 497106 w 497283"/>
                    <a:gd name="connsiteY2" fmla="*/ 33306 h 49936"/>
                    <a:gd name="connsiteX3" fmla="*/ 141321 w 497283"/>
                    <a:gd name="connsiteY3" fmla="*/ 20006 h 49936"/>
                    <a:gd name="connsiteX4" fmla="*/ 261024 w 497283"/>
                    <a:gd name="connsiteY4" fmla="*/ 49932 h 49936"/>
                    <a:gd name="connsiteX5" fmla="*/ 11642 w 497283"/>
                    <a:gd name="connsiteY5" fmla="*/ 55 h 49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7283" h="49936">
                      <a:moveTo>
                        <a:pt x="11642" y="55"/>
                      </a:moveTo>
                      <a:cubicBezTo>
                        <a:pt x="-17176" y="-1608"/>
                        <a:pt x="7208" y="34414"/>
                        <a:pt x="88119" y="39956"/>
                      </a:cubicBezTo>
                      <a:cubicBezTo>
                        <a:pt x="169030" y="45498"/>
                        <a:pt x="488239" y="36631"/>
                        <a:pt x="497106" y="33306"/>
                      </a:cubicBezTo>
                      <a:cubicBezTo>
                        <a:pt x="505973" y="29981"/>
                        <a:pt x="180668" y="17235"/>
                        <a:pt x="141321" y="20006"/>
                      </a:cubicBezTo>
                      <a:cubicBezTo>
                        <a:pt x="101974" y="22777"/>
                        <a:pt x="278758" y="49378"/>
                        <a:pt x="261024" y="49932"/>
                      </a:cubicBezTo>
                      <a:cubicBezTo>
                        <a:pt x="243290" y="50486"/>
                        <a:pt x="40460" y="1718"/>
                        <a:pt x="11642" y="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7613" name="フリーフォーム 7612">
                <a:extLst>
                  <a:ext uri="{FF2B5EF4-FFF2-40B4-BE49-F238E27FC236}">
                    <a16:creationId xmlns:a16="http://schemas.microsoft.com/office/drawing/2014/main" id="{BFED45BF-E854-BD3C-73A9-EE8F12D62BE5}"/>
                  </a:ext>
                </a:extLst>
              </p:cNvPr>
              <p:cNvSpPr/>
              <p:nvPr/>
            </p:nvSpPr>
            <p:spPr>
              <a:xfrm>
                <a:off x="3218246" y="560114"/>
                <a:ext cx="1105504" cy="1593527"/>
              </a:xfrm>
              <a:custGeom>
                <a:avLst/>
                <a:gdLst>
                  <a:gd name="connsiteX0" fmla="*/ 1101047 w 1105504"/>
                  <a:gd name="connsiteY0" fmla="*/ 1826 h 1593527"/>
                  <a:gd name="connsiteX1" fmla="*/ 668785 w 1105504"/>
                  <a:gd name="connsiteY1" fmla="*/ 138155 h 1593527"/>
                  <a:gd name="connsiteX2" fmla="*/ 256474 w 1105504"/>
                  <a:gd name="connsiteY2" fmla="*/ 430763 h 1593527"/>
                  <a:gd name="connsiteX3" fmla="*/ 326301 w 1105504"/>
                  <a:gd name="connsiteY3" fmla="*/ 344311 h 1593527"/>
                  <a:gd name="connsiteX4" fmla="*/ 143421 w 1105504"/>
                  <a:gd name="connsiteY4" fmla="*/ 660194 h 1593527"/>
                  <a:gd name="connsiteX5" fmla="*/ 27043 w 1105504"/>
                  <a:gd name="connsiteY5" fmla="*/ 952802 h 1593527"/>
                  <a:gd name="connsiteX6" fmla="*/ 63619 w 1105504"/>
                  <a:gd name="connsiteY6" fmla="*/ 799848 h 1593527"/>
                  <a:gd name="connsiteX7" fmla="*/ 27043 w 1105504"/>
                  <a:gd name="connsiteY7" fmla="*/ 1162283 h 1593527"/>
                  <a:gd name="connsiteX8" fmla="*/ 13742 w 1105504"/>
                  <a:gd name="connsiteY8" fmla="*/ 1564619 h 1593527"/>
                  <a:gd name="connsiteX9" fmla="*/ 7092 w 1105504"/>
                  <a:gd name="connsiteY9" fmla="*/ 1481492 h 1593527"/>
                  <a:gd name="connsiteX10" fmla="*/ 23718 w 1105504"/>
                  <a:gd name="connsiteY10" fmla="*/ 843074 h 1593527"/>
                  <a:gd name="connsiteX11" fmla="*/ 259799 w 1105504"/>
                  <a:gd name="connsiteY11" fmla="*/ 467339 h 1593527"/>
                  <a:gd name="connsiteX12" fmla="*/ 199947 w 1105504"/>
                  <a:gd name="connsiteY12" fmla="*/ 490615 h 1593527"/>
                  <a:gd name="connsiteX13" fmla="*/ 442679 w 1105504"/>
                  <a:gd name="connsiteY13" fmla="*/ 237908 h 1593527"/>
                  <a:gd name="connsiteX14" fmla="*/ 386153 w 1105504"/>
                  <a:gd name="connsiteY14" fmla="*/ 227933 h 1593527"/>
                  <a:gd name="connsiteX15" fmla="*/ 1101047 w 1105504"/>
                  <a:gd name="connsiteY15" fmla="*/ 1826 h 159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05504" h="1593527">
                    <a:moveTo>
                      <a:pt x="1101047" y="1826"/>
                    </a:moveTo>
                    <a:cubicBezTo>
                      <a:pt x="1148152" y="-13137"/>
                      <a:pt x="809547" y="66666"/>
                      <a:pt x="668785" y="138155"/>
                    </a:cubicBezTo>
                    <a:cubicBezTo>
                      <a:pt x="528023" y="209644"/>
                      <a:pt x="313555" y="396404"/>
                      <a:pt x="256474" y="430763"/>
                    </a:cubicBezTo>
                    <a:cubicBezTo>
                      <a:pt x="199393" y="465122"/>
                      <a:pt x="345143" y="306073"/>
                      <a:pt x="326301" y="344311"/>
                    </a:cubicBezTo>
                    <a:cubicBezTo>
                      <a:pt x="307459" y="382549"/>
                      <a:pt x="193297" y="558779"/>
                      <a:pt x="143421" y="660194"/>
                    </a:cubicBezTo>
                    <a:cubicBezTo>
                      <a:pt x="93545" y="761609"/>
                      <a:pt x="40343" y="929526"/>
                      <a:pt x="27043" y="952802"/>
                    </a:cubicBezTo>
                    <a:cubicBezTo>
                      <a:pt x="13743" y="976078"/>
                      <a:pt x="63619" y="764935"/>
                      <a:pt x="63619" y="799848"/>
                    </a:cubicBezTo>
                    <a:cubicBezTo>
                      <a:pt x="63619" y="834761"/>
                      <a:pt x="35356" y="1034821"/>
                      <a:pt x="27043" y="1162283"/>
                    </a:cubicBezTo>
                    <a:cubicBezTo>
                      <a:pt x="18730" y="1289745"/>
                      <a:pt x="17067" y="1511418"/>
                      <a:pt x="13742" y="1564619"/>
                    </a:cubicBezTo>
                    <a:cubicBezTo>
                      <a:pt x="10417" y="1617821"/>
                      <a:pt x="5429" y="1601749"/>
                      <a:pt x="7092" y="1481492"/>
                    </a:cubicBezTo>
                    <a:cubicBezTo>
                      <a:pt x="8755" y="1361235"/>
                      <a:pt x="-18400" y="1012100"/>
                      <a:pt x="23718" y="843074"/>
                    </a:cubicBezTo>
                    <a:cubicBezTo>
                      <a:pt x="65836" y="674049"/>
                      <a:pt x="230428" y="526082"/>
                      <a:pt x="259799" y="467339"/>
                    </a:cubicBezTo>
                    <a:cubicBezTo>
                      <a:pt x="289170" y="408596"/>
                      <a:pt x="169467" y="528853"/>
                      <a:pt x="199947" y="490615"/>
                    </a:cubicBezTo>
                    <a:cubicBezTo>
                      <a:pt x="230427" y="452377"/>
                      <a:pt x="411645" y="281688"/>
                      <a:pt x="442679" y="237908"/>
                    </a:cubicBezTo>
                    <a:cubicBezTo>
                      <a:pt x="473713" y="194128"/>
                      <a:pt x="279750" y="266172"/>
                      <a:pt x="386153" y="227933"/>
                    </a:cubicBezTo>
                    <a:cubicBezTo>
                      <a:pt x="492556" y="189695"/>
                      <a:pt x="1053942" y="16789"/>
                      <a:pt x="1101047" y="18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14" name="フリーフォーム 7613">
                <a:extLst>
                  <a:ext uri="{FF2B5EF4-FFF2-40B4-BE49-F238E27FC236}">
                    <a16:creationId xmlns:a16="http://schemas.microsoft.com/office/drawing/2014/main" id="{0B2B15A6-4E86-B649-4B41-A2C75BB84213}"/>
                  </a:ext>
                </a:extLst>
              </p:cNvPr>
              <p:cNvSpPr/>
              <p:nvPr/>
            </p:nvSpPr>
            <p:spPr>
              <a:xfrm>
                <a:off x="3090978" y="176230"/>
                <a:ext cx="1068711" cy="1492991"/>
              </a:xfrm>
              <a:custGeom>
                <a:avLst/>
                <a:gdLst>
                  <a:gd name="connsiteX0" fmla="*/ 1068711 w 1068711"/>
                  <a:gd name="connsiteY0" fmla="*/ 0 h 1492991"/>
                  <a:gd name="connsiteX1" fmla="*/ 563297 w 1068711"/>
                  <a:gd name="connsiteY1" fmla="*/ 285958 h 1492991"/>
                  <a:gd name="connsiteX2" fmla="*/ 796053 w 1068711"/>
                  <a:gd name="connsiteY2" fmla="*/ 139654 h 1492991"/>
                  <a:gd name="connsiteX3" fmla="*/ 397042 w 1068711"/>
                  <a:gd name="connsiteY3" fmla="*/ 432262 h 1492991"/>
                  <a:gd name="connsiteX4" fmla="*/ 124385 w 1068711"/>
                  <a:gd name="connsiteY4" fmla="*/ 834598 h 1492991"/>
                  <a:gd name="connsiteX5" fmla="*/ 177586 w 1068711"/>
                  <a:gd name="connsiteY5" fmla="*/ 784721 h 1492991"/>
                  <a:gd name="connsiteX6" fmla="*/ 47908 w 1068711"/>
                  <a:gd name="connsiteY6" fmla="*/ 1054054 h 1492991"/>
                  <a:gd name="connsiteX7" fmla="*/ 17982 w 1068711"/>
                  <a:gd name="connsiteY7" fmla="*/ 1463040 h 1492991"/>
                  <a:gd name="connsiteX8" fmla="*/ 14657 w 1068711"/>
                  <a:gd name="connsiteY8" fmla="*/ 1376587 h 1492991"/>
                  <a:gd name="connsiteX9" fmla="*/ 210837 w 1068711"/>
                  <a:gd name="connsiteY9" fmla="*/ 698269 h 1492991"/>
                  <a:gd name="connsiteX10" fmla="*/ 137685 w 1068711"/>
                  <a:gd name="connsiteY10" fmla="*/ 798022 h 1492991"/>
                  <a:gd name="connsiteX11" fmla="*/ 393717 w 1068711"/>
                  <a:gd name="connsiteY11" fmla="*/ 375735 h 1492991"/>
                  <a:gd name="connsiteX12" fmla="*/ 367117 w 1068711"/>
                  <a:gd name="connsiteY12" fmla="*/ 405661 h 1492991"/>
                  <a:gd name="connsiteX13" fmla="*/ 746177 w 1068711"/>
                  <a:gd name="connsiteY13" fmla="*/ 119703 h 1492991"/>
                  <a:gd name="connsiteX14" fmla="*/ 676350 w 1068711"/>
                  <a:gd name="connsiteY14" fmla="*/ 139654 h 1492991"/>
                  <a:gd name="connsiteX15" fmla="*/ 1068711 w 1068711"/>
                  <a:gd name="connsiteY15" fmla="*/ 0 h 149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68711" h="1492991">
                    <a:moveTo>
                      <a:pt x="1068711" y="0"/>
                    </a:moveTo>
                    <a:lnTo>
                      <a:pt x="563297" y="285958"/>
                    </a:lnTo>
                    <a:cubicBezTo>
                      <a:pt x="517854" y="309234"/>
                      <a:pt x="823762" y="115270"/>
                      <a:pt x="796053" y="139654"/>
                    </a:cubicBezTo>
                    <a:cubicBezTo>
                      <a:pt x="768344" y="164038"/>
                      <a:pt x="508987" y="316438"/>
                      <a:pt x="397042" y="432262"/>
                    </a:cubicBezTo>
                    <a:cubicBezTo>
                      <a:pt x="285097" y="548086"/>
                      <a:pt x="160961" y="775855"/>
                      <a:pt x="124385" y="834598"/>
                    </a:cubicBezTo>
                    <a:cubicBezTo>
                      <a:pt x="87809" y="893341"/>
                      <a:pt x="190332" y="748145"/>
                      <a:pt x="177586" y="784721"/>
                    </a:cubicBezTo>
                    <a:cubicBezTo>
                      <a:pt x="164840" y="821297"/>
                      <a:pt x="74509" y="941001"/>
                      <a:pt x="47908" y="1054054"/>
                    </a:cubicBezTo>
                    <a:cubicBezTo>
                      <a:pt x="21307" y="1167107"/>
                      <a:pt x="23524" y="1409285"/>
                      <a:pt x="17982" y="1463040"/>
                    </a:cubicBezTo>
                    <a:cubicBezTo>
                      <a:pt x="12440" y="1516795"/>
                      <a:pt x="-17485" y="1504049"/>
                      <a:pt x="14657" y="1376587"/>
                    </a:cubicBezTo>
                    <a:cubicBezTo>
                      <a:pt x="46799" y="1249125"/>
                      <a:pt x="190332" y="794697"/>
                      <a:pt x="210837" y="698269"/>
                    </a:cubicBezTo>
                    <a:cubicBezTo>
                      <a:pt x="231342" y="601842"/>
                      <a:pt x="107205" y="851778"/>
                      <a:pt x="137685" y="798022"/>
                    </a:cubicBezTo>
                    <a:cubicBezTo>
                      <a:pt x="168165" y="744266"/>
                      <a:pt x="355478" y="441129"/>
                      <a:pt x="393717" y="375735"/>
                    </a:cubicBezTo>
                    <a:cubicBezTo>
                      <a:pt x="431956" y="310341"/>
                      <a:pt x="308374" y="448333"/>
                      <a:pt x="367117" y="405661"/>
                    </a:cubicBezTo>
                    <a:cubicBezTo>
                      <a:pt x="425860" y="362989"/>
                      <a:pt x="694638" y="164037"/>
                      <a:pt x="746177" y="119703"/>
                    </a:cubicBezTo>
                    <a:cubicBezTo>
                      <a:pt x="797716" y="75369"/>
                      <a:pt x="676350" y="139654"/>
                      <a:pt x="676350" y="139654"/>
                    </a:cubicBezTo>
                    <a:lnTo>
                      <a:pt x="1068711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15" name="フリーフォーム 7614">
                <a:extLst>
                  <a:ext uri="{FF2B5EF4-FFF2-40B4-BE49-F238E27FC236}">
                    <a16:creationId xmlns:a16="http://schemas.microsoft.com/office/drawing/2014/main" id="{5CC71167-9C90-6A69-1233-ED3C60D1B487}"/>
                  </a:ext>
                </a:extLst>
              </p:cNvPr>
              <p:cNvSpPr/>
              <p:nvPr/>
            </p:nvSpPr>
            <p:spPr>
              <a:xfrm>
                <a:off x="3078923" y="1632451"/>
                <a:ext cx="202318" cy="1035364"/>
              </a:xfrm>
              <a:custGeom>
                <a:avLst/>
                <a:gdLst>
                  <a:gd name="connsiteX0" fmla="*/ 111 w 202318"/>
                  <a:gd name="connsiteY0" fmla="*/ 169 h 1035364"/>
                  <a:gd name="connsiteX1" fmla="*/ 83238 w 202318"/>
                  <a:gd name="connsiteY1" fmla="*/ 555459 h 1035364"/>
                  <a:gd name="connsiteX2" fmla="*/ 86564 w 202318"/>
                  <a:gd name="connsiteY2" fmla="*/ 502257 h 1035364"/>
                  <a:gd name="connsiteX3" fmla="*/ 189641 w 202318"/>
                  <a:gd name="connsiteY3" fmla="*/ 1007671 h 1035364"/>
                  <a:gd name="connsiteX4" fmla="*/ 189641 w 202318"/>
                  <a:gd name="connsiteY4" fmla="*/ 914569 h 1035364"/>
                  <a:gd name="connsiteX5" fmla="*/ 89889 w 202318"/>
                  <a:gd name="connsiteY5" fmla="*/ 455706 h 1035364"/>
                  <a:gd name="connsiteX6" fmla="*/ 103189 w 202318"/>
                  <a:gd name="connsiteY6" fmla="*/ 495607 h 1035364"/>
                  <a:gd name="connsiteX7" fmla="*/ 111 w 202318"/>
                  <a:gd name="connsiteY7" fmla="*/ 169 h 103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318" h="1035364">
                    <a:moveTo>
                      <a:pt x="111" y="169"/>
                    </a:moveTo>
                    <a:cubicBezTo>
                      <a:pt x="-3214" y="10144"/>
                      <a:pt x="68829" y="471778"/>
                      <a:pt x="83238" y="555459"/>
                    </a:cubicBezTo>
                    <a:cubicBezTo>
                      <a:pt x="97647" y="639140"/>
                      <a:pt x="68830" y="426888"/>
                      <a:pt x="86564" y="502257"/>
                    </a:cubicBezTo>
                    <a:cubicBezTo>
                      <a:pt x="104298" y="577626"/>
                      <a:pt x="172462" y="938952"/>
                      <a:pt x="189641" y="1007671"/>
                    </a:cubicBezTo>
                    <a:cubicBezTo>
                      <a:pt x="206821" y="1076390"/>
                      <a:pt x="206266" y="1006563"/>
                      <a:pt x="189641" y="914569"/>
                    </a:cubicBezTo>
                    <a:cubicBezTo>
                      <a:pt x="173016" y="822575"/>
                      <a:pt x="104298" y="525533"/>
                      <a:pt x="89889" y="455706"/>
                    </a:cubicBezTo>
                    <a:cubicBezTo>
                      <a:pt x="75480" y="385879"/>
                      <a:pt x="117044" y="567651"/>
                      <a:pt x="103189" y="495607"/>
                    </a:cubicBezTo>
                    <a:cubicBezTo>
                      <a:pt x="89334" y="423563"/>
                      <a:pt x="3436" y="-9806"/>
                      <a:pt x="111" y="1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16" name="フリーフォーム 7615">
                <a:extLst>
                  <a:ext uri="{FF2B5EF4-FFF2-40B4-BE49-F238E27FC236}">
                    <a16:creationId xmlns:a16="http://schemas.microsoft.com/office/drawing/2014/main" id="{641D3FE8-E74B-F246-AB4D-B0794E2A06D9}"/>
                  </a:ext>
                </a:extLst>
              </p:cNvPr>
              <p:cNvSpPr/>
              <p:nvPr/>
            </p:nvSpPr>
            <p:spPr>
              <a:xfrm>
                <a:off x="2993539" y="1792079"/>
                <a:ext cx="193068" cy="476574"/>
              </a:xfrm>
              <a:custGeom>
                <a:avLst/>
                <a:gdLst>
                  <a:gd name="connsiteX0" fmla="*/ 112096 w 193068"/>
                  <a:gd name="connsiteY0" fmla="*/ 145 h 476574"/>
                  <a:gd name="connsiteX1" fmla="*/ 15668 w 193068"/>
                  <a:gd name="connsiteY1" fmla="*/ 133149 h 476574"/>
                  <a:gd name="connsiteX2" fmla="*/ 22318 w 193068"/>
                  <a:gd name="connsiteY2" fmla="*/ 375880 h 476574"/>
                  <a:gd name="connsiteX3" fmla="*/ 25644 w 193068"/>
                  <a:gd name="connsiteY3" fmla="*/ 352605 h 476574"/>
                  <a:gd name="connsiteX4" fmla="*/ 138697 w 193068"/>
                  <a:gd name="connsiteY4" fmla="*/ 475633 h 476574"/>
                  <a:gd name="connsiteX5" fmla="*/ 142022 w 193068"/>
                  <a:gd name="connsiteY5" fmla="*/ 412456 h 476574"/>
                  <a:gd name="connsiteX6" fmla="*/ 188573 w 193068"/>
                  <a:gd name="connsiteY6" fmla="*/ 472308 h 476574"/>
                  <a:gd name="connsiteX7" fmla="*/ 15668 w 193068"/>
                  <a:gd name="connsiteY7" fmla="*/ 326004 h 476574"/>
                  <a:gd name="connsiteX8" fmla="*/ 18993 w 193068"/>
                  <a:gd name="connsiteY8" fmla="*/ 156424 h 476574"/>
                  <a:gd name="connsiteX9" fmla="*/ 112096 w 193068"/>
                  <a:gd name="connsiteY9" fmla="*/ 145 h 47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068" h="476574">
                    <a:moveTo>
                      <a:pt x="112096" y="145"/>
                    </a:moveTo>
                    <a:cubicBezTo>
                      <a:pt x="111542" y="-3734"/>
                      <a:pt x="30631" y="70526"/>
                      <a:pt x="15668" y="133149"/>
                    </a:cubicBezTo>
                    <a:cubicBezTo>
                      <a:pt x="705" y="195772"/>
                      <a:pt x="20655" y="339304"/>
                      <a:pt x="22318" y="375880"/>
                    </a:cubicBezTo>
                    <a:cubicBezTo>
                      <a:pt x="23981" y="412456"/>
                      <a:pt x="6247" y="335980"/>
                      <a:pt x="25644" y="352605"/>
                    </a:cubicBezTo>
                    <a:cubicBezTo>
                      <a:pt x="45040" y="369231"/>
                      <a:pt x="119301" y="465658"/>
                      <a:pt x="138697" y="475633"/>
                    </a:cubicBezTo>
                    <a:cubicBezTo>
                      <a:pt x="158093" y="485608"/>
                      <a:pt x="133709" y="413010"/>
                      <a:pt x="142022" y="412456"/>
                    </a:cubicBezTo>
                    <a:cubicBezTo>
                      <a:pt x="150335" y="411902"/>
                      <a:pt x="209632" y="486717"/>
                      <a:pt x="188573" y="472308"/>
                    </a:cubicBezTo>
                    <a:cubicBezTo>
                      <a:pt x="167514" y="457899"/>
                      <a:pt x="43931" y="378651"/>
                      <a:pt x="15668" y="326004"/>
                    </a:cubicBezTo>
                    <a:cubicBezTo>
                      <a:pt x="-12595" y="273357"/>
                      <a:pt x="2922" y="204638"/>
                      <a:pt x="18993" y="156424"/>
                    </a:cubicBezTo>
                    <a:cubicBezTo>
                      <a:pt x="35064" y="108210"/>
                      <a:pt x="112650" y="4024"/>
                      <a:pt x="112096" y="1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17" name="フリーフォーム 7616">
                <a:extLst>
                  <a:ext uri="{FF2B5EF4-FFF2-40B4-BE49-F238E27FC236}">
                    <a16:creationId xmlns:a16="http://schemas.microsoft.com/office/drawing/2014/main" id="{ECD2FACB-22E3-9C71-97F1-F517B92C322E}"/>
                  </a:ext>
                </a:extLst>
              </p:cNvPr>
              <p:cNvSpPr/>
              <p:nvPr/>
            </p:nvSpPr>
            <p:spPr>
              <a:xfrm>
                <a:off x="4245087" y="202467"/>
                <a:ext cx="536025" cy="620817"/>
              </a:xfrm>
              <a:custGeom>
                <a:avLst/>
                <a:gdLst>
                  <a:gd name="connsiteX0" fmla="*/ 1054 w 536025"/>
                  <a:gd name="connsiteY0" fmla="*/ 364 h 620817"/>
                  <a:gd name="connsiteX1" fmla="*/ 423341 w 536025"/>
                  <a:gd name="connsiteY1" fmla="*/ 389399 h 620817"/>
                  <a:gd name="connsiteX2" fmla="*/ 523093 w 536025"/>
                  <a:gd name="connsiteY2" fmla="*/ 612180 h 620817"/>
                  <a:gd name="connsiteX3" fmla="*/ 503143 w 536025"/>
                  <a:gd name="connsiteY3" fmla="*/ 539028 h 620817"/>
                  <a:gd name="connsiteX4" fmla="*/ 237136 w 536025"/>
                  <a:gd name="connsiteY4" fmla="*/ 206519 h 620817"/>
                  <a:gd name="connsiteX5" fmla="*/ 300312 w 536025"/>
                  <a:gd name="connsiteY5" fmla="*/ 316247 h 620817"/>
                  <a:gd name="connsiteX6" fmla="*/ 1054 w 536025"/>
                  <a:gd name="connsiteY6" fmla="*/ 364 h 62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025" h="620817">
                    <a:moveTo>
                      <a:pt x="1054" y="364"/>
                    </a:moveTo>
                    <a:cubicBezTo>
                      <a:pt x="21559" y="12556"/>
                      <a:pt x="336335" y="287430"/>
                      <a:pt x="423341" y="389399"/>
                    </a:cubicBezTo>
                    <a:cubicBezTo>
                      <a:pt x="510348" y="491368"/>
                      <a:pt x="509793" y="587242"/>
                      <a:pt x="523093" y="612180"/>
                    </a:cubicBezTo>
                    <a:cubicBezTo>
                      <a:pt x="536393" y="637118"/>
                      <a:pt x="550802" y="606638"/>
                      <a:pt x="503143" y="539028"/>
                    </a:cubicBezTo>
                    <a:cubicBezTo>
                      <a:pt x="455484" y="471418"/>
                      <a:pt x="270941" y="243649"/>
                      <a:pt x="237136" y="206519"/>
                    </a:cubicBezTo>
                    <a:cubicBezTo>
                      <a:pt x="203331" y="169389"/>
                      <a:pt x="335226" y="346727"/>
                      <a:pt x="300312" y="316247"/>
                    </a:cubicBezTo>
                    <a:cubicBezTo>
                      <a:pt x="265398" y="285767"/>
                      <a:pt x="-19451" y="-11828"/>
                      <a:pt x="1054" y="3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18" name="フリーフォーム 7617">
                <a:extLst>
                  <a:ext uri="{FF2B5EF4-FFF2-40B4-BE49-F238E27FC236}">
                    <a16:creationId xmlns:a16="http://schemas.microsoft.com/office/drawing/2014/main" id="{AB43DFE2-9E5E-79CF-25C1-060328DC18C4}"/>
                  </a:ext>
                </a:extLst>
              </p:cNvPr>
              <p:cNvSpPr/>
              <p:nvPr/>
            </p:nvSpPr>
            <p:spPr>
              <a:xfrm>
                <a:off x="4368685" y="574383"/>
                <a:ext cx="629115" cy="685870"/>
              </a:xfrm>
              <a:custGeom>
                <a:avLst/>
                <a:gdLst>
                  <a:gd name="connsiteX0" fmla="*/ 484 w 629115"/>
                  <a:gd name="connsiteY0" fmla="*/ 858 h 685870"/>
                  <a:gd name="connsiteX1" fmla="*/ 369570 w 629115"/>
                  <a:gd name="connsiteY1" fmla="*/ 200363 h 685870"/>
                  <a:gd name="connsiteX2" fmla="*/ 562425 w 629115"/>
                  <a:gd name="connsiteY2" fmla="*/ 423144 h 685870"/>
                  <a:gd name="connsiteX3" fmla="*/ 628927 w 629115"/>
                  <a:gd name="connsiteY3" fmla="*/ 685826 h 685870"/>
                  <a:gd name="connsiteX4" fmla="*/ 582375 w 629115"/>
                  <a:gd name="connsiteY4" fmla="*/ 403194 h 685870"/>
                  <a:gd name="connsiteX5" fmla="*/ 579050 w 629115"/>
                  <a:gd name="connsiteY5" fmla="*/ 443095 h 685870"/>
                  <a:gd name="connsiteX6" fmla="*/ 269817 w 629115"/>
                  <a:gd name="connsiteY6" fmla="*/ 103936 h 685870"/>
                  <a:gd name="connsiteX7" fmla="*/ 289767 w 629115"/>
                  <a:gd name="connsiteY7" fmla="*/ 127211 h 685870"/>
                  <a:gd name="connsiteX8" fmla="*/ 484 w 629115"/>
                  <a:gd name="connsiteY8" fmla="*/ 858 h 68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115" h="685870">
                    <a:moveTo>
                      <a:pt x="484" y="858"/>
                    </a:moveTo>
                    <a:cubicBezTo>
                      <a:pt x="13784" y="13050"/>
                      <a:pt x="275913" y="129982"/>
                      <a:pt x="369570" y="200363"/>
                    </a:cubicBezTo>
                    <a:cubicBezTo>
                      <a:pt x="463227" y="270744"/>
                      <a:pt x="519199" y="342234"/>
                      <a:pt x="562425" y="423144"/>
                    </a:cubicBezTo>
                    <a:cubicBezTo>
                      <a:pt x="605651" y="504055"/>
                      <a:pt x="625602" y="689151"/>
                      <a:pt x="628927" y="685826"/>
                    </a:cubicBezTo>
                    <a:cubicBezTo>
                      <a:pt x="632252" y="682501"/>
                      <a:pt x="590688" y="443649"/>
                      <a:pt x="582375" y="403194"/>
                    </a:cubicBezTo>
                    <a:cubicBezTo>
                      <a:pt x="574062" y="362739"/>
                      <a:pt x="631143" y="492971"/>
                      <a:pt x="579050" y="443095"/>
                    </a:cubicBezTo>
                    <a:cubicBezTo>
                      <a:pt x="526957" y="393219"/>
                      <a:pt x="318031" y="156583"/>
                      <a:pt x="269817" y="103936"/>
                    </a:cubicBezTo>
                    <a:cubicBezTo>
                      <a:pt x="221603" y="51289"/>
                      <a:pt x="327451" y="144391"/>
                      <a:pt x="289767" y="127211"/>
                    </a:cubicBezTo>
                    <a:cubicBezTo>
                      <a:pt x="252083" y="110031"/>
                      <a:pt x="-12816" y="-11334"/>
                      <a:pt x="484" y="8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19" name="フリーフォーム 7618">
                <a:extLst>
                  <a:ext uri="{FF2B5EF4-FFF2-40B4-BE49-F238E27FC236}">
                    <a16:creationId xmlns:a16="http://schemas.microsoft.com/office/drawing/2014/main" id="{F7970C7F-3CDB-52D1-F410-8BE1FCD2846D}"/>
                  </a:ext>
                </a:extLst>
              </p:cNvPr>
              <p:cNvSpPr/>
              <p:nvPr/>
            </p:nvSpPr>
            <p:spPr>
              <a:xfrm>
                <a:off x="5007274" y="1103177"/>
                <a:ext cx="184089" cy="1266989"/>
              </a:xfrm>
              <a:custGeom>
                <a:avLst/>
                <a:gdLst>
                  <a:gd name="connsiteX0" fmla="*/ 313 w 184089"/>
                  <a:gd name="connsiteY0" fmla="*/ 753 h 1266989"/>
                  <a:gd name="connsiteX1" fmla="*/ 129991 w 184089"/>
                  <a:gd name="connsiteY1" fmla="*/ 403089 h 1266989"/>
                  <a:gd name="connsiteX2" fmla="*/ 106716 w 184089"/>
                  <a:gd name="connsiteY2" fmla="*/ 948404 h 1266989"/>
                  <a:gd name="connsiteX3" fmla="*/ 126666 w 184089"/>
                  <a:gd name="connsiteY3" fmla="*/ 871927 h 1266989"/>
                  <a:gd name="connsiteX4" fmla="*/ 53514 w 184089"/>
                  <a:gd name="connsiteY4" fmla="*/ 1264288 h 1266989"/>
                  <a:gd name="connsiteX5" fmla="*/ 123341 w 184089"/>
                  <a:gd name="connsiteY5" fmla="*/ 1024881 h 1266989"/>
                  <a:gd name="connsiteX6" fmla="*/ 179868 w 184089"/>
                  <a:gd name="connsiteY6" fmla="*/ 639171 h 1266989"/>
                  <a:gd name="connsiteX7" fmla="*/ 166567 w 184089"/>
                  <a:gd name="connsiteY7" fmla="*/ 665771 h 1266989"/>
                  <a:gd name="connsiteX8" fmla="*/ 60165 w 184089"/>
                  <a:gd name="connsiteY8" fmla="*/ 226859 h 1266989"/>
                  <a:gd name="connsiteX9" fmla="*/ 93415 w 184089"/>
                  <a:gd name="connsiteY9" fmla="*/ 300011 h 1266989"/>
                  <a:gd name="connsiteX10" fmla="*/ 313 w 184089"/>
                  <a:gd name="connsiteY10" fmla="*/ 753 h 126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089" h="1266989">
                    <a:moveTo>
                      <a:pt x="313" y="753"/>
                    </a:moveTo>
                    <a:cubicBezTo>
                      <a:pt x="6409" y="17933"/>
                      <a:pt x="112257" y="245147"/>
                      <a:pt x="129991" y="403089"/>
                    </a:cubicBezTo>
                    <a:cubicBezTo>
                      <a:pt x="147725" y="561031"/>
                      <a:pt x="107270" y="870264"/>
                      <a:pt x="106716" y="948404"/>
                    </a:cubicBezTo>
                    <a:cubicBezTo>
                      <a:pt x="106162" y="1026544"/>
                      <a:pt x="135533" y="819280"/>
                      <a:pt x="126666" y="871927"/>
                    </a:cubicBezTo>
                    <a:cubicBezTo>
                      <a:pt x="117799" y="924574"/>
                      <a:pt x="54068" y="1238796"/>
                      <a:pt x="53514" y="1264288"/>
                    </a:cubicBezTo>
                    <a:cubicBezTo>
                      <a:pt x="52960" y="1289780"/>
                      <a:pt x="102282" y="1129067"/>
                      <a:pt x="123341" y="1024881"/>
                    </a:cubicBezTo>
                    <a:cubicBezTo>
                      <a:pt x="144400" y="920695"/>
                      <a:pt x="172664" y="699023"/>
                      <a:pt x="179868" y="639171"/>
                    </a:cubicBezTo>
                    <a:cubicBezTo>
                      <a:pt x="187072" y="579319"/>
                      <a:pt x="186517" y="734490"/>
                      <a:pt x="166567" y="665771"/>
                    </a:cubicBezTo>
                    <a:cubicBezTo>
                      <a:pt x="146617" y="597052"/>
                      <a:pt x="72357" y="287819"/>
                      <a:pt x="60165" y="226859"/>
                    </a:cubicBezTo>
                    <a:cubicBezTo>
                      <a:pt x="47973" y="165899"/>
                      <a:pt x="107824" y="334370"/>
                      <a:pt x="93415" y="300011"/>
                    </a:cubicBezTo>
                    <a:cubicBezTo>
                      <a:pt x="79006" y="265652"/>
                      <a:pt x="-5783" y="-16427"/>
                      <a:pt x="313" y="7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20" name="フリーフォーム 7619">
                <a:extLst>
                  <a:ext uri="{FF2B5EF4-FFF2-40B4-BE49-F238E27FC236}">
                    <a16:creationId xmlns:a16="http://schemas.microsoft.com/office/drawing/2014/main" id="{B8A899CC-E256-1FAA-6A41-C587B6DE7A28}"/>
                  </a:ext>
                </a:extLst>
              </p:cNvPr>
              <p:cNvSpPr/>
              <p:nvPr/>
            </p:nvSpPr>
            <p:spPr>
              <a:xfrm>
                <a:off x="4681605" y="739789"/>
                <a:ext cx="139086" cy="527632"/>
              </a:xfrm>
              <a:custGeom>
                <a:avLst/>
                <a:gdLst>
                  <a:gd name="connsiteX0" fmla="*/ 3448 w 139086"/>
                  <a:gd name="connsiteY0" fmla="*/ 15007 h 527632"/>
                  <a:gd name="connsiteX1" fmla="*/ 40024 w 139086"/>
                  <a:gd name="connsiteY1" fmla="*/ 51583 h 527632"/>
                  <a:gd name="connsiteX2" fmla="*/ 103201 w 139086"/>
                  <a:gd name="connsiteY2" fmla="*/ 237788 h 527632"/>
                  <a:gd name="connsiteX3" fmla="*/ 106526 w 139086"/>
                  <a:gd name="connsiteY3" fmla="*/ 527071 h 527632"/>
                  <a:gd name="connsiteX4" fmla="*/ 136452 w 139086"/>
                  <a:gd name="connsiteY4" fmla="*/ 314265 h 527632"/>
                  <a:gd name="connsiteX5" fmla="*/ 136452 w 139086"/>
                  <a:gd name="connsiteY5" fmla="*/ 423993 h 527632"/>
                  <a:gd name="connsiteX6" fmla="*/ 126476 w 139086"/>
                  <a:gd name="connsiteY6" fmla="*/ 267714 h 527632"/>
                  <a:gd name="connsiteX7" fmla="*/ 3448 w 139086"/>
                  <a:gd name="connsiteY7" fmla="*/ 15007 h 52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086" h="527632">
                    <a:moveTo>
                      <a:pt x="3448" y="15007"/>
                    </a:moveTo>
                    <a:cubicBezTo>
                      <a:pt x="-10961" y="-21015"/>
                      <a:pt x="23399" y="14453"/>
                      <a:pt x="40024" y="51583"/>
                    </a:cubicBezTo>
                    <a:cubicBezTo>
                      <a:pt x="56650" y="88713"/>
                      <a:pt x="92117" y="158540"/>
                      <a:pt x="103201" y="237788"/>
                    </a:cubicBezTo>
                    <a:cubicBezTo>
                      <a:pt x="114285" y="317036"/>
                      <a:pt x="100984" y="514325"/>
                      <a:pt x="106526" y="527071"/>
                    </a:cubicBezTo>
                    <a:cubicBezTo>
                      <a:pt x="112068" y="539817"/>
                      <a:pt x="131464" y="331445"/>
                      <a:pt x="136452" y="314265"/>
                    </a:cubicBezTo>
                    <a:cubicBezTo>
                      <a:pt x="141440" y="297085"/>
                      <a:pt x="138115" y="431751"/>
                      <a:pt x="136452" y="423993"/>
                    </a:cubicBezTo>
                    <a:cubicBezTo>
                      <a:pt x="134789" y="416235"/>
                      <a:pt x="142547" y="335878"/>
                      <a:pt x="126476" y="267714"/>
                    </a:cubicBezTo>
                    <a:cubicBezTo>
                      <a:pt x="110405" y="199550"/>
                      <a:pt x="17857" y="51029"/>
                      <a:pt x="3448" y="150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21" name="フリーフォーム 7620">
                <a:extLst>
                  <a:ext uri="{FF2B5EF4-FFF2-40B4-BE49-F238E27FC236}">
                    <a16:creationId xmlns:a16="http://schemas.microsoft.com/office/drawing/2014/main" id="{C854ABD4-41FD-8BE0-7DE6-7B2054CCB713}"/>
                  </a:ext>
                </a:extLst>
              </p:cNvPr>
              <p:cNvSpPr/>
              <p:nvPr/>
            </p:nvSpPr>
            <p:spPr>
              <a:xfrm>
                <a:off x="4287578" y="1160989"/>
                <a:ext cx="533309" cy="279235"/>
              </a:xfrm>
              <a:custGeom>
                <a:avLst/>
                <a:gdLst>
                  <a:gd name="connsiteX0" fmla="*/ 1789 w 533309"/>
                  <a:gd name="connsiteY0" fmla="*/ 278775 h 279235"/>
                  <a:gd name="connsiteX1" fmla="*/ 530479 w 533309"/>
                  <a:gd name="connsiteY1" fmla="*/ 2793 h 279235"/>
                  <a:gd name="connsiteX2" fmla="*/ 217920 w 533309"/>
                  <a:gd name="connsiteY2" fmla="*/ 132471 h 279235"/>
                  <a:gd name="connsiteX3" fmla="*/ 354249 w 533309"/>
                  <a:gd name="connsiteY3" fmla="*/ 69295 h 279235"/>
                  <a:gd name="connsiteX4" fmla="*/ 1789 w 533309"/>
                  <a:gd name="connsiteY4" fmla="*/ 278775 h 27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309" h="279235">
                    <a:moveTo>
                      <a:pt x="1789" y="278775"/>
                    </a:moveTo>
                    <a:cubicBezTo>
                      <a:pt x="31161" y="267691"/>
                      <a:pt x="494457" y="27177"/>
                      <a:pt x="530479" y="2793"/>
                    </a:cubicBezTo>
                    <a:cubicBezTo>
                      <a:pt x="566501" y="-21591"/>
                      <a:pt x="247292" y="121387"/>
                      <a:pt x="217920" y="132471"/>
                    </a:cubicBezTo>
                    <a:cubicBezTo>
                      <a:pt x="188548" y="143555"/>
                      <a:pt x="394704" y="41032"/>
                      <a:pt x="354249" y="69295"/>
                    </a:cubicBezTo>
                    <a:cubicBezTo>
                      <a:pt x="313794" y="97558"/>
                      <a:pt x="-27583" y="289859"/>
                      <a:pt x="1789" y="2787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22" name="フリーフォーム 7621">
                <a:extLst>
                  <a:ext uri="{FF2B5EF4-FFF2-40B4-BE49-F238E27FC236}">
                    <a16:creationId xmlns:a16="http://schemas.microsoft.com/office/drawing/2014/main" id="{C2B3FE29-1AE1-D713-207A-FB3AB76CCC62}"/>
                  </a:ext>
                </a:extLst>
              </p:cNvPr>
              <p:cNvSpPr/>
              <p:nvPr/>
            </p:nvSpPr>
            <p:spPr>
              <a:xfrm>
                <a:off x="4611806" y="1138287"/>
                <a:ext cx="276078" cy="904753"/>
              </a:xfrm>
              <a:custGeom>
                <a:avLst/>
                <a:gdLst>
                  <a:gd name="connsiteX0" fmla="*/ 276078 w 276078"/>
                  <a:gd name="connsiteY0" fmla="*/ 55421 h 904753"/>
                  <a:gd name="connsiteX1" fmla="*/ 252802 w 276078"/>
                  <a:gd name="connsiteY1" fmla="*/ 843467 h 904753"/>
                  <a:gd name="connsiteX2" fmla="*/ 216226 w 276078"/>
                  <a:gd name="connsiteY2" fmla="*/ 853442 h 904753"/>
                  <a:gd name="connsiteX3" fmla="*/ 95 w 276078"/>
                  <a:gd name="connsiteY3" fmla="*/ 856768 h 904753"/>
                  <a:gd name="connsiteX4" fmla="*/ 189625 w 276078"/>
                  <a:gd name="connsiteY4" fmla="*/ 820192 h 904753"/>
                  <a:gd name="connsiteX5" fmla="*/ 252802 w 276078"/>
                  <a:gd name="connsiteY5" fmla="*/ 148523 h 904753"/>
                  <a:gd name="connsiteX6" fmla="*/ 276078 w 276078"/>
                  <a:gd name="connsiteY6" fmla="*/ 55421 h 904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078" h="904753">
                    <a:moveTo>
                      <a:pt x="276078" y="55421"/>
                    </a:moveTo>
                    <a:cubicBezTo>
                      <a:pt x="276078" y="171245"/>
                      <a:pt x="262777" y="710464"/>
                      <a:pt x="252802" y="843467"/>
                    </a:cubicBezTo>
                    <a:cubicBezTo>
                      <a:pt x="242827" y="976471"/>
                      <a:pt x="258344" y="851225"/>
                      <a:pt x="216226" y="853442"/>
                    </a:cubicBezTo>
                    <a:cubicBezTo>
                      <a:pt x="174108" y="855659"/>
                      <a:pt x="4528" y="862310"/>
                      <a:pt x="95" y="856768"/>
                    </a:cubicBezTo>
                    <a:cubicBezTo>
                      <a:pt x="-4338" y="851226"/>
                      <a:pt x="147507" y="938233"/>
                      <a:pt x="189625" y="820192"/>
                    </a:cubicBezTo>
                    <a:cubicBezTo>
                      <a:pt x="231743" y="702151"/>
                      <a:pt x="240610" y="274876"/>
                      <a:pt x="252802" y="148523"/>
                    </a:cubicBezTo>
                    <a:cubicBezTo>
                      <a:pt x="264994" y="22170"/>
                      <a:pt x="276078" y="-60403"/>
                      <a:pt x="276078" y="554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23" name="フリーフォーム 7622">
                <a:extLst>
                  <a:ext uri="{FF2B5EF4-FFF2-40B4-BE49-F238E27FC236}">
                    <a16:creationId xmlns:a16="http://schemas.microsoft.com/office/drawing/2014/main" id="{AB9410B4-1969-8897-27B5-97C98C68104D}"/>
                  </a:ext>
                </a:extLst>
              </p:cNvPr>
              <p:cNvSpPr/>
              <p:nvPr/>
            </p:nvSpPr>
            <p:spPr>
              <a:xfrm>
                <a:off x="4382434" y="1188210"/>
                <a:ext cx="506195" cy="829240"/>
              </a:xfrm>
              <a:custGeom>
                <a:avLst/>
                <a:gdLst>
                  <a:gd name="connsiteX0" fmla="*/ 505450 w 506195"/>
                  <a:gd name="connsiteY0" fmla="*/ 2173 h 829240"/>
                  <a:gd name="connsiteX1" fmla="*/ 3361 w 506195"/>
                  <a:gd name="connsiteY1" fmla="*/ 211653 h 829240"/>
                  <a:gd name="connsiteX2" fmla="*/ 276018 w 506195"/>
                  <a:gd name="connsiteY2" fmla="*/ 81975 h 829240"/>
                  <a:gd name="connsiteX3" fmla="*/ 66538 w 506195"/>
                  <a:gd name="connsiteY3" fmla="*/ 198353 h 829240"/>
                  <a:gd name="connsiteX4" fmla="*/ 46587 w 506195"/>
                  <a:gd name="connsiteY4" fmla="*/ 344657 h 829240"/>
                  <a:gd name="connsiteX5" fmla="*/ 46587 w 506195"/>
                  <a:gd name="connsiteY5" fmla="*/ 281480 h 829240"/>
                  <a:gd name="connsiteX6" fmla="*/ 109764 w 506195"/>
                  <a:gd name="connsiteY6" fmla="*/ 600689 h 829240"/>
                  <a:gd name="connsiteX7" fmla="*/ 113089 w 506195"/>
                  <a:gd name="connsiteY7" fmla="*/ 431109 h 829240"/>
                  <a:gd name="connsiteX8" fmla="*/ 179591 w 506195"/>
                  <a:gd name="connsiteY8" fmla="*/ 823470 h 829240"/>
                  <a:gd name="connsiteX9" fmla="*/ 152990 w 506195"/>
                  <a:gd name="connsiteY9" fmla="*/ 637265 h 829240"/>
                  <a:gd name="connsiteX10" fmla="*/ 19986 w 506195"/>
                  <a:gd name="connsiteY10" fmla="*/ 258205 h 829240"/>
                  <a:gd name="connsiteX11" fmla="*/ 276018 w 506195"/>
                  <a:gd name="connsiteY11" fmla="*/ 151802 h 829240"/>
                  <a:gd name="connsiteX12" fmla="*/ 119739 w 506195"/>
                  <a:gd name="connsiteY12" fmla="*/ 105250 h 829240"/>
                  <a:gd name="connsiteX13" fmla="*/ 505450 w 506195"/>
                  <a:gd name="connsiteY13" fmla="*/ 2173 h 82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6195" h="829240">
                    <a:moveTo>
                      <a:pt x="505450" y="2173"/>
                    </a:moveTo>
                    <a:cubicBezTo>
                      <a:pt x="486054" y="19907"/>
                      <a:pt x="41600" y="198353"/>
                      <a:pt x="3361" y="211653"/>
                    </a:cubicBezTo>
                    <a:cubicBezTo>
                      <a:pt x="-34878" y="224953"/>
                      <a:pt x="265489" y="84192"/>
                      <a:pt x="276018" y="81975"/>
                    </a:cubicBezTo>
                    <a:cubicBezTo>
                      <a:pt x="286547" y="79758"/>
                      <a:pt x="104776" y="154573"/>
                      <a:pt x="66538" y="198353"/>
                    </a:cubicBezTo>
                    <a:cubicBezTo>
                      <a:pt x="28300" y="242133"/>
                      <a:pt x="49912" y="330803"/>
                      <a:pt x="46587" y="344657"/>
                    </a:cubicBezTo>
                    <a:cubicBezTo>
                      <a:pt x="43262" y="358511"/>
                      <a:pt x="36057" y="238808"/>
                      <a:pt x="46587" y="281480"/>
                    </a:cubicBezTo>
                    <a:cubicBezTo>
                      <a:pt x="57116" y="324152"/>
                      <a:pt x="98680" y="575751"/>
                      <a:pt x="109764" y="600689"/>
                    </a:cubicBezTo>
                    <a:cubicBezTo>
                      <a:pt x="120848" y="625627"/>
                      <a:pt x="101451" y="393979"/>
                      <a:pt x="113089" y="431109"/>
                    </a:cubicBezTo>
                    <a:cubicBezTo>
                      <a:pt x="124727" y="468239"/>
                      <a:pt x="172941" y="789111"/>
                      <a:pt x="179591" y="823470"/>
                    </a:cubicBezTo>
                    <a:cubicBezTo>
                      <a:pt x="186241" y="857829"/>
                      <a:pt x="179591" y="731476"/>
                      <a:pt x="152990" y="637265"/>
                    </a:cubicBezTo>
                    <a:cubicBezTo>
                      <a:pt x="126389" y="543054"/>
                      <a:pt x="-519" y="339115"/>
                      <a:pt x="19986" y="258205"/>
                    </a:cubicBezTo>
                    <a:cubicBezTo>
                      <a:pt x="40491" y="177295"/>
                      <a:pt x="259392" y="177295"/>
                      <a:pt x="276018" y="151802"/>
                    </a:cubicBezTo>
                    <a:cubicBezTo>
                      <a:pt x="292644" y="126309"/>
                      <a:pt x="79838" y="130188"/>
                      <a:pt x="119739" y="105250"/>
                    </a:cubicBezTo>
                    <a:cubicBezTo>
                      <a:pt x="159640" y="80312"/>
                      <a:pt x="524846" y="-15561"/>
                      <a:pt x="505450" y="21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24" name="フリーフォーム 7623">
                <a:extLst>
                  <a:ext uri="{FF2B5EF4-FFF2-40B4-BE49-F238E27FC236}">
                    <a16:creationId xmlns:a16="http://schemas.microsoft.com/office/drawing/2014/main" id="{0A99E598-2A01-AC50-0B71-55608E8C9215}"/>
                  </a:ext>
                </a:extLst>
              </p:cNvPr>
              <p:cNvSpPr/>
              <p:nvPr/>
            </p:nvSpPr>
            <p:spPr>
              <a:xfrm>
                <a:off x="4269230" y="1466231"/>
                <a:ext cx="293779" cy="697548"/>
              </a:xfrm>
              <a:custGeom>
                <a:avLst/>
                <a:gdLst>
                  <a:gd name="connsiteX0" fmla="*/ 6837 w 293779"/>
                  <a:gd name="connsiteY0" fmla="*/ 6784 h 697548"/>
                  <a:gd name="connsiteX1" fmla="*/ 272844 w 293779"/>
                  <a:gd name="connsiteY1" fmla="*/ 648527 h 697548"/>
                  <a:gd name="connsiteX2" fmla="*/ 252894 w 293779"/>
                  <a:gd name="connsiteY2" fmla="*/ 605301 h 697548"/>
                  <a:gd name="connsiteX3" fmla="*/ 63363 w 293779"/>
                  <a:gd name="connsiteY3" fmla="*/ 222915 h 697548"/>
                  <a:gd name="connsiteX4" fmla="*/ 76664 w 293779"/>
                  <a:gd name="connsiteY4" fmla="*/ 306042 h 697548"/>
                  <a:gd name="connsiteX5" fmla="*/ 6837 w 293779"/>
                  <a:gd name="connsiteY5" fmla="*/ 6784 h 69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779" h="697548">
                    <a:moveTo>
                      <a:pt x="6837" y="6784"/>
                    </a:moveTo>
                    <a:cubicBezTo>
                      <a:pt x="39534" y="63865"/>
                      <a:pt x="231835" y="548774"/>
                      <a:pt x="272844" y="648527"/>
                    </a:cubicBezTo>
                    <a:cubicBezTo>
                      <a:pt x="313854" y="748280"/>
                      <a:pt x="287808" y="676236"/>
                      <a:pt x="252894" y="605301"/>
                    </a:cubicBezTo>
                    <a:cubicBezTo>
                      <a:pt x="217981" y="534366"/>
                      <a:pt x="92735" y="272792"/>
                      <a:pt x="63363" y="222915"/>
                    </a:cubicBezTo>
                    <a:cubicBezTo>
                      <a:pt x="33991" y="173038"/>
                      <a:pt x="84422" y="341510"/>
                      <a:pt x="76664" y="306042"/>
                    </a:cubicBezTo>
                    <a:cubicBezTo>
                      <a:pt x="68906" y="270574"/>
                      <a:pt x="-25860" y="-50297"/>
                      <a:pt x="6837" y="67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25" name="フリーフォーム 7624">
                <a:extLst>
                  <a:ext uri="{FF2B5EF4-FFF2-40B4-BE49-F238E27FC236}">
                    <a16:creationId xmlns:a16="http://schemas.microsoft.com/office/drawing/2014/main" id="{791D83BD-0B78-CF69-4C3B-B8114C360F57}"/>
                  </a:ext>
                </a:extLst>
              </p:cNvPr>
              <p:cNvSpPr/>
              <p:nvPr/>
            </p:nvSpPr>
            <p:spPr>
              <a:xfrm>
                <a:off x="4525283" y="1345359"/>
                <a:ext cx="279038" cy="577217"/>
              </a:xfrm>
              <a:custGeom>
                <a:avLst/>
                <a:gdLst>
                  <a:gd name="connsiteX0" fmla="*/ 166 w 279038"/>
                  <a:gd name="connsiteY0" fmla="*/ 134306 h 577217"/>
                  <a:gd name="connsiteX1" fmla="*/ 262848 w 279038"/>
                  <a:gd name="connsiteY1" fmla="*/ 21253 h 577217"/>
                  <a:gd name="connsiteX2" fmla="*/ 246222 w 279038"/>
                  <a:gd name="connsiteY2" fmla="*/ 24578 h 577217"/>
                  <a:gd name="connsiteX3" fmla="*/ 209646 w 279038"/>
                  <a:gd name="connsiteY3" fmla="*/ 134306 h 577217"/>
                  <a:gd name="connsiteX4" fmla="*/ 222947 w 279038"/>
                  <a:gd name="connsiteY4" fmla="*/ 91080 h 577217"/>
                  <a:gd name="connsiteX5" fmla="*/ 256198 w 279038"/>
                  <a:gd name="connsiteY5" fmla="*/ 529992 h 577217"/>
                  <a:gd name="connsiteX6" fmla="*/ 209646 w 279038"/>
                  <a:gd name="connsiteY6" fmla="*/ 563243 h 577217"/>
                  <a:gd name="connsiteX7" fmla="*/ 103244 w 279038"/>
                  <a:gd name="connsiteY7" fmla="*/ 576544 h 577217"/>
                  <a:gd name="connsiteX8" fmla="*/ 212972 w 279038"/>
                  <a:gd name="connsiteY8" fmla="*/ 553268 h 577217"/>
                  <a:gd name="connsiteX9" fmla="*/ 269498 w 279038"/>
                  <a:gd name="connsiteY9" fmla="*/ 377038 h 577217"/>
                  <a:gd name="connsiteX10" fmla="*/ 239572 w 279038"/>
                  <a:gd name="connsiteY10" fmla="*/ 41204 h 577217"/>
                  <a:gd name="connsiteX11" fmla="*/ 222947 w 279038"/>
                  <a:gd name="connsiteY11" fmla="*/ 14603 h 577217"/>
                  <a:gd name="connsiteX12" fmla="*/ 166 w 279038"/>
                  <a:gd name="connsiteY12" fmla="*/ 134306 h 577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38" h="577217">
                    <a:moveTo>
                      <a:pt x="166" y="134306"/>
                    </a:moveTo>
                    <a:cubicBezTo>
                      <a:pt x="6816" y="135414"/>
                      <a:pt x="262848" y="21253"/>
                      <a:pt x="262848" y="21253"/>
                    </a:cubicBezTo>
                    <a:cubicBezTo>
                      <a:pt x="303857" y="2965"/>
                      <a:pt x="255089" y="5736"/>
                      <a:pt x="246222" y="24578"/>
                    </a:cubicBezTo>
                    <a:cubicBezTo>
                      <a:pt x="237355" y="43420"/>
                      <a:pt x="213525" y="123222"/>
                      <a:pt x="209646" y="134306"/>
                    </a:cubicBezTo>
                    <a:cubicBezTo>
                      <a:pt x="205767" y="145390"/>
                      <a:pt x="215188" y="25132"/>
                      <a:pt x="222947" y="91080"/>
                    </a:cubicBezTo>
                    <a:cubicBezTo>
                      <a:pt x="230706" y="157028"/>
                      <a:pt x="258415" y="451298"/>
                      <a:pt x="256198" y="529992"/>
                    </a:cubicBezTo>
                    <a:cubicBezTo>
                      <a:pt x="253981" y="608686"/>
                      <a:pt x="235138" y="555484"/>
                      <a:pt x="209646" y="563243"/>
                    </a:cubicBezTo>
                    <a:cubicBezTo>
                      <a:pt x="184154" y="571002"/>
                      <a:pt x="102690" y="578207"/>
                      <a:pt x="103244" y="576544"/>
                    </a:cubicBezTo>
                    <a:cubicBezTo>
                      <a:pt x="103798" y="574882"/>
                      <a:pt x="185263" y="586519"/>
                      <a:pt x="212972" y="553268"/>
                    </a:cubicBezTo>
                    <a:cubicBezTo>
                      <a:pt x="240681" y="520017"/>
                      <a:pt x="265065" y="462382"/>
                      <a:pt x="269498" y="377038"/>
                    </a:cubicBezTo>
                    <a:cubicBezTo>
                      <a:pt x="273931" y="291694"/>
                      <a:pt x="247330" y="101610"/>
                      <a:pt x="239572" y="41204"/>
                    </a:cubicBezTo>
                    <a:cubicBezTo>
                      <a:pt x="231814" y="-19202"/>
                      <a:pt x="257306" y="749"/>
                      <a:pt x="222947" y="14603"/>
                    </a:cubicBezTo>
                    <a:cubicBezTo>
                      <a:pt x="188588" y="28457"/>
                      <a:pt x="-6484" y="133198"/>
                      <a:pt x="166" y="1343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26" name="フリーフォーム 7625">
                <a:extLst>
                  <a:ext uri="{FF2B5EF4-FFF2-40B4-BE49-F238E27FC236}">
                    <a16:creationId xmlns:a16="http://schemas.microsoft.com/office/drawing/2014/main" id="{C76DDEFF-F8E0-FD60-7D30-D8A18560ADC0}"/>
                  </a:ext>
                </a:extLst>
              </p:cNvPr>
              <p:cNvSpPr/>
              <p:nvPr/>
            </p:nvSpPr>
            <p:spPr>
              <a:xfrm>
                <a:off x="3769560" y="2092541"/>
                <a:ext cx="1095277" cy="1264111"/>
              </a:xfrm>
              <a:custGeom>
                <a:avLst/>
                <a:gdLst>
                  <a:gd name="connsiteX0" fmla="*/ 1095048 w 1095277"/>
                  <a:gd name="connsiteY0" fmla="*/ 5591 h 1264111"/>
                  <a:gd name="connsiteX1" fmla="*/ 888892 w 1095277"/>
                  <a:gd name="connsiteY1" fmla="*/ 693885 h 1264111"/>
                  <a:gd name="connsiteX2" fmla="*/ 928793 w 1095277"/>
                  <a:gd name="connsiteY2" fmla="*/ 600783 h 1264111"/>
                  <a:gd name="connsiteX3" fmla="*/ 812415 w 1095277"/>
                  <a:gd name="connsiteY3" fmla="*/ 830214 h 1264111"/>
                  <a:gd name="connsiteX4" fmla="*/ 440005 w 1095277"/>
                  <a:gd name="connsiteY4" fmla="*/ 1079596 h 1264111"/>
                  <a:gd name="connsiteX5" fmla="*/ 193948 w 1095277"/>
                  <a:gd name="connsiteY5" fmla="*/ 1185999 h 1264111"/>
                  <a:gd name="connsiteX6" fmla="*/ 619560 w 1095277"/>
                  <a:gd name="connsiteY6" fmla="*/ 969868 h 1264111"/>
                  <a:gd name="connsiteX7" fmla="*/ 1093 w 1095277"/>
                  <a:gd name="connsiteY7" fmla="*/ 1262476 h 1264111"/>
                  <a:gd name="connsiteX8" fmla="*/ 802440 w 1095277"/>
                  <a:gd name="connsiteY8" fmla="*/ 810263 h 1264111"/>
                  <a:gd name="connsiteX9" fmla="*/ 925468 w 1095277"/>
                  <a:gd name="connsiteY9" fmla="*/ 298199 h 1264111"/>
                  <a:gd name="connsiteX10" fmla="*/ 928793 w 1095277"/>
                  <a:gd name="connsiteY10" fmla="*/ 364701 h 1264111"/>
                  <a:gd name="connsiteX11" fmla="*/ 1095048 w 1095277"/>
                  <a:gd name="connsiteY11" fmla="*/ 5591 h 126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5277" h="1264111">
                    <a:moveTo>
                      <a:pt x="1095048" y="5591"/>
                    </a:moveTo>
                    <a:cubicBezTo>
                      <a:pt x="1088398" y="60455"/>
                      <a:pt x="916601" y="594686"/>
                      <a:pt x="888892" y="693885"/>
                    </a:cubicBezTo>
                    <a:cubicBezTo>
                      <a:pt x="861183" y="793084"/>
                      <a:pt x="941539" y="578062"/>
                      <a:pt x="928793" y="600783"/>
                    </a:cubicBezTo>
                    <a:cubicBezTo>
                      <a:pt x="916047" y="623504"/>
                      <a:pt x="893880" y="750412"/>
                      <a:pt x="812415" y="830214"/>
                    </a:cubicBezTo>
                    <a:cubicBezTo>
                      <a:pt x="730950" y="910016"/>
                      <a:pt x="543083" y="1020299"/>
                      <a:pt x="440005" y="1079596"/>
                    </a:cubicBezTo>
                    <a:cubicBezTo>
                      <a:pt x="336927" y="1138893"/>
                      <a:pt x="164022" y="1204287"/>
                      <a:pt x="193948" y="1185999"/>
                    </a:cubicBezTo>
                    <a:cubicBezTo>
                      <a:pt x="223874" y="1167711"/>
                      <a:pt x="651702" y="957122"/>
                      <a:pt x="619560" y="969868"/>
                    </a:cubicBezTo>
                    <a:cubicBezTo>
                      <a:pt x="587418" y="982614"/>
                      <a:pt x="-29387" y="1289077"/>
                      <a:pt x="1093" y="1262476"/>
                    </a:cubicBezTo>
                    <a:cubicBezTo>
                      <a:pt x="31573" y="1235875"/>
                      <a:pt x="648378" y="970976"/>
                      <a:pt x="802440" y="810263"/>
                    </a:cubicBezTo>
                    <a:cubicBezTo>
                      <a:pt x="956502" y="649550"/>
                      <a:pt x="904409" y="372459"/>
                      <a:pt x="925468" y="298199"/>
                    </a:cubicBezTo>
                    <a:cubicBezTo>
                      <a:pt x="946527" y="223939"/>
                      <a:pt x="895542" y="412915"/>
                      <a:pt x="928793" y="364701"/>
                    </a:cubicBezTo>
                    <a:cubicBezTo>
                      <a:pt x="962044" y="316487"/>
                      <a:pt x="1101698" y="-49273"/>
                      <a:pt x="1095048" y="55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27" name="フリーフォーム 7626">
                <a:extLst>
                  <a:ext uri="{FF2B5EF4-FFF2-40B4-BE49-F238E27FC236}">
                    <a16:creationId xmlns:a16="http://schemas.microsoft.com/office/drawing/2014/main" id="{1C60825C-D4B9-6481-A761-01DD747B1197}"/>
                  </a:ext>
                </a:extLst>
              </p:cNvPr>
              <p:cNvSpPr/>
              <p:nvPr/>
            </p:nvSpPr>
            <p:spPr>
              <a:xfrm>
                <a:off x="4818404" y="1195119"/>
                <a:ext cx="254568" cy="944409"/>
              </a:xfrm>
              <a:custGeom>
                <a:avLst/>
                <a:gdLst>
                  <a:gd name="connsiteX0" fmla="*/ 209133 w 254568"/>
                  <a:gd name="connsiteY0" fmla="*/ 5239 h 944409"/>
                  <a:gd name="connsiteX1" fmla="*/ 162582 w 254568"/>
                  <a:gd name="connsiteY1" fmla="*/ 500677 h 944409"/>
                  <a:gd name="connsiteX2" fmla="*/ 239059 w 254568"/>
                  <a:gd name="connsiteY2" fmla="*/ 417550 h 944409"/>
                  <a:gd name="connsiteX3" fmla="*/ 16278 w 254568"/>
                  <a:gd name="connsiteY3" fmla="*/ 916314 h 944409"/>
                  <a:gd name="connsiteX4" fmla="*/ 42879 w 254568"/>
                  <a:gd name="connsiteY4" fmla="*/ 836512 h 944409"/>
                  <a:gd name="connsiteX5" fmla="*/ 249035 w 254568"/>
                  <a:gd name="connsiteY5" fmla="*/ 457451 h 944409"/>
                  <a:gd name="connsiteX6" fmla="*/ 199158 w 254568"/>
                  <a:gd name="connsiteY6" fmla="*/ 504002 h 944409"/>
                  <a:gd name="connsiteX7" fmla="*/ 239059 w 254568"/>
                  <a:gd name="connsiteY7" fmla="*/ 297847 h 944409"/>
                  <a:gd name="connsiteX8" fmla="*/ 199158 w 254568"/>
                  <a:gd name="connsiteY8" fmla="*/ 241320 h 944409"/>
                  <a:gd name="connsiteX9" fmla="*/ 209133 w 254568"/>
                  <a:gd name="connsiteY9" fmla="*/ 5239 h 94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568" h="944409">
                    <a:moveTo>
                      <a:pt x="209133" y="5239"/>
                    </a:moveTo>
                    <a:cubicBezTo>
                      <a:pt x="203037" y="48465"/>
                      <a:pt x="157594" y="431959"/>
                      <a:pt x="162582" y="500677"/>
                    </a:cubicBezTo>
                    <a:cubicBezTo>
                      <a:pt x="167570" y="569395"/>
                      <a:pt x="263443" y="348277"/>
                      <a:pt x="239059" y="417550"/>
                    </a:cubicBezTo>
                    <a:cubicBezTo>
                      <a:pt x="214675" y="486823"/>
                      <a:pt x="48975" y="846487"/>
                      <a:pt x="16278" y="916314"/>
                    </a:cubicBezTo>
                    <a:cubicBezTo>
                      <a:pt x="-16419" y="986141"/>
                      <a:pt x="4086" y="912989"/>
                      <a:pt x="42879" y="836512"/>
                    </a:cubicBezTo>
                    <a:cubicBezTo>
                      <a:pt x="81672" y="760035"/>
                      <a:pt x="222989" y="512869"/>
                      <a:pt x="249035" y="457451"/>
                    </a:cubicBezTo>
                    <a:cubicBezTo>
                      <a:pt x="275081" y="402033"/>
                      <a:pt x="200821" y="530603"/>
                      <a:pt x="199158" y="504002"/>
                    </a:cubicBezTo>
                    <a:cubicBezTo>
                      <a:pt x="197495" y="477401"/>
                      <a:pt x="239059" y="341627"/>
                      <a:pt x="239059" y="297847"/>
                    </a:cubicBezTo>
                    <a:cubicBezTo>
                      <a:pt x="239059" y="254067"/>
                      <a:pt x="202483" y="283438"/>
                      <a:pt x="199158" y="241320"/>
                    </a:cubicBezTo>
                    <a:cubicBezTo>
                      <a:pt x="195833" y="199202"/>
                      <a:pt x="215229" y="-37987"/>
                      <a:pt x="209133" y="52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28" name="フリーフォーム 7627">
                <a:extLst>
                  <a:ext uri="{FF2B5EF4-FFF2-40B4-BE49-F238E27FC236}">
                    <a16:creationId xmlns:a16="http://schemas.microsoft.com/office/drawing/2014/main" id="{A682395C-1879-EE0B-274E-BC957BE45C28}"/>
                  </a:ext>
                </a:extLst>
              </p:cNvPr>
              <p:cNvSpPr/>
              <p:nvPr/>
            </p:nvSpPr>
            <p:spPr>
              <a:xfrm>
                <a:off x="4581974" y="2363888"/>
                <a:ext cx="418968" cy="628787"/>
              </a:xfrm>
              <a:custGeom>
                <a:avLst/>
                <a:gdLst>
                  <a:gd name="connsiteX0" fmla="*/ 418963 w 418968"/>
                  <a:gd name="connsiteY0" fmla="*/ 3577 h 628787"/>
                  <a:gd name="connsiteX1" fmla="*/ 222782 w 418968"/>
                  <a:gd name="connsiteY1" fmla="*/ 442489 h 628787"/>
                  <a:gd name="connsiteX2" fmla="*/ 1 w 418968"/>
                  <a:gd name="connsiteY2" fmla="*/ 628694 h 628787"/>
                  <a:gd name="connsiteX3" fmla="*/ 219457 w 418968"/>
                  <a:gd name="connsiteY3" fmla="*/ 422538 h 628787"/>
                  <a:gd name="connsiteX4" fmla="*/ 319210 w 418968"/>
                  <a:gd name="connsiteY4" fmla="*/ 156531 h 628787"/>
                  <a:gd name="connsiteX5" fmla="*/ 229433 w 418968"/>
                  <a:gd name="connsiteY5" fmla="*/ 229683 h 628787"/>
                  <a:gd name="connsiteX6" fmla="*/ 418963 w 418968"/>
                  <a:gd name="connsiteY6" fmla="*/ 3577 h 628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968" h="628787">
                    <a:moveTo>
                      <a:pt x="418963" y="3577"/>
                    </a:moveTo>
                    <a:cubicBezTo>
                      <a:pt x="417854" y="39045"/>
                      <a:pt x="292609" y="338303"/>
                      <a:pt x="222782" y="442489"/>
                    </a:cubicBezTo>
                    <a:cubicBezTo>
                      <a:pt x="152955" y="546675"/>
                      <a:pt x="555" y="632019"/>
                      <a:pt x="1" y="628694"/>
                    </a:cubicBezTo>
                    <a:cubicBezTo>
                      <a:pt x="-553" y="625369"/>
                      <a:pt x="166256" y="501232"/>
                      <a:pt x="219457" y="422538"/>
                    </a:cubicBezTo>
                    <a:cubicBezTo>
                      <a:pt x="272658" y="343844"/>
                      <a:pt x="317547" y="188673"/>
                      <a:pt x="319210" y="156531"/>
                    </a:cubicBezTo>
                    <a:cubicBezTo>
                      <a:pt x="320873" y="124389"/>
                      <a:pt x="206157" y="251850"/>
                      <a:pt x="229433" y="229683"/>
                    </a:cubicBezTo>
                    <a:cubicBezTo>
                      <a:pt x="252709" y="207516"/>
                      <a:pt x="420072" y="-31891"/>
                      <a:pt x="418963" y="35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29" name="フリーフォーム 7628">
                <a:extLst>
                  <a:ext uri="{FF2B5EF4-FFF2-40B4-BE49-F238E27FC236}">
                    <a16:creationId xmlns:a16="http://schemas.microsoft.com/office/drawing/2014/main" id="{8F455C60-3E7A-69A6-A962-53322154319E}"/>
                  </a:ext>
                </a:extLst>
              </p:cNvPr>
              <p:cNvSpPr/>
              <p:nvPr/>
            </p:nvSpPr>
            <p:spPr>
              <a:xfrm>
                <a:off x="4981173" y="2357377"/>
                <a:ext cx="218266" cy="892797"/>
              </a:xfrm>
              <a:custGeom>
                <a:avLst/>
                <a:gdLst>
                  <a:gd name="connsiteX0" fmla="*/ 79615 w 218266"/>
                  <a:gd name="connsiteY0" fmla="*/ 3438 h 892797"/>
                  <a:gd name="connsiteX1" fmla="*/ 49690 w 218266"/>
                  <a:gd name="connsiteY1" fmla="*/ 455650 h 892797"/>
                  <a:gd name="connsiteX2" fmla="*/ 205969 w 218266"/>
                  <a:gd name="connsiteY2" fmla="*/ 867961 h 892797"/>
                  <a:gd name="connsiteX3" fmla="*/ 186018 w 218266"/>
                  <a:gd name="connsiteY3" fmla="*/ 811435 h 892797"/>
                  <a:gd name="connsiteX4" fmla="*/ 9788 w 218266"/>
                  <a:gd name="connsiteY4" fmla="*/ 522152 h 892797"/>
                  <a:gd name="connsiteX5" fmla="*/ 29739 w 218266"/>
                  <a:gd name="connsiteY5" fmla="*/ 595304 h 892797"/>
                  <a:gd name="connsiteX6" fmla="*/ 89591 w 218266"/>
                  <a:gd name="connsiteY6" fmla="*/ 202943 h 892797"/>
                  <a:gd name="connsiteX7" fmla="*/ 72965 w 218266"/>
                  <a:gd name="connsiteY7" fmla="*/ 246169 h 892797"/>
                  <a:gd name="connsiteX8" fmla="*/ 79615 w 218266"/>
                  <a:gd name="connsiteY8" fmla="*/ 3438 h 89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266" h="892797">
                    <a:moveTo>
                      <a:pt x="79615" y="3438"/>
                    </a:moveTo>
                    <a:cubicBezTo>
                      <a:pt x="75736" y="38351"/>
                      <a:pt x="28631" y="311563"/>
                      <a:pt x="49690" y="455650"/>
                    </a:cubicBezTo>
                    <a:cubicBezTo>
                      <a:pt x="70749" y="599737"/>
                      <a:pt x="183248" y="808664"/>
                      <a:pt x="205969" y="867961"/>
                    </a:cubicBezTo>
                    <a:cubicBezTo>
                      <a:pt x="228690" y="927258"/>
                      <a:pt x="218715" y="869070"/>
                      <a:pt x="186018" y="811435"/>
                    </a:cubicBezTo>
                    <a:cubicBezTo>
                      <a:pt x="153321" y="753800"/>
                      <a:pt x="35834" y="558174"/>
                      <a:pt x="9788" y="522152"/>
                    </a:cubicBezTo>
                    <a:cubicBezTo>
                      <a:pt x="-16258" y="486130"/>
                      <a:pt x="16439" y="648505"/>
                      <a:pt x="29739" y="595304"/>
                    </a:cubicBezTo>
                    <a:cubicBezTo>
                      <a:pt x="43039" y="542103"/>
                      <a:pt x="82387" y="261132"/>
                      <a:pt x="89591" y="202943"/>
                    </a:cubicBezTo>
                    <a:cubicBezTo>
                      <a:pt x="96795" y="144754"/>
                      <a:pt x="71303" y="282191"/>
                      <a:pt x="72965" y="246169"/>
                    </a:cubicBezTo>
                    <a:cubicBezTo>
                      <a:pt x="74627" y="210147"/>
                      <a:pt x="83494" y="-31475"/>
                      <a:pt x="79615" y="34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30" name="フリーフォーム 7629">
                <a:extLst>
                  <a:ext uri="{FF2B5EF4-FFF2-40B4-BE49-F238E27FC236}">
                    <a16:creationId xmlns:a16="http://schemas.microsoft.com/office/drawing/2014/main" id="{9B4D0DC6-EFBA-762B-F607-3275CCD91B6B}"/>
                  </a:ext>
                </a:extLst>
              </p:cNvPr>
              <p:cNvSpPr/>
              <p:nvPr/>
            </p:nvSpPr>
            <p:spPr>
              <a:xfrm>
                <a:off x="3164816" y="2553234"/>
                <a:ext cx="772873" cy="428327"/>
              </a:xfrm>
              <a:custGeom>
                <a:avLst/>
                <a:gdLst>
                  <a:gd name="connsiteX0" fmla="*/ 772092 w 772873"/>
                  <a:gd name="connsiteY0" fmla="*/ 436 h 428327"/>
                  <a:gd name="connsiteX1" fmla="*/ 210151 w 772873"/>
                  <a:gd name="connsiteY1" fmla="*/ 100189 h 428327"/>
                  <a:gd name="connsiteX2" fmla="*/ 671 w 772873"/>
                  <a:gd name="connsiteY2" fmla="*/ 56962 h 428327"/>
                  <a:gd name="connsiteX3" fmla="*/ 150300 w 772873"/>
                  <a:gd name="connsiteY3" fmla="*/ 193291 h 428327"/>
                  <a:gd name="connsiteX4" fmla="*/ 336505 w 772873"/>
                  <a:gd name="connsiteY4" fmla="*/ 186641 h 428327"/>
                  <a:gd name="connsiteX5" fmla="*/ 246727 w 772873"/>
                  <a:gd name="connsiteY5" fmla="*/ 216567 h 428327"/>
                  <a:gd name="connsiteX6" fmla="*/ 143649 w 772873"/>
                  <a:gd name="connsiteY6" fmla="*/ 422722 h 428327"/>
                  <a:gd name="connsiteX7" fmla="*/ 186876 w 772873"/>
                  <a:gd name="connsiteY7" fmla="*/ 352895 h 428327"/>
                  <a:gd name="connsiteX8" fmla="*/ 376406 w 772873"/>
                  <a:gd name="connsiteY8" fmla="*/ 173341 h 428327"/>
                  <a:gd name="connsiteX9" fmla="*/ 250052 w 772873"/>
                  <a:gd name="connsiteY9" fmla="*/ 253143 h 428327"/>
                  <a:gd name="connsiteX10" fmla="*/ 226777 w 772873"/>
                  <a:gd name="connsiteY10" fmla="*/ 189966 h 428327"/>
                  <a:gd name="connsiteX11" fmla="*/ 77148 w 772873"/>
                  <a:gd name="connsiteY11" fmla="*/ 146740 h 428327"/>
                  <a:gd name="connsiteX12" fmla="*/ 772092 w 772873"/>
                  <a:gd name="connsiteY12" fmla="*/ 436 h 42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2873" h="428327">
                    <a:moveTo>
                      <a:pt x="772092" y="436"/>
                    </a:moveTo>
                    <a:cubicBezTo>
                      <a:pt x="794259" y="-7323"/>
                      <a:pt x="338721" y="90768"/>
                      <a:pt x="210151" y="100189"/>
                    </a:cubicBezTo>
                    <a:cubicBezTo>
                      <a:pt x="81581" y="109610"/>
                      <a:pt x="10646" y="41445"/>
                      <a:pt x="671" y="56962"/>
                    </a:cubicBezTo>
                    <a:cubicBezTo>
                      <a:pt x="-9304" y="72479"/>
                      <a:pt x="94328" y="171678"/>
                      <a:pt x="150300" y="193291"/>
                    </a:cubicBezTo>
                    <a:cubicBezTo>
                      <a:pt x="206272" y="214904"/>
                      <a:pt x="320434" y="182762"/>
                      <a:pt x="336505" y="186641"/>
                    </a:cubicBezTo>
                    <a:cubicBezTo>
                      <a:pt x="352576" y="190520"/>
                      <a:pt x="278870" y="177220"/>
                      <a:pt x="246727" y="216567"/>
                    </a:cubicBezTo>
                    <a:cubicBezTo>
                      <a:pt x="214584" y="255914"/>
                      <a:pt x="153624" y="400001"/>
                      <a:pt x="143649" y="422722"/>
                    </a:cubicBezTo>
                    <a:cubicBezTo>
                      <a:pt x="133674" y="445443"/>
                      <a:pt x="148083" y="394459"/>
                      <a:pt x="186876" y="352895"/>
                    </a:cubicBezTo>
                    <a:cubicBezTo>
                      <a:pt x="225669" y="311332"/>
                      <a:pt x="365877" y="189966"/>
                      <a:pt x="376406" y="173341"/>
                    </a:cubicBezTo>
                    <a:cubicBezTo>
                      <a:pt x="386935" y="156716"/>
                      <a:pt x="274990" y="250372"/>
                      <a:pt x="250052" y="253143"/>
                    </a:cubicBezTo>
                    <a:cubicBezTo>
                      <a:pt x="225114" y="255914"/>
                      <a:pt x="255594" y="207700"/>
                      <a:pt x="226777" y="189966"/>
                    </a:cubicBezTo>
                    <a:cubicBezTo>
                      <a:pt x="197960" y="172232"/>
                      <a:pt x="-14846" y="172787"/>
                      <a:pt x="77148" y="146740"/>
                    </a:cubicBezTo>
                    <a:cubicBezTo>
                      <a:pt x="169142" y="120694"/>
                      <a:pt x="749925" y="8195"/>
                      <a:pt x="772092" y="4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31" name="フリーフォーム 7630">
                <a:extLst>
                  <a:ext uri="{FF2B5EF4-FFF2-40B4-BE49-F238E27FC236}">
                    <a16:creationId xmlns:a16="http://schemas.microsoft.com/office/drawing/2014/main" id="{0EEB07EF-33EA-541C-CAE7-ECE6A634737A}"/>
                  </a:ext>
                </a:extLst>
              </p:cNvPr>
              <p:cNvSpPr/>
              <p:nvPr/>
            </p:nvSpPr>
            <p:spPr>
              <a:xfrm>
                <a:off x="3680624" y="2602972"/>
                <a:ext cx="666409" cy="693412"/>
              </a:xfrm>
              <a:custGeom>
                <a:avLst/>
                <a:gdLst>
                  <a:gd name="connsiteX0" fmla="*/ 329436 w 666409"/>
                  <a:gd name="connsiteY0" fmla="*/ 574 h 693412"/>
                  <a:gd name="connsiteX1" fmla="*/ 306160 w 666409"/>
                  <a:gd name="connsiteY1" fmla="*/ 336408 h 693412"/>
                  <a:gd name="connsiteX2" fmla="*/ 196432 w 666409"/>
                  <a:gd name="connsiteY2" fmla="*/ 539239 h 693412"/>
                  <a:gd name="connsiteX3" fmla="*/ 3577 w 666409"/>
                  <a:gd name="connsiteY3" fmla="*/ 692193 h 693412"/>
                  <a:gd name="connsiteX4" fmla="*/ 379312 w 666409"/>
                  <a:gd name="connsiteY4" fmla="*/ 456112 h 693412"/>
                  <a:gd name="connsiteX5" fmla="*/ 665270 w 666409"/>
                  <a:gd name="connsiteY5" fmla="*/ 466087 h 693412"/>
                  <a:gd name="connsiteX6" fmla="*/ 272909 w 666409"/>
                  <a:gd name="connsiteY6" fmla="*/ 442811 h 693412"/>
                  <a:gd name="connsiteX7" fmla="*/ 339411 w 666409"/>
                  <a:gd name="connsiteY7" fmla="*/ 306483 h 693412"/>
                  <a:gd name="connsiteX8" fmla="*/ 312810 w 666409"/>
                  <a:gd name="connsiteY8" fmla="*/ 422861 h 693412"/>
                  <a:gd name="connsiteX9" fmla="*/ 329436 w 666409"/>
                  <a:gd name="connsiteY9" fmla="*/ 574 h 69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409" h="693412">
                    <a:moveTo>
                      <a:pt x="329436" y="574"/>
                    </a:moveTo>
                    <a:cubicBezTo>
                      <a:pt x="328328" y="-13835"/>
                      <a:pt x="328327" y="246631"/>
                      <a:pt x="306160" y="336408"/>
                    </a:cubicBezTo>
                    <a:cubicBezTo>
                      <a:pt x="283993" y="426186"/>
                      <a:pt x="246862" y="479942"/>
                      <a:pt x="196432" y="539239"/>
                    </a:cubicBezTo>
                    <a:cubicBezTo>
                      <a:pt x="146001" y="598537"/>
                      <a:pt x="-26903" y="706047"/>
                      <a:pt x="3577" y="692193"/>
                    </a:cubicBezTo>
                    <a:cubicBezTo>
                      <a:pt x="34057" y="678339"/>
                      <a:pt x="269030" y="493796"/>
                      <a:pt x="379312" y="456112"/>
                    </a:cubicBezTo>
                    <a:cubicBezTo>
                      <a:pt x="489594" y="418428"/>
                      <a:pt x="683004" y="468304"/>
                      <a:pt x="665270" y="466087"/>
                    </a:cubicBezTo>
                    <a:cubicBezTo>
                      <a:pt x="647536" y="463870"/>
                      <a:pt x="327219" y="469412"/>
                      <a:pt x="272909" y="442811"/>
                    </a:cubicBezTo>
                    <a:cubicBezTo>
                      <a:pt x="218599" y="416210"/>
                      <a:pt x="332761" y="309808"/>
                      <a:pt x="339411" y="306483"/>
                    </a:cubicBezTo>
                    <a:cubicBezTo>
                      <a:pt x="346061" y="303158"/>
                      <a:pt x="311147" y="471629"/>
                      <a:pt x="312810" y="422861"/>
                    </a:cubicBezTo>
                    <a:cubicBezTo>
                      <a:pt x="314472" y="374093"/>
                      <a:pt x="330544" y="14983"/>
                      <a:pt x="329436" y="5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32" name="フリーフォーム 7631">
                <a:extLst>
                  <a:ext uri="{FF2B5EF4-FFF2-40B4-BE49-F238E27FC236}">
                    <a16:creationId xmlns:a16="http://schemas.microsoft.com/office/drawing/2014/main" id="{727A1571-5CEC-11C3-D587-37E14D2CE8FD}"/>
                  </a:ext>
                </a:extLst>
              </p:cNvPr>
              <p:cNvSpPr/>
              <p:nvPr/>
            </p:nvSpPr>
            <p:spPr>
              <a:xfrm>
                <a:off x="3404887" y="2942288"/>
                <a:ext cx="243009" cy="357785"/>
              </a:xfrm>
              <a:custGeom>
                <a:avLst/>
                <a:gdLst>
                  <a:gd name="connsiteX0" fmla="*/ 6 w 243009"/>
                  <a:gd name="connsiteY0" fmla="*/ 417 h 357785"/>
                  <a:gd name="connsiteX1" fmla="*/ 176236 w 243009"/>
                  <a:gd name="connsiteY1" fmla="*/ 133421 h 357785"/>
                  <a:gd name="connsiteX2" fmla="*/ 192861 w 243009"/>
                  <a:gd name="connsiteY2" fmla="*/ 309651 h 357785"/>
                  <a:gd name="connsiteX3" fmla="*/ 242738 w 243009"/>
                  <a:gd name="connsiteY3" fmla="*/ 346227 h 357785"/>
                  <a:gd name="connsiteX4" fmla="*/ 212812 w 243009"/>
                  <a:gd name="connsiteY4" fmla="*/ 136746 h 357785"/>
                  <a:gd name="connsiteX5" fmla="*/ 212812 w 243009"/>
                  <a:gd name="connsiteY5" fmla="*/ 246474 h 357785"/>
                  <a:gd name="connsiteX6" fmla="*/ 182886 w 243009"/>
                  <a:gd name="connsiteY6" fmla="*/ 96845 h 357785"/>
                  <a:gd name="connsiteX7" fmla="*/ 6 w 243009"/>
                  <a:gd name="connsiteY7" fmla="*/ 417 h 35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009" h="357785">
                    <a:moveTo>
                      <a:pt x="6" y="417"/>
                    </a:moveTo>
                    <a:cubicBezTo>
                      <a:pt x="-1102" y="6513"/>
                      <a:pt x="144094" y="81882"/>
                      <a:pt x="176236" y="133421"/>
                    </a:cubicBezTo>
                    <a:cubicBezTo>
                      <a:pt x="208378" y="184960"/>
                      <a:pt x="181777" y="274183"/>
                      <a:pt x="192861" y="309651"/>
                    </a:cubicBezTo>
                    <a:cubicBezTo>
                      <a:pt x="203945" y="345119"/>
                      <a:pt x="239413" y="375044"/>
                      <a:pt x="242738" y="346227"/>
                    </a:cubicBezTo>
                    <a:cubicBezTo>
                      <a:pt x="246063" y="317410"/>
                      <a:pt x="217800" y="153371"/>
                      <a:pt x="212812" y="136746"/>
                    </a:cubicBezTo>
                    <a:cubicBezTo>
                      <a:pt x="207824" y="120121"/>
                      <a:pt x="217800" y="253124"/>
                      <a:pt x="212812" y="246474"/>
                    </a:cubicBezTo>
                    <a:cubicBezTo>
                      <a:pt x="207824" y="239824"/>
                      <a:pt x="215583" y="137300"/>
                      <a:pt x="182886" y="96845"/>
                    </a:cubicBezTo>
                    <a:cubicBezTo>
                      <a:pt x="150189" y="56390"/>
                      <a:pt x="1114" y="-5679"/>
                      <a:pt x="6" y="4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33" name="フリーフォーム 7632">
                <a:extLst>
                  <a:ext uri="{FF2B5EF4-FFF2-40B4-BE49-F238E27FC236}">
                    <a16:creationId xmlns:a16="http://schemas.microsoft.com/office/drawing/2014/main" id="{1743AE5C-AF6D-5C83-BACC-DA74B57E81EE}"/>
                  </a:ext>
                </a:extLst>
              </p:cNvPr>
              <p:cNvSpPr/>
              <p:nvPr/>
            </p:nvSpPr>
            <p:spPr>
              <a:xfrm>
                <a:off x="3388700" y="2594481"/>
                <a:ext cx="565060" cy="338244"/>
              </a:xfrm>
              <a:custGeom>
                <a:avLst/>
                <a:gdLst>
                  <a:gd name="connsiteX0" fmla="*/ 6218 w 565060"/>
                  <a:gd name="connsiteY0" fmla="*/ 334924 h 338244"/>
                  <a:gd name="connsiteX1" fmla="*/ 538232 w 565060"/>
                  <a:gd name="connsiteY1" fmla="*/ 12390 h 338244"/>
                  <a:gd name="connsiteX2" fmla="*/ 448455 w 565060"/>
                  <a:gd name="connsiteY2" fmla="*/ 92192 h 338244"/>
                  <a:gd name="connsiteX3" fmla="*/ 122596 w 565060"/>
                  <a:gd name="connsiteY3" fmla="*/ 331599 h 338244"/>
                  <a:gd name="connsiteX4" fmla="*/ 238974 w 565060"/>
                  <a:gd name="connsiteY4" fmla="*/ 188620 h 338244"/>
                  <a:gd name="connsiteX5" fmla="*/ 6218 w 565060"/>
                  <a:gd name="connsiteY5" fmla="*/ 334924 h 338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5060" h="338244">
                    <a:moveTo>
                      <a:pt x="6218" y="334924"/>
                    </a:moveTo>
                    <a:cubicBezTo>
                      <a:pt x="56094" y="305552"/>
                      <a:pt x="464526" y="52845"/>
                      <a:pt x="538232" y="12390"/>
                    </a:cubicBezTo>
                    <a:cubicBezTo>
                      <a:pt x="611938" y="-28065"/>
                      <a:pt x="517728" y="38990"/>
                      <a:pt x="448455" y="92192"/>
                    </a:cubicBezTo>
                    <a:cubicBezTo>
                      <a:pt x="379182" y="145393"/>
                      <a:pt x="157510" y="315528"/>
                      <a:pt x="122596" y="331599"/>
                    </a:cubicBezTo>
                    <a:cubicBezTo>
                      <a:pt x="87682" y="347670"/>
                      <a:pt x="255599" y="188066"/>
                      <a:pt x="238974" y="188620"/>
                    </a:cubicBezTo>
                    <a:cubicBezTo>
                      <a:pt x="222349" y="189174"/>
                      <a:pt x="-43658" y="364296"/>
                      <a:pt x="6218" y="3349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34" name="フリーフォーム 7633">
                <a:extLst>
                  <a:ext uri="{FF2B5EF4-FFF2-40B4-BE49-F238E27FC236}">
                    <a16:creationId xmlns:a16="http://schemas.microsoft.com/office/drawing/2014/main" id="{E7F87086-CD02-E16D-9B78-704EA72352C6}"/>
                  </a:ext>
                </a:extLst>
              </p:cNvPr>
              <p:cNvSpPr/>
              <p:nvPr/>
            </p:nvSpPr>
            <p:spPr>
              <a:xfrm>
                <a:off x="3402043" y="2637845"/>
                <a:ext cx="487442" cy="200533"/>
              </a:xfrm>
              <a:custGeom>
                <a:avLst/>
                <a:gdLst>
                  <a:gd name="connsiteX0" fmla="*/ 9500 w 487442"/>
                  <a:gd name="connsiteY0" fmla="*/ 198458 h 200533"/>
                  <a:gd name="connsiteX1" fmla="*/ 484988 w 487442"/>
                  <a:gd name="connsiteY1" fmla="*/ 2277 h 200533"/>
                  <a:gd name="connsiteX2" fmla="*/ 189055 w 487442"/>
                  <a:gd name="connsiteY2" fmla="*/ 98705 h 200533"/>
                  <a:gd name="connsiteX3" fmla="*/ 9500 w 487442"/>
                  <a:gd name="connsiteY3" fmla="*/ 198458 h 20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442" h="200533">
                    <a:moveTo>
                      <a:pt x="9500" y="198458"/>
                    </a:moveTo>
                    <a:cubicBezTo>
                      <a:pt x="58822" y="182387"/>
                      <a:pt x="455062" y="18902"/>
                      <a:pt x="484988" y="2277"/>
                    </a:cubicBezTo>
                    <a:cubicBezTo>
                      <a:pt x="514914" y="-14348"/>
                      <a:pt x="262761" y="64346"/>
                      <a:pt x="189055" y="98705"/>
                    </a:cubicBezTo>
                    <a:cubicBezTo>
                      <a:pt x="115349" y="133064"/>
                      <a:pt x="-39822" y="214529"/>
                      <a:pt x="9500" y="1984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35" name="フリーフォーム 7634">
                <a:extLst>
                  <a:ext uri="{FF2B5EF4-FFF2-40B4-BE49-F238E27FC236}">
                    <a16:creationId xmlns:a16="http://schemas.microsoft.com/office/drawing/2014/main" id="{E1137BC4-BC02-BE5A-1921-29065737E4A3}"/>
                  </a:ext>
                </a:extLst>
              </p:cNvPr>
              <p:cNvSpPr/>
              <p:nvPr/>
            </p:nvSpPr>
            <p:spPr>
              <a:xfrm>
                <a:off x="3616235" y="2751508"/>
                <a:ext cx="175728" cy="472585"/>
              </a:xfrm>
              <a:custGeom>
                <a:avLst/>
                <a:gdLst>
                  <a:gd name="connsiteX0" fmla="*/ 11439 w 175728"/>
                  <a:gd name="connsiteY0" fmla="*/ 1667 h 472585"/>
                  <a:gd name="connsiteX1" fmla="*/ 8114 w 175728"/>
                  <a:gd name="connsiteY1" fmla="*/ 111395 h 472585"/>
                  <a:gd name="connsiteX2" fmla="*/ 91241 w 175728"/>
                  <a:gd name="connsiteY2" fmla="*/ 251049 h 472585"/>
                  <a:gd name="connsiteX3" fmla="*/ 61316 w 175728"/>
                  <a:gd name="connsiteY3" fmla="*/ 297600 h 472585"/>
                  <a:gd name="connsiteX4" fmla="*/ 174369 w 175728"/>
                  <a:gd name="connsiteY4" fmla="*/ 470505 h 472585"/>
                  <a:gd name="connsiteX5" fmla="*/ 121167 w 175728"/>
                  <a:gd name="connsiteY5" fmla="*/ 380728 h 472585"/>
                  <a:gd name="connsiteX6" fmla="*/ 81266 w 175728"/>
                  <a:gd name="connsiteY6" fmla="*/ 197848 h 472585"/>
                  <a:gd name="connsiteX7" fmla="*/ 11439 w 175728"/>
                  <a:gd name="connsiteY7" fmla="*/ 1667 h 47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728" h="472585">
                    <a:moveTo>
                      <a:pt x="11439" y="1667"/>
                    </a:moveTo>
                    <a:cubicBezTo>
                      <a:pt x="-753" y="-12742"/>
                      <a:pt x="-5186" y="69831"/>
                      <a:pt x="8114" y="111395"/>
                    </a:cubicBezTo>
                    <a:cubicBezTo>
                      <a:pt x="21414" y="152959"/>
                      <a:pt x="82374" y="220015"/>
                      <a:pt x="91241" y="251049"/>
                    </a:cubicBezTo>
                    <a:cubicBezTo>
                      <a:pt x="100108" y="282083"/>
                      <a:pt x="47461" y="261024"/>
                      <a:pt x="61316" y="297600"/>
                    </a:cubicBezTo>
                    <a:cubicBezTo>
                      <a:pt x="75171" y="334176"/>
                      <a:pt x="164394" y="456650"/>
                      <a:pt x="174369" y="470505"/>
                    </a:cubicBezTo>
                    <a:cubicBezTo>
                      <a:pt x="184344" y="484360"/>
                      <a:pt x="136684" y="426171"/>
                      <a:pt x="121167" y="380728"/>
                    </a:cubicBezTo>
                    <a:cubicBezTo>
                      <a:pt x="105650" y="335285"/>
                      <a:pt x="100108" y="257145"/>
                      <a:pt x="81266" y="197848"/>
                    </a:cubicBezTo>
                    <a:cubicBezTo>
                      <a:pt x="62424" y="138551"/>
                      <a:pt x="23631" y="16076"/>
                      <a:pt x="11439" y="16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36" name="フリーフォーム 7635">
                <a:extLst>
                  <a:ext uri="{FF2B5EF4-FFF2-40B4-BE49-F238E27FC236}">
                    <a16:creationId xmlns:a16="http://schemas.microsoft.com/office/drawing/2014/main" id="{BC246146-B361-EBF6-7D06-DCD756DDA6A8}"/>
                  </a:ext>
                </a:extLst>
              </p:cNvPr>
              <p:cNvSpPr/>
              <p:nvPr/>
            </p:nvSpPr>
            <p:spPr>
              <a:xfrm>
                <a:off x="3297918" y="2094196"/>
                <a:ext cx="17569" cy="423817"/>
              </a:xfrm>
              <a:custGeom>
                <a:avLst/>
                <a:gdLst>
                  <a:gd name="connsiteX0" fmla="*/ 572 w 17569"/>
                  <a:gd name="connsiteY0" fmla="*/ 7261 h 423817"/>
                  <a:gd name="connsiteX1" fmla="*/ 3897 w 17569"/>
                  <a:gd name="connsiteY1" fmla="*/ 422898 h 423817"/>
                  <a:gd name="connsiteX2" fmla="*/ 17198 w 17569"/>
                  <a:gd name="connsiteY2" fmla="*/ 120315 h 423817"/>
                  <a:gd name="connsiteX3" fmla="*/ 13873 w 17569"/>
                  <a:gd name="connsiteY3" fmla="*/ 153565 h 423817"/>
                  <a:gd name="connsiteX4" fmla="*/ 572 w 17569"/>
                  <a:gd name="connsiteY4" fmla="*/ 7261 h 42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69" h="423817">
                    <a:moveTo>
                      <a:pt x="572" y="7261"/>
                    </a:moveTo>
                    <a:cubicBezTo>
                      <a:pt x="-1091" y="52150"/>
                      <a:pt x="1126" y="404056"/>
                      <a:pt x="3897" y="422898"/>
                    </a:cubicBezTo>
                    <a:cubicBezTo>
                      <a:pt x="6668" y="441740"/>
                      <a:pt x="15535" y="165204"/>
                      <a:pt x="17198" y="120315"/>
                    </a:cubicBezTo>
                    <a:cubicBezTo>
                      <a:pt x="18861" y="75426"/>
                      <a:pt x="14427" y="167420"/>
                      <a:pt x="13873" y="153565"/>
                    </a:cubicBezTo>
                    <a:cubicBezTo>
                      <a:pt x="13319" y="139710"/>
                      <a:pt x="2235" y="-37628"/>
                      <a:pt x="572" y="72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37" name="フリーフォーム 7636">
                <a:extLst>
                  <a:ext uri="{FF2B5EF4-FFF2-40B4-BE49-F238E27FC236}">
                    <a16:creationId xmlns:a16="http://schemas.microsoft.com/office/drawing/2014/main" id="{4696E286-ECEF-8F15-CE11-D8964931EF65}"/>
                  </a:ext>
                </a:extLst>
              </p:cNvPr>
              <p:cNvSpPr/>
              <p:nvPr/>
            </p:nvSpPr>
            <p:spPr>
              <a:xfrm>
                <a:off x="4245654" y="2204535"/>
                <a:ext cx="343117" cy="744829"/>
              </a:xfrm>
              <a:custGeom>
                <a:avLst/>
                <a:gdLst>
                  <a:gd name="connsiteX0" fmla="*/ 342971 w 343117"/>
                  <a:gd name="connsiteY0" fmla="*/ 0 h 744829"/>
                  <a:gd name="connsiteX1" fmla="*/ 193342 w 343117"/>
                  <a:gd name="connsiteY1" fmla="*/ 515389 h 744829"/>
                  <a:gd name="connsiteX2" fmla="*/ 487 w 343117"/>
                  <a:gd name="connsiteY2" fmla="*/ 744821 h 744829"/>
                  <a:gd name="connsiteX3" fmla="*/ 253194 w 343117"/>
                  <a:gd name="connsiteY3" fmla="*/ 508739 h 744829"/>
                  <a:gd name="connsiteX4" fmla="*/ 166742 w 343117"/>
                  <a:gd name="connsiteY4" fmla="*/ 518714 h 744829"/>
                  <a:gd name="connsiteX5" fmla="*/ 342971 w 343117"/>
                  <a:gd name="connsiteY5" fmla="*/ 0 h 744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117" h="744829">
                    <a:moveTo>
                      <a:pt x="342971" y="0"/>
                    </a:moveTo>
                    <a:cubicBezTo>
                      <a:pt x="347404" y="-554"/>
                      <a:pt x="250423" y="391252"/>
                      <a:pt x="193342" y="515389"/>
                    </a:cubicBezTo>
                    <a:cubicBezTo>
                      <a:pt x="136261" y="639526"/>
                      <a:pt x="-9488" y="745929"/>
                      <a:pt x="487" y="744821"/>
                    </a:cubicBezTo>
                    <a:cubicBezTo>
                      <a:pt x="10462" y="743713"/>
                      <a:pt x="225485" y="546423"/>
                      <a:pt x="253194" y="508739"/>
                    </a:cubicBezTo>
                    <a:cubicBezTo>
                      <a:pt x="280903" y="471055"/>
                      <a:pt x="150671" y="601287"/>
                      <a:pt x="166742" y="518714"/>
                    </a:cubicBezTo>
                    <a:cubicBezTo>
                      <a:pt x="182813" y="436141"/>
                      <a:pt x="338538" y="554"/>
                      <a:pt x="342971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38" name="フリーフォーム 7637">
                <a:extLst>
                  <a:ext uri="{FF2B5EF4-FFF2-40B4-BE49-F238E27FC236}">
                    <a16:creationId xmlns:a16="http://schemas.microsoft.com/office/drawing/2014/main" id="{E6272ADB-D943-413A-5DF1-13879888AE2B}"/>
                  </a:ext>
                </a:extLst>
              </p:cNvPr>
              <p:cNvSpPr/>
              <p:nvPr/>
            </p:nvSpPr>
            <p:spPr>
              <a:xfrm>
                <a:off x="3732121" y="626222"/>
                <a:ext cx="598438" cy="262792"/>
              </a:xfrm>
              <a:custGeom>
                <a:avLst/>
                <a:gdLst>
                  <a:gd name="connsiteX0" fmla="*/ 8606 w 598438"/>
                  <a:gd name="connsiteY0" fmla="*/ 261577 h 262792"/>
                  <a:gd name="connsiteX1" fmla="*/ 593822 w 598438"/>
                  <a:gd name="connsiteY1" fmla="*/ 5545 h 262792"/>
                  <a:gd name="connsiteX2" fmla="*/ 267963 w 598438"/>
                  <a:gd name="connsiteY2" fmla="*/ 98648 h 262792"/>
                  <a:gd name="connsiteX3" fmla="*/ 8606 w 598438"/>
                  <a:gd name="connsiteY3" fmla="*/ 261577 h 26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38" h="262792">
                    <a:moveTo>
                      <a:pt x="8606" y="261577"/>
                    </a:moveTo>
                    <a:cubicBezTo>
                      <a:pt x="62916" y="246060"/>
                      <a:pt x="550596" y="32700"/>
                      <a:pt x="593822" y="5545"/>
                    </a:cubicBezTo>
                    <a:cubicBezTo>
                      <a:pt x="637048" y="-21610"/>
                      <a:pt x="364945" y="57639"/>
                      <a:pt x="267963" y="98648"/>
                    </a:cubicBezTo>
                    <a:cubicBezTo>
                      <a:pt x="170981" y="139657"/>
                      <a:pt x="-45704" y="277094"/>
                      <a:pt x="8606" y="2615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39" name="フリーフォーム 7638">
                <a:extLst>
                  <a:ext uri="{FF2B5EF4-FFF2-40B4-BE49-F238E27FC236}">
                    <a16:creationId xmlns:a16="http://schemas.microsoft.com/office/drawing/2014/main" id="{62D23E47-F0F8-7169-2717-6C0FC96E23AB}"/>
                  </a:ext>
                </a:extLst>
              </p:cNvPr>
              <p:cNvSpPr/>
              <p:nvPr/>
            </p:nvSpPr>
            <p:spPr>
              <a:xfrm>
                <a:off x="2576537" y="2739760"/>
                <a:ext cx="841870" cy="55080"/>
              </a:xfrm>
              <a:custGeom>
                <a:avLst/>
                <a:gdLst>
                  <a:gd name="connsiteX0" fmla="*/ 408 w 841870"/>
                  <a:gd name="connsiteY0" fmla="*/ 53316 h 55080"/>
                  <a:gd name="connsiteX1" fmla="*/ 416045 w 841870"/>
                  <a:gd name="connsiteY1" fmla="*/ 40016 h 55080"/>
                  <a:gd name="connsiteX2" fmla="*/ 838331 w 841870"/>
                  <a:gd name="connsiteY2" fmla="*/ 16740 h 55080"/>
                  <a:gd name="connsiteX3" fmla="*/ 608900 w 841870"/>
                  <a:gd name="connsiteY3" fmla="*/ 10090 h 55080"/>
                  <a:gd name="connsiteX4" fmla="*/ 442646 w 841870"/>
                  <a:gd name="connsiteY4" fmla="*/ 30041 h 55080"/>
                  <a:gd name="connsiteX5" fmla="*/ 492522 w 841870"/>
                  <a:gd name="connsiteY5" fmla="*/ 115 h 55080"/>
                  <a:gd name="connsiteX6" fmla="*/ 408 w 841870"/>
                  <a:gd name="connsiteY6" fmla="*/ 53316 h 5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1870" h="55080">
                    <a:moveTo>
                      <a:pt x="408" y="53316"/>
                    </a:moveTo>
                    <a:cubicBezTo>
                      <a:pt x="-12338" y="59966"/>
                      <a:pt x="276391" y="46112"/>
                      <a:pt x="416045" y="40016"/>
                    </a:cubicBezTo>
                    <a:cubicBezTo>
                      <a:pt x="555699" y="33920"/>
                      <a:pt x="806188" y="21728"/>
                      <a:pt x="838331" y="16740"/>
                    </a:cubicBezTo>
                    <a:cubicBezTo>
                      <a:pt x="870474" y="11752"/>
                      <a:pt x="674847" y="7873"/>
                      <a:pt x="608900" y="10090"/>
                    </a:cubicBezTo>
                    <a:cubicBezTo>
                      <a:pt x="542953" y="12307"/>
                      <a:pt x="462042" y="31703"/>
                      <a:pt x="442646" y="30041"/>
                    </a:cubicBezTo>
                    <a:cubicBezTo>
                      <a:pt x="423250" y="28379"/>
                      <a:pt x="558470" y="-2102"/>
                      <a:pt x="492522" y="115"/>
                    </a:cubicBezTo>
                    <a:cubicBezTo>
                      <a:pt x="426574" y="2332"/>
                      <a:pt x="13154" y="46666"/>
                      <a:pt x="408" y="533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40" name="フリーフォーム 7639">
                <a:extLst>
                  <a:ext uri="{FF2B5EF4-FFF2-40B4-BE49-F238E27FC236}">
                    <a16:creationId xmlns:a16="http://schemas.microsoft.com/office/drawing/2014/main" id="{08BAD6FE-0828-125F-E53F-4FFF3953A938}"/>
                  </a:ext>
                </a:extLst>
              </p:cNvPr>
              <p:cNvSpPr/>
              <p:nvPr/>
            </p:nvSpPr>
            <p:spPr>
              <a:xfrm>
                <a:off x="2590246" y="2769799"/>
                <a:ext cx="788172" cy="123360"/>
              </a:xfrm>
              <a:custGeom>
                <a:avLst/>
                <a:gdLst>
                  <a:gd name="connsiteX0" fmla="*/ 19950 w 788172"/>
                  <a:gd name="connsiteY0" fmla="*/ 2 h 123360"/>
                  <a:gd name="connsiteX1" fmla="*/ 19950 w 788172"/>
                  <a:gd name="connsiteY1" fmla="*/ 106405 h 123360"/>
                  <a:gd name="connsiteX2" fmla="*/ 0 w 788172"/>
                  <a:gd name="connsiteY2" fmla="*/ 106405 h 123360"/>
                  <a:gd name="connsiteX3" fmla="*/ 362435 w 788172"/>
                  <a:gd name="connsiteY3" fmla="*/ 83129 h 123360"/>
                  <a:gd name="connsiteX4" fmla="*/ 123028 w 788172"/>
                  <a:gd name="connsiteY4" fmla="*/ 123030 h 123360"/>
                  <a:gd name="connsiteX5" fmla="*/ 541990 w 788172"/>
                  <a:gd name="connsiteY5" fmla="*/ 56528 h 123360"/>
                  <a:gd name="connsiteX6" fmla="*/ 788046 w 788172"/>
                  <a:gd name="connsiteY6" fmla="*/ 89779 h 123360"/>
                  <a:gd name="connsiteX7" fmla="*/ 578566 w 788172"/>
                  <a:gd name="connsiteY7" fmla="*/ 79804 h 123360"/>
                  <a:gd name="connsiteX8" fmla="*/ 418961 w 788172"/>
                  <a:gd name="connsiteY8" fmla="*/ 69829 h 123360"/>
                  <a:gd name="connsiteX9" fmla="*/ 269332 w 788172"/>
                  <a:gd name="connsiteY9" fmla="*/ 73154 h 123360"/>
                  <a:gd name="connsiteX10" fmla="*/ 26601 w 788172"/>
                  <a:gd name="connsiteY10" fmla="*/ 103080 h 123360"/>
                  <a:gd name="connsiteX11" fmla="*/ 19950 w 788172"/>
                  <a:gd name="connsiteY11" fmla="*/ 2 h 1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8172" h="123360">
                    <a:moveTo>
                      <a:pt x="19950" y="2"/>
                    </a:moveTo>
                    <a:cubicBezTo>
                      <a:pt x="18842" y="556"/>
                      <a:pt x="19950" y="106405"/>
                      <a:pt x="19950" y="106405"/>
                    </a:cubicBezTo>
                    <a:cubicBezTo>
                      <a:pt x="16625" y="124139"/>
                      <a:pt x="0" y="106405"/>
                      <a:pt x="0" y="106405"/>
                    </a:cubicBezTo>
                    <a:cubicBezTo>
                      <a:pt x="57081" y="102526"/>
                      <a:pt x="341930" y="80358"/>
                      <a:pt x="362435" y="83129"/>
                    </a:cubicBezTo>
                    <a:cubicBezTo>
                      <a:pt x="382940" y="85900"/>
                      <a:pt x="93102" y="127463"/>
                      <a:pt x="123028" y="123030"/>
                    </a:cubicBezTo>
                    <a:cubicBezTo>
                      <a:pt x="152954" y="118597"/>
                      <a:pt x="431154" y="62070"/>
                      <a:pt x="541990" y="56528"/>
                    </a:cubicBezTo>
                    <a:cubicBezTo>
                      <a:pt x="652826" y="50986"/>
                      <a:pt x="781950" y="85900"/>
                      <a:pt x="788046" y="89779"/>
                    </a:cubicBezTo>
                    <a:cubicBezTo>
                      <a:pt x="794142" y="93658"/>
                      <a:pt x="578566" y="79804"/>
                      <a:pt x="578566" y="79804"/>
                    </a:cubicBezTo>
                    <a:cubicBezTo>
                      <a:pt x="517052" y="76479"/>
                      <a:pt x="470500" y="70937"/>
                      <a:pt x="418961" y="69829"/>
                    </a:cubicBezTo>
                    <a:lnTo>
                      <a:pt x="269332" y="73154"/>
                    </a:lnTo>
                    <a:cubicBezTo>
                      <a:pt x="203939" y="78696"/>
                      <a:pt x="65948" y="109730"/>
                      <a:pt x="26601" y="103080"/>
                    </a:cubicBezTo>
                    <a:cubicBezTo>
                      <a:pt x="-12746" y="96430"/>
                      <a:pt x="21058" y="-552"/>
                      <a:pt x="19950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41" name="フリーフォーム 7640">
                <a:extLst>
                  <a:ext uri="{FF2B5EF4-FFF2-40B4-BE49-F238E27FC236}">
                    <a16:creationId xmlns:a16="http://schemas.microsoft.com/office/drawing/2014/main" id="{05BB1E15-7D8F-EEDE-3D72-6A26246EDFC9}"/>
                  </a:ext>
                </a:extLst>
              </p:cNvPr>
              <p:cNvSpPr/>
              <p:nvPr/>
            </p:nvSpPr>
            <p:spPr>
              <a:xfrm>
                <a:off x="2517980" y="2768504"/>
                <a:ext cx="115651" cy="123596"/>
              </a:xfrm>
              <a:custGeom>
                <a:avLst/>
                <a:gdLst>
                  <a:gd name="connsiteX0" fmla="*/ 112167 w 115651"/>
                  <a:gd name="connsiteY0" fmla="*/ 14597 h 123596"/>
                  <a:gd name="connsiteX1" fmla="*/ 9089 w 115651"/>
                  <a:gd name="connsiteY1" fmla="*/ 7947 h 123596"/>
                  <a:gd name="connsiteX2" fmla="*/ 5764 w 115651"/>
                  <a:gd name="connsiteY2" fmla="*/ 27897 h 123596"/>
                  <a:gd name="connsiteX3" fmla="*/ 9089 w 115651"/>
                  <a:gd name="connsiteY3" fmla="*/ 121000 h 123596"/>
                  <a:gd name="connsiteX4" fmla="*/ 115492 w 115651"/>
                  <a:gd name="connsiteY4" fmla="*/ 97724 h 123596"/>
                  <a:gd name="connsiteX5" fmla="*/ 32365 w 115651"/>
                  <a:gd name="connsiteY5" fmla="*/ 97724 h 123596"/>
                  <a:gd name="connsiteX6" fmla="*/ 2439 w 115651"/>
                  <a:gd name="connsiteY6" fmla="*/ 4622 h 123596"/>
                  <a:gd name="connsiteX7" fmla="*/ 112167 w 115651"/>
                  <a:gd name="connsiteY7" fmla="*/ 14597 h 12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651" h="123596">
                    <a:moveTo>
                      <a:pt x="112167" y="14597"/>
                    </a:moveTo>
                    <a:cubicBezTo>
                      <a:pt x="113275" y="15151"/>
                      <a:pt x="9089" y="7947"/>
                      <a:pt x="9089" y="7947"/>
                    </a:cubicBezTo>
                    <a:cubicBezTo>
                      <a:pt x="-8645" y="10164"/>
                      <a:pt x="5764" y="9055"/>
                      <a:pt x="5764" y="27897"/>
                    </a:cubicBezTo>
                    <a:cubicBezTo>
                      <a:pt x="5764" y="46739"/>
                      <a:pt x="-9199" y="109362"/>
                      <a:pt x="9089" y="121000"/>
                    </a:cubicBezTo>
                    <a:cubicBezTo>
                      <a:pt x="27377" y="132638"/>
                      <a:pt x="111613" y="101603"/>
                      <a:pt x="115492" y="97724"/>
                    </a:cubicBezTo>
                    <a:cubicBezTo>
                      <a:pt x="119371" y="93845"/>
                      <a:pt x="51207" y="113241"/>
                      <a:pt x="32365" y="97724"/>
                    </a:cubicBezTo>
                    <a:cubicBezTo>
                      <a:pt x="13523" y="82207"/>
                      <a:pt x="-6428" y="19031"/>
                      <a:pt x="2439" y="4622"/>
                    </a:cubicBezTo>
                    <a:cubicBezTo>
                      <a:pt x="11306" y="-9787"/>
                      <a:pt x="111059" y="14043"/>
                      <a:pt x="112167" y="145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42" name="フリーフォーム 7641">
                <a:extLst>
                  <a:ext uri="{FF2B5EF4-FFF2-40B4-BE49-F238E27FC236}">
                    <a16:creationId xmlns:a16="http://schemas.microsoft.com/office/drawing/2014/main" id="{F0366836-2C26-A984-EA35-0D17FE65BEEA}"/>
                  </a:ext>
                </a:extLst>
              </p:cNvPr>
              <p:cNvSpPr/>
              <p:nvPr/>
            </p:nvSpPr>
            <p:spPr>
              <a:xfrm>
                <a:off x="2284099" y="1924841"/>
                <a:ext cx="286272" cy="811346"/>
              </a:xfrm>
              <a:custGeom>
                <a:avLst/>
                <a:gdLst>
                  <a:gd name="connsiteX0" fmla="*/ 238 w 286272"/>
                  <a:gd name="connsiteY0" fmla="*/ 387 h 811346"/>
                  <a:gd name="connsiteX1" fmla="*/ 239645 w 286272"/>
                  <a:gd name="connsiteY1" fmla="*/ 332896 h 811346"/>
                  <a:gd name="connsiteX2" fmla="*/ 199744 w 286272"/>
                  <a:gd name="connsiteY2" fmla="*/ 572302 h 811346"/>
                  <a:gd name="connsiteX3" fmla="*/ 276221 w 286272"/>
                  <a:gd name="connsiteY3" fmla="*/ 801734 h 811346"/>
                  <a:gd name="connsiteX4" fmla="*/ 252945 w 286272"/>
                  <a:gd name="connsiteY4" fmla="*/ 745207 h 811346"/>
                  <a:gd name="connsiteX5" fmla="*/ 183118 w 286272"/>
                  <a:gd name="connsiteY5" fmla="*/ 535726 h 811346"/>
                  <a:gd name="connsiteX6" fmla="*/ 286196 w 286272"/>
                  <a:gd name="connsiteY6" fmla="*/ 419348 h 811346"/>
                  <a:gd name="connsiteX7" fmla="*/ 196419 w 286272"/>
                  <a:gd name="connsiteY7" fmla="*/ 269719 h 811346"/>
                  <a:gd name="connsiteX8" fmla="*/ 238 w 286272"/>
                  <a:gd name="connsiteY8" fmla="*/ 387 h 811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272" h="811346">
                    <a:moveTo>
                      <a:pt x="238" y="387"/>
                    </a:moveTo>
                    <a:cubicBezTo>
                      <a:pt x="7442" y="10916"/>
                      <a:pt x="206394" y="237577"/>
                      <a:pt x="239645" y="332896"/>
                    </a:cubicBezTo>
                    <a:cubicBezTo>
                      <a:pt x="272896" y="428215"/>
                      <a:pt x="193648" y="494162"/>
                      <a:pt x="199744" y="572302"/>
                    </a:cubicBezTo>
                    <a:cubicBezTo>
                      <a:pt x="205840" y="650442"/>
                      <a:pt x="267354" y="772916"/>
                      <a:pt x="276221" y="801734"/>
                    </a:cubicBezTo>
                    <a:cubicBezTo>
                      <a:pt x="285088" y="830552"/>
                      <a:pt x="268462" y="789541"/>
                      <a:pt x="252945" y="745207"/>
                    </a:cubicBezTo>
                    <a:cubicBezTo>
                      <a:pt x="237428" y="700873"/>
                      <a:pt x="177576" y="590036"/>
                      <a:pt x="183118" y="535726"/>
                    </a:cubicBezTo>
                    <a:cubicBezTo>
                      <a:pt x="188660" y="481416"/>
                      <a:pt x="283979" y="463682"/>
                      <a:pt x="286196" y="419348"/>
                    </a:cubicBezTo>
                    <a:cubicBezTo>
                      <a:pt x="288413" y="375014"/>
                      <a:pt x="241862" y="342871"/>
                      <a:pt x="196419" y="269719"/>
                    </a:cubicBezTo>
                    <a:cubicBezTo>
                      <a:pt x="150976" y="196567"/>
                      <a:pt x="-6966" y="-10142"/>
                      <a:pt x="238" y="3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43" name="フリーフォーム 7642">
                <a:extLst>
                  <a:ext uri="{FF2B5EF4-FFF2-40B4-BE49-F238E27FC236}">
                    <a16:creationId xmlns:a16="http://schemas.microsoft.com/office/drawing/2014/main" id="{06D28D33-08CD-90AB-DF65-F734C52CCA4F}"/>
                  </a:ext>
                </a:extLst>
              </p:cNvPr>
              <p:cNvSpPr/>
              <p:nvPr/>
            </p:nvSpPr>
            <p:spPr>
              <a:xfrm>
                <a:off x="2555631" y="2184327"/>
                <a:ext cx="82667" cy="555003"/>
              </a:xfrm>
              <a:custGeom>
                <a:avLst/>
                <a:gdLst>
                  <a:gd name="connsiteX0" fmla="*/ 41265 w 82667"/>
                  <a:gd name="connsiteY0" fmla="*/ 258 h 555003"/>
                  <a:gd name="connsiteX1" fmla="*/ 67866 w 82667"/>
                  <a:gd name="connsiteY1" fmla="*/ 129936 h 555003"/>
                  <a:gd name="connsiteX2" fmla="*/ 17989 w 82667"/>
                  <a:gd name="connsiteY2" fmla="*/ 302841 h 555003"/>
                  <a:gd name="connsiteX3" fmla="*/ 37940 w 82667"/>
                  <a:gd name="connsiteY3" fmla="*/ 552223 h 555003"/>
                  <a:gd name="connsiteX4" fmla="*/ 31290 w 82667"/>
                  <a:gd name="connsiteY4" fmla="*/ 429194 h 555003"/>
                  <a:gd name="connsiteX5" fmla="*/ 1364 w 82667"/>
                  <a:gd name="connsiteY5" fmla="*/ 312816 h 555003"/>
                  <a:gd name="connsiteX6" fmla="*/ 81166 w 82667"/>
                  <a:gd name="connsiteY6" fmla="*/ 163187 h 555003"/>
                  <a:gd name="connsiteX7" fmla="*/ 41265 w 82667"/>
                  <a:gd name="connsiteY7" fmla="*/ 258 h 55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667" h="555003">
                    <a:moveTo>
                      <a:pt x="41265" y="258"/>
                    </a:moveTo>
                    <a:cubicBezTo>
                      <a:pt x="39048" y="-5284"/>
                      <a:pt x="71745" y="79506"/>
                      <a:pt x="67866" y="129936"/>
                    </a:cubicBezTo>
                    <a:cubicBezTo>
                      <a:pt x="63987" y="180366"/>
                      <a:pt x="22977" y="232460"/>
                      <a:pt x="17989" y="302841"/>
                    </a:cubicBezTo>
                    <a:cubicBezTo>
                      <a:pt x="13001" y="373222"/>
                      <a:pt x="35723" y="531164"/>
                      <a:pt x="37940" y="552223"/>
                    </a:cubicBezTo>
                    <a:cubicBezTo>
                      <a:pt x="40157" y="573282"/>
                      <a:pt x="37386" y="469095"/>
                      <a:pt x="31290" y="429194"/>
                    </a:cubicBezTo>
                    <a:cubicBezTo>
                      <a:pt x="25194" y="389293"/>
                      <a:pt x="-6949" y="357151"/>
                      <a:pt x="1364" y="312816"/>
                    </a:cubicBezTo>
                    <a:cubicBezTo>
                      <a:pt x="9677" y="268482"/>
                      <a:pt x="70637" y="213063"/>
                      <a:pt x="81166" y="163187"/>
                    </a:cubicBezTo>
                    <a:cubicBezTo>
                      <a:pt x="91695" y="113311"/>
                      <a:pt x="43482" y="5800"/>
                      <a:pt x="41265" y="25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44" name="フリーフォーム 7643">
                <a:extLst>
                  <a:ext uri="{FF2B5EF4-FFF2-40B4-BE49-F238E27FC236}">
                    <a16:creationId xmlns:a16="http://schemas.microsoft.com/office/drawing/2014/main" id="{AB48D53E-FCA1-99F3-B2D3-859AE52C15D1}"/>
                  </a:ext>
                </a:extLst>
              </p:cNvPr>
              <p:cNvSpPr/>
              <p:nvPr/>
            </p:nvSpPr>
            <p:spPr>
              <a:xfrm>
                <a:off x="3441319" y="2614579"/>
                <a:ext cx="305020" cy="145458"/>
              </a:xfrm>
              <a:custGeom>
                <a:avLst/>
                <a:gdLst>
                  <a:gd name="connsiteX0" fmla="*/ 150 w 305020"/>
                  <a:gd name="connsiteY0" fmla="*/ 145246 h 145458"/>
                  <a:gd name="connsiteX1" fmla="*/ 60002 w 305020"/>
                  <a:gd name="connsiteY1" fmla="*/ 75420 h 145458"/>
                  <a:gd name="connsiteX2" fmla="*/ 299408 w 305020"/>
                  <a:gd name="connsiteY2" fmla="*/ 2268 h 145458"/>
                  <a:gd name="connsiteX3" fmla="*/ 216281 w 305020"/>
                  <a:gd name="connsiteY3" fmla="*/ 25543 h 145458"/>
                  <a:gd name="connsiteX4" fmla="*/ 69977 w 305020"/>
                  <a:gd name="connsiteY4" fmla="*/ 95370 h 145458"/>
                  <a:gd name="connsiteX5" fmla="*/ 150 w 305020"/>
                  <a:gd name="connsiteY5" fmla="*/ 145246 h 14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020" h="145458">
                    <a:moveTo>
                      <a:pt x="150" y="145246"/>
                    </a:moveTo>
                    <a:cubicBezTo>
                      <a:pt x="-1512" y="141921"/>
                      <a:pt x="10126" y="99250"/>
                      <a:pt x="60002" y="75420"/>
                    </a:cubicBezTo>
                    <a:cubicBezTo>
                      <a:pt x="109878" y="51590"/>
                      <a:pt x="273362" y="10581"/>
                      <a:pt x="299408" y="2268"/>
                    </a:cubicBezTo>
                    <a:cubicBezTo>
                      <a:pt x="325454" y="-6045"/>
                      <a:pt x="254519" y="10026"/>
                      <a:pt x="216281" y="25543"/>
                    </a:cubicBezTo>
                    <a:cubicBezTo>
                      <a:pt x="178043" y="41060"/>
                      <a:pt x="101565" y="78745"/>
                      <a:pt x="69977" y="95370"/>
                    </a:cubicBezTo>
                    <a:cubicBezTo>
                      <a:pt x="38389" y="111995"/>
                      <a:pt x="1812" y="148571"/>
                      <a:pt x="150" y="1452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488" name="フリーフォーム 7487">
              <a:extLst>
                <a:ext uri="{FF2B5EF4-FFF2-40B4-BE49-F238E27FC236}">
                  <a16:creationId xmlns:a16="http://schemas.microsoft.com/office/drawing/2014/main" id="{D73BA3A2-7DB9-607E-2D65-31673AF9FE28}"/>
                </a:ext>
              </a:extLst>
            </p:cNvPr>
            <p:cNvSpPr/>
            <p:nvPr/>
          </p:nvSpPr>
          <p:spPr>
            <a:xfrm>
              <a:off x="4367877" y="1539004"/>
              <a:ext cx="760754" cy="360055"/>
            </a:xfrm>
            <a:custGeom>
              <a:avLst/>
              <a:gdLst>
                <a:gd name="connsiteX0" fmla="*/ 923 w 760754"/>
                <a:gd name="connsiteY0" fmla="*/ 359646 h 360055"/>
                <a:gd name="connsiteX1" fmla="*/ 308898 w 760754"/>
                <a:gd name="connsiteY1" fmla="*/ 86596 h 360055"/>
                <a:gd name="connsiteX2" fmla="*/ 181898 w 760754"/>
                <a:gd name="connsiteY2" fmla="*/ 181846 h 360055"/>
                <a:gd name="connsiteX3" fmla="*/ 524798 w 760754"/>
                <a:gd name="connsiteY3" fmla="*/ 7221 h 360055"/>
                <a:gd name="connsiteX4" fmla="*/ 759748 w 760754"/>
                <a:gd name="connsiteY4" fmla="*/ 32621 h 360055"/>
                <a:gd name="connsiteX5" fmla="*/ 600998 w 760754"/>
                <a:gd name="connsiteY5" fmla="*/ 26271 h 360055"/>
                <a:gd name="connsiteX6" fmla="*/ 394623 w 760754"/>
                <a:gd name="connsiteY6" fmla="*/ 42146 h 360055"/>
                <a:gd name="connsiteX7" fmla="*/ 137448 w 760754"/>
                <a:gd name="connsiteY7" fmla="*/ 204071 h 360055"/>
                <a:gd name="connsiteX8" fmla="*/ 210473 w 760754"/>
                <a:gd name="connsiteY8" fmla="*/ 150096 h 360055"/>
                <a:gd name="connsiteX9" fmla="*/ 923 w 760754"/>
                <a:gd name="connsiteY9" fmla="*/ 359646 h 3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0754" h="360055">
                  <a:moveTo>
                    <a:pt x="923" y="359646"/>
                  </a:moveTo>
                  <a:cubicBezTo>
                    <a:pt x="17327" y="349063"/>
                    <a:pt x="278736" y="116229"/>
                    <a:pt x="308898" y="86596"/>
                  </a:cubicBezTo>
                  <a:cubicBezTo>
                    <a:pt x="339061" y="56963"/>
                    <a:pt x="145915" y="195075"/>
                    <a:pt x="181898" y="181846"/>
                  </a:cubicBezTo>
                  <a:cubicBezTo>
                    <a:pt x="217881" y="168617"/>
                    <a:pt x="428490" y="32092"/>
                    <a:pt x="524798" y="7221"/>
                  </a:cubicBezTo>
                  <a:cubicBezTo>
                    <a:pt x="621106" y="-17650"/>
                    <a:pt x="747048" y="29446"/>
                    <a:pt x="759748" y="32621"/>
                  </a:cubicBezTo>
                  <a:cubicBezTo>
                    <a:pt x="772448" y="35796"/>
                    <a:pt x="661852" y="24684"/>
                    <a:pt x="600998" y="26271"/>
                  </a:cubicBezTo>
                  <a:cubicBezTo>
                    <a:pt x="540144" y="27858"/>
                    <a:pt x="471881" y="12513"/>
                    <a:pt x="394623" y="42146"/>
                  </a:cubicBezTo>
                  <a:cubicBezTo>
                    <a:pt x="317365" y="71779"/>
                    <a:pt x="168140" y="186079"/>
                    <a:pt x="137448" y="204071"/>
                  </a:cubicBezTo>
                  <a:cubicBezTo>
                    <a:pt x="106756" y="222063"/>
                    <a:pt x="228994" y="127871"/>
                    <a:pt x="210473" y="150096"/>
                  </a:cubicBezTo>
                  <a:cubicBezTo>
                    <a:pt x="191952" y="172321"/>
                    <a:pt x="-15481" y="370229"/>
                    <a:pt x="923" y="3596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89" name="フリーフォーム 7488">
              <a:extLst>
                <a:ext uri="{FF2B5EF4-FFF2-40B4-BE49-F238E27FC236}">
                  <a16:creationId xmlns:a16="http://schemas.microsoft.com/office/drawing/2014/main" id="{4086CAC3-1390-7205-3431-DFB9D264D702}"/>
                </a:ext>
              </a:extLst>
            </p:cNvPr>
            <p:cNvSpPr/>
            <p:nvPr/>
          </p:nvSpPr>
          <p:spPr>
            <a:xfrm>
              <a:off x="4390818" y="1833623"/>
              <a:ext cx="19592" cy="191267"/>
            </a:xfrm>
            <a:custGeom>
              <a:avLst/>
              <a:gdLst>
                <a:gd name="connsiteX0" fmla="*/ 9732 w 19592"/>
                <a:gd name="connsiteY0" fmla="*/ 1527 h 191267"/>
                <a:gd name="connsiteX1" fmla="*/ 207 w 19592"/>
                <a:gd name="connsiteY1" fmla="*/ 188852 h 191267"/>
                <a:gd name="connsiteX2" fmla="*/ 19257 w 19592"/>
                <a:gd name="connsiteY2" fmla="*/ 103127 h 191267"/>
                <a:gd name="connsiteX3" fmla="*/ 9732 w 19592"/>
                <a:gd name="connsiteY3" fmla="*/ 1527 h 19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92" h="191267">
                  <a:moveTo>
                    <a:pt x="9732" y="1527"/>
                  </a:moveTo>
                  <a:cubicBezTo>
                    <a:pt x="6557" y="15814"/>
                    <a:pt x="-1381" y="171919"/>
                    <a:pt x="207" y="188852"/>
                  </a:cubicBezTo>
                  <a:cubicBezTo>
                    <a:pt x="1794" y="205785"/>
                    <a:pt x="17140" y="129056"/>
                    <a:pt x="19257" y="103127"/>
                  </a:cubicBezTo>
                  <a:cubicBezTo>
                    <a:pt x="21374" y="77198"/>
                    <a:pt x="12907" y="-12760"/>
                    <a:pt x="9732" y="1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0" name="フリーフォーム 7489">
              <a:extLst>
                <a:ext uri="{FF2B5EF4-FFF2-40B4-BE49-F238E27FC236}">
                  <a16:creationId xmlns:a16="http://schemas.microsoft.com/office/drawing/2014/main" id="{F4C38D1E-7E13-C004-DB38-435D675A5FCD}"/>
                </a:ext>
              </a:extLst>
            </p:cNvPr>
            <p:cNvSpPr/>
            <p:nvPr/>
          </p:nvSpPr>
          <p:spPr>
            <a:xfrm>
              <a:off x="4352669" y="1624707"/>
              <a:ext cx="1064837" cy="455004"/>
            </a:xfrm>
            <a:custGeom>
              <a:avLst/>
              <a:gdLst>
                <a:gd name="connsiteX0" fmla="*/ 256 w 1064837"/>
                <a:gd name="connsiteY0" fmla="*/ 454918 h 455004"/>
                <a:gd name="connsiteX1" fmla="*/ 222506 w 1064837"/>
                <a:gd name="connsiteY1" fmla="*/ 172343 h 455004"/>
                <a:gd name="connsiteX2" fmla="*/ 206631 w 1064837"/>
                <a:gd name="connsiteY2" fmla="*/ 207268 h 455004"/>
                <a:gd name="connsiteX3" fmla="*/ 479681 w 1064837"/>
                <a:gd name="connsiteY3" fmla="*/ 42168 h 455004"/>
                <a:gd name="connsiteX4" fmla="*/ 463806 w 1064837"/>
                <a:gd name="connsiteY4" fmla="*/ 64393 h 455004"/>
                <a:gd name="connsiteX5" fmla="*/ 720981 w 1064837"/>
                <a:gd name="connsiteY5" fmla="*/ 32643 h 455004"/>
                <a:gd name="connsiteX6" fmla="*/ 860681 w 1064837"/>
                <a:gd name="connsiteY6" fmla="*/ 67568 h 455004"/>
                <a:gd name="connsiteX7" fmla="*/ 1051181 w 1064837"/>
                <a:gd name="connsiteY7" fmla="*/ 312043 h 455004"/>
                <a:gd name="connsiteX8" fmla="*/ 1022606 w 1064837"/>
                <a:gd name="connsiteY8" fmla="*/ 258068 h 455004"/>
                <a:gd name="connsiteX9" fmla="*/ 806706 w 1064837"/>
                <a:gd name="connsiteY9" fmla="*/ 92968 h 455004"/>
                <a:gd name="connsiteX10" fmla="*/ 873381 w 1064837"/>
                <a:gd name="connsiteY10" fmla="*/ 86618 h 455004"/>
                <a:gd name="connsiteX11" fmla="*/ 774956 w 1064837"/>
                <a:gd name="connsiteY11" fmla="*/ 893 h 455004"/>
                <a:gd name="connsiteX12" fmla="*/ 495556 w 1064837"/>
                <a:gd name="connsiteY12" fmla="*/ 51693 h 455004"/>
                <a:gd name="connsiteX13" fmla="*/ 184406 w 1064837"/>
                <a:gd name="connsiteY13" fmla="*/ 200918 h 455004"/>
                <a:gd name="connsiteX14" fmla="*/ 256 w 1064837"/>
                <a:gd name="connsiteY14" fmla="*/ 454918 h 455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4837" h="455004">
                  <a:moveTo>
                    <a:pt x="256" y="454918"/>
                  </a:moveTo>
                  <a:cubicBezTo>
                    <a:pt x="6606" y="450156"/>
                    <a:pt x="188110" y="213618"/>
                    <a:pt x="222506" y="172343"/>
                  </a:cubicBezTo>
                  <a:cubicBezTo>
                    <a:pt x="256902" y="131068"/>
                    <a:pt x="163769" y="228964"/>
                    <a:pt x="206631" y="207268"/>
                  </a:cubicBezTo>
                  <a:cubicBezTo>
                    <a:pt x="249494" y="185572"/>
                    <a:pt x="436819" y="65980"/>
                    <a:pt x="479681" y="42168"/>
                  </a:cubicBezTo>
                  <a:cubicBezTo>
                    <a:pt x="522544" y="18355"/>
                    <a:pt x="423589" y="65981"/>
                    <a:pt x="463806" y="64393"/>
                  </a:cubicBezTo>
                  <a:cubicBezTo>
                    <a:pt x="504023" y="62805"/>
                    <a:pt x="654835" y="32114"/>
                    <a:pt x="720981" y="32643"/>
                  </a:cubicBezTo>
                  <a:cubicBezTo>
                    <a:pt x="787127" y="33172"/>
                    <a:pt x="805648" y="21001"/>
                    <a:pt x="860681" y="67568"/>
                  </a:cubicBezTo>
                  <a:cubicBezTo>
                    <a:pt x="915714" y="114135"/>
                    <a:pt x="1024194" y="280293"/>
                    <a:pt x="1051181" y="312043"/>
                  </a:cubicBezTo>
                  <a:cubicBezTo>
                    <a:pt x="1078168" y="343793"/>
                    <a:pt x="1063352" y="294580"/>
                    <a:pt x="1022606" y="258068"/>
                  </a:cubicBezTo>
                  <a:cubicBezTo>
                    <a:pt x="981860" y="221556"/>
                    <a:pt x="831577" y="121543"/>
                    <a:pt x="806706" y="92968"/>
                  </a:cubicBezTo>
                  <a:cubicBezTo>
                    <a:pt x="781835" y="64393"/>
                    <a:pt x="878673" y="101964"/>
                    <a:pt x="873381" y="86618"/>
                  </a:cubicBezTo>
                  <a:cubicBezTo>
                    <a:pt x="868089" y="71272"/>
                    <a:pt x="837927" y="6714"/>
                    <a:pt x="774956" y="893"/>
                  </a:cubicBezTo>
                  <a:cubicBezTo>
                    <a:pt x="711985" y="-4928"/>
                    <a:pt x="593981" y="18356"/>
                    <a:pt x="495556" y="51693"/>
                  </a:cubicBezTo>
                  <a:cubicBezTo>
                    <a:pt x="397131" y="85030"/>
                    <a:pt x="262193" y="136360"/>
                    <a:pt x="184406" y="200918"/>
                  </a:cubicBezTo>
                  <a:cubicBezTo>
                    <a:pt x="106619" y="265476"/>
                    <a:pt x="-6094" y="459680"/>
                    <a:pt x="256" y="454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1" name="フリーフォーム 7490">
              <a:extLst>
                <a:ext uri="{FF2B5EF4-FFF2-40B4-BE49-F238E27FC236}">
                  <a16:creationId xmlns:a16="http://schemas.microsoft.com/office/drawing/2014/main" id="{E35CC925-E9A9-4E3E-B772-D625D6D933BC}"/>
                </a:ext>
              </a:extLst>
            </p:cNvPr>
            <p:cNvSpPr/>
            <p:nvPr/>
          </p:nvSpPr>
          <p:spPr>
            <a:xfrm>
              <a:off x="4324186" y="1845332"/>
              <a:ext cx="1070142" cy="237809"/>
            </a:xfrm>
            <a:custGeom>
              <a:avLst/>
              <a:gdLst>
                <a:gd name="connsiteX0" fmla="*/ 3339 w 1070142"/>
                <a:gd name="connsiteY0" fmla="*/ 237468 h 237809"/>
                <a:gd name="connsiteX1" fmla="*/ 568489 w 1070142"/>
                <a:gd name="connsiteY1" fmla="*/ 69193 h 237809"/>
                <a:gd name="connsiteX2" fmla="*/ 270039 w 1070142"/>
                <a:gd name="connsiteY2" fmla="*/ 116818 h 237809"/>
                <a:gd name="connsiteX3" fmla="*/ 746289 w 1070142"/>
                <a:gd name="connsiteY3" fmla="*/ 34268 h 237809"/>
                <a:gd name="connsiteX4" fmla="*/ 803439 w 1070142"/>
                <a:gd name="connsiteY4" fmla="*/ 21568 h 237809"/>
                <a:gd name="connsiteX5" fmla="*/ 1070139 w 1070142"/>
                <a:gd name="connsiteY5" fmla="*/ 69193 h 237809"/>
                <a:gd name="connsiteX6" fmla="*/ 809789 w 1070142"/>
                <a:gd name="connsiteY6" fmla="*/ 12043 h 237809"/>
                <a:gd name="connsiteX7" fmla="*/ 771689 w 1070142"/>
                <a:gd name="connsiteY7" fmla="*/ 8868 h 237809"/>
                <a:gd name="connsiteX8" fmla="*/ 352589 w 1070142"/>
                <a:gd name="connsiteY8" fmla="*/ 110468 h 237809"/>
                <a:gd name="connsiteX9" fmla="*/ 3339 w 1070142"/>
                <a:gd name="connsiteY9" fmla="*/ 237468 h 23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142" h="237809">
                  <a:moveTo>
                    <a:pt x="3339" y="237468"/>
                  </a:moveTo>
                  <a:cubicBezTo>
                    <a:pt x="39322" y="230589"/>
                    <a:pt x="524039" y="89301"/>
                    <a:pt x="568489" y="69193"/>
                  </a:cubicBezTo>
                  <a:cubicBezTo>
                    <a:pt x="612939" y="49085"/>
                    <a:pt x="240406" y="122639"/>
                    <a:pt x="270039" y="116818"/>
                  </a:cubicBezTo>
                  <a:cubicBezTo>
                    <a:pt x="299672" y="110997"/>
                    <a:pt x="657389" y="50143"/>
                    <a:pt x="746289" y="34268"/>
                  </a:cubicBezTo>
                  <a:cubicBezTo>
                    <a:pt x="835189" y="18393"/>
                    <a:pt x="749464" y="15747"/>
                    <a:pt x="803439" y="21568"/>
                  </a:cubicBezTo>
                  <a:cubicBezTo>
                    <a:pt x="857414" y="27389"/>
                    <a:pt x="1069081" y="70781"/>
                    <a:pt x="1070139" y="69193"/>
                  </a:cubicBezTo>
                  <a:cubicBezTo>
                    <a:pt x="1071197" y="67605"/>
                    <a:pt x="859531" y="22097"/>
                    <a:pt x="809789" y="12043"/>
                  </a:cubicBezTo>
                  <a:cubicBezTo>
                    <a:pt x="760047" y="1989"/>
                    <a:pt x="847889" y="-7536"/>
                    <a:pt x="771689" y="8868"/>
                  </a:cubicBezTo>
                  <a:cubicBezTo>
                    <a:pt x="695489" y="25272"/>
                    <a:pt x="473768" y="75543"/>
                    <a:pt x="352589" y="110468"/>
                  </a:cubicBezTo>
                  <a:cubicBezTo>
                    <a:pt x="231410" y="145393"/>
                    <a:pt x="-32644" y="244347"/>
                    <a:pt x="3339" y="237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2" name="フリーフォーム 7491">
              <a:extLst>
                <a:ext uri="{FF2B5EF4-FFF2-40B4-BE49-F238E27FC236}">
                  <a16:creationId xmlns:a16="http://schemas.microsoft.com/office/drawing/2014/main" id="{7253A87C-0931-7B00-1495-973E000B7DAC}"/>
                </a:ext>
              </a:extLst>
            </p:cNvPr>
            <p:cNvSpPr/>
            <p:nvPr/>
          </p:nvSpPr>
          <p:spPr>
            <a:xfrm>
              <a:off x="3875528" y="2056645"/>
              <a:ext cx="547796" cy="323374"/>
            </a:xfrm>
            <a:custGeom>
              <a:avLst/>
              <a:gdLst>
                <a:gd name="connsiteX0" fmla="*/ 547247 w 547796"/>
                <a:gd name="connsiteY0" fmla="*/ 755 h 323374"/>
                <a:gd name="connsiteX1" fmla="*/ 124972 w 547796"/>
                <a:gd name="connsiteY1" fmla="*/ 219830 h 323374"/>
                <a:gd name="connsiteX2" fmla="*/ 7497 w 547796"/>
                <a:gd name="connsiteY2" fmla="*/ 321430 h 323374"/>
                <a:gd name="connsiteX3" fmla="*/ 296422 w 547796"/>
                <a:gd name="connsiteY3" fmla="*/ 137280 h 323374"/>
                <a:gd name="connsiteX4" fmla="*/ 217047 w 547796"/>
                <a:gd name="connsiteY4" fmla="*/ 146805 h 323374"/>
                <a:gd name="connsiteX5" fmla="*/ 547247 w 547796"/>
                <a:gd name="connsiteY5" fmla="*/ 755 h 32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796" h="323374">
                  <a:moveTo>
                    <a:pt x="547247" y="755"/>
                  </a:moveTo>
                  <a:cubicBezTo>
                    <a:pt x="531901" y="12926"/>
                    <a:pt x="214930" y="166384"/>
                    <a:pt x="124972" y="219830"/>
                  </a:cubicBezTo>
                  <a:cubicBezTo>
                    <a:pt x="35014" y="273276"/>
                    <a:pt x="-21078" y="335188"/>
                    <a:pt x="7497" y="321430"/>
                  </a:cubicBezTo>
                  <a:cubicBezTo>
                    <a:pt x="36072" y="307672"/>
                    <a:pt x="261497" y="166384"/>
                    <a:pt x="296422" y="137280"/>
                  </a:cubicBezTo>
                  <a:cubicBezTo>
                    <a:pt x="331347" y="108176"/>
                    <a:pt x="182122" y="166384"/>
                    <a:pt x="217047" y="146805"/>
                  </a:cubicBezTo>
                  <a:cubicBezTo>
                    <a:pt x="251972" y="127226"/>
                    <a:pt x="562593" y="-11416"/>
                    <a:pt x="547247" y="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3" name="フリーフォーム 7492">
              <a:extLst>
                <a:ext uri="{FF2B5EF4-FFF2-40B4-BE49-F238E27FC236}">
                  <a16:creationId xmlns:a16="http://schemas.microsoft.com/office/drawing/2014/main" id="{B5C4EC49-DFFE-4ABA-53CF-59C815826F59}"/>
                </a:ext>
              </a:extLst>
            </p:cNvPr>
            <p:cNvSpPr/>
            <p:nvPr/>
          </p:nvSpPr>
          <p:spPr>
            <a:xfrm>
              <a:off x="5421870" y="1973217"/>
              <a:ext cx="784842" cy="550562"/>
            </a:xfrm>
            <a:custGeom>
              <a:avLst/>
              <a:gdLst>
                <a:gd name="connsiteX0" fmla="*/ 1030 w 784842"/>
                <a:gd name="connsiteY0" fmla="*/ 1633 h 550562"/>
                <a:gd name="connsiteX1" fmla="*/ 283605 w 784842"/>
                <a:gd name="connsiteY1" fmla="*/ 157208 h 550562"/>
                <a:gd name="connsiteX2" fmla="*/ 547130 w 784842"/>
                <a:gd name="connsiteY2" fmla="*/ 366758 h 550562"/>
                <a:gd name="connsiteX3" fmla="*/ 772555 w 784842"/>
                <a:gd name="connsiteY3" fmla="*/ 547733 h 550562"/>
                <a:gd name="connsiteX4" fmla="*/ 709055 w 784842"/>
                <a:gd name="connsiteY4" fmla="*/ 462008 h 550562"/>
                <a:gd name="connsiteX5" fmla="*/ 324880 w 784842"/>
                <a:gd name="connsiteY5" fmla="*/ 261983 h 550562"/>
                <a:gd name="connsiteX6" fmla="*/ 388380 w 784842"/>
                <a:gd name="connsiteY6" fmla="*/ 255633 h 550562"/>
                <a:gd name="connsiteX7" fmla="*/ 1030 w 784842"/>
                <a:gd name="connsiteY7" fmla="*/ 1633 h 55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42" h="550562">
                  <a:moveTo>
                    <a:pt x="1030" y="1633"/>
                  </a:moveTo>
                  <a:cubicBezTo>
                    <a:pt x="-16433" y="-14771"/>
                    <a:pt x="192588" y="96354"/>
                    <a:pt x="283605" y="157208"/>
                  </a:cubicBezTo>
                  <a:cubicBezTo>
                    <a:pt x="374622" y="218062"/>
                    <a:pt x="547130" y="366758"/>
                    <a:pt x="547130" y="366758"/>
                  </a:cubicBezTo>
                  <a:cubicBezTo>
                    <a:pt x="628622" y="431846"/>
                    <a:pt x="745568" y="531858"/>
                    <a:pt x="772555" y="547733"/>
                  </a:cubicBezTo>
                  <a:cubicBezTo>
                    <a:pt x="799543" y="563608"/>
                    <a:pt x="783667" y="509633"/>
                    <a:pt x="709055" y="462008"/>
                  </a:cubicBezTo>
                  <a:cubicBezTo>
                    <a:pt x="634443" y="414383"/>
                    <a:pt x="378326" y="296379"/>
                    <a:pt x="324880" y="261983"/>
                  </a:cubicBezTo>
                  <a:cubicBezTo>
                    <a:pt x="271434" y="227587"/>
                    <a:pt x="437592" y="296379"/>
                    <a:pt x="388380" y="255633"/>
                  </a:cubicBezTo>
                  <a:cubicBezTo>
                    <a:pt x="339168" y="214887"/>
                    <a:pt x="18493" y="18037"/>
                    <a:pt x="1030" y="16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4" name="フリーフォーム 7493">
              <a:extLst>
                <a:ext uri="{FF2B5EF4-FFF2-40B4-BE49-F238E27FC236}">
                  <a16:creationId xmlns:a16="http://schemas.microsoft.com/office/drawing/2014/main" id="{B5944D82-08D9-1E4F-314F-B0F9E1859BD9}"/>
                </a:ext>
              </a:extLst>
            </p:cNvPr>
            <p:cNvSpPr/>
            <p:nvPr/>
          </p:nvSpPr>
          <p:spPr>
            <a:xfrm>
              <a:off x="6194403" y="2571737"/>
              <a:ext cx="216181" cy="879572"/>
            </a:xfrm>
            <a:custGeom>
              <a:avLst/>
              <a:gdLst>
                <a:gd name="connsiteX0" fmla="*/ 22 w 216181"/>
                <a:gd name="connsiteY0" fmla="*/ 13 h 879572"/>
                <a:gd name="connsiteX1" fmla="*/ 184172 w 216181"/>
                <a:gd name="connsiteY1" fmla="*/ 333388 h 879572"/>
                <a:gd name="connsiteX2" fmla="*/ 190522 w 216181"/>
                <a:gd name="connsiteY2" fmla="*/ 558813 h 879572"/>
                <a:gd name="connsiteX3" fmla="*/ 82572 w 216181"/>
                <a:gd name="connsiteY3" fmla="*/ 879488 h 879572"/>
                <a:gd name="connsiteX4" fmla="*/ 212747 w 216181"/>
                <a:gd name="connsiteY4" fmla="*/ 590563 h 879572"/>
                <a:gd name="connsiteX5" fmla="*/ 177822 w 216181"/>
                <a:gd name="connsiteY5" fmla="*/ 574688 h 879572"/>
                <a:gd name="connsiteX6" fmla="*/ 171472 w 216181"/>
                <a:gd name="connsiteY6" fmla="*/ 346088 h 879572"/>
                <a:gd name="connsiteX7" fmla="*/ 22 w 216181"/>
                <a:gd name="connsiteY7" fmla="*/ 13 h 87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81" h="879572">
                  <a:moveTo>
                    <a:pt x="22" y="13"/>
                  </a:moveTo>
                  <a:cubicBezTo>
                    <a:pt x="2139" y="-2104"/>
                    <a:pt x="152422" y="240255"/>
                    <a:pt x="184172" y="333388"/>
                  </a:cubicBezTo>
                  <a:cubicBezTo>
                    <a:pt x="215922" y="426521"/>
                    <a:pt x="207455" y="467796"/>
                    <a:pt x="190522" y="558813"/>
                  </a:cubicBezTo>
                  <a:cubicBezTo>
                    <a:pt x="173589" y="649830"/>
                    <a:pt x="78868" y="874196"/>
                    <a:pt x="82572" y="879488"/>
                  </a:cubicBezTo>
                  <a:cubicBezTo>
                    <a:pt x="86276" y="884780"/>
                    <a:pt x="196872" y="641363"/>
                    <a:pt x="212747" y="590563"/>
                  </a:cubicBezTo>
                  <a:cubicBezTo>
                    <a:pt x="228622" y="539763"/>
                    <a:pt x="184701" y="615434"/>
                    <a:pt x="177822" y="574688"/>
                  </a:cubicBezTo>
                  <a:cubicBezTo>
                    <a:pt x="170943" y="533942"/>
                    <a:pt x="198459" y="437634"/>
                    <a:pt x="171472" y="346088"/>
                  </a:cubicBezTo>
                  <a:cubicBezTo>
                    <a:pt x="144485" y="254542"/>
                    <a:pt x="-2095" y="2130"/>
                    <a:pt x="22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5" name="フリーフォーム 7494">
              <a:extLst>
                <a:ext uri="{FF2B5EF4-FFF2-40B4-BE49-F238E27FC236}">
                  <a16:creationId xmlns:a16="http://schemas.microsoft.com/office/drawing/2014/main" id="{089CD5AC-4045-2F52-9AE4-50F40EDD7C80}"/>
                </a:ext>
              </a:extLst>
            </p:cNvPr>
            <p:cNvSpPr/>
            <p:nvPr/>
          </p:nvSpPr>
          <p:spPr>
            <a:xfrm>
              <a:off x="5885813" y="2870148"/>
              <a:ext cx="434913" cy="1415962"/>
            </a:xfrm>
            <a:custGeom>
              <a:avLst/>
              <a:gdLst>
                <a:gd name="connsiteX0" fmla="*/ 416562 w 434913"/>
                <a:gd name="connsiteY0" fmla="*/ 52 h 1415962"/>
                <a:gd name="connsiteX1" fmla="*/ 413387 w 434913"/>
                <a:gd name="connsiteY1" fmla="*/ 435027 h 1415962"/>
                <a:gd name="connsiteX2" fmla="*/ 149862 w 434913"/>
                <a:gd name="connsiteY2" fmla="*/ 1044627 h 1415962"/>
                <a:gd name="connsiteX3" fmla="*/ 330837 w 434913"/>
                <a:gd name="connsiteY3" fmla="*/ 600127 h 1415962"/>
                <a:gd name="connsiteX4" fmla="*/ 22862 w 434913"/>
                <a:gd name="connsiteY4" fmla="*/ 1368477 h 1415962"/>
                <a:gd name="connsiteX5" fmla="*/ 57787 w 434913"/>
                <a:gd name="connsiteY5" fmla="*/ 1251002 h 1415962"/>
                <a:gd name="connsiteX6" fmla="*/ 337187 w 434913"/>
                <a:gd name="connsiteY6" fmla="*/ 574727 h 1415962"/>
                <a:gd name="connsiteX7" fmla="*/ 391162 w 434913"/>
                <a:gd name="connsiteY7" fmla="*/ 406452 h 1415962"/>
                <a:gd name="connsiteX8" fmla="*/ 416562 w 434913"/>
                <a:gd name="connsiteY8" fmla="*/ 52 h 141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913" h="1415962">
                  <a:moveTo>
                    <a:pt x="416562" y="52"/>
                  </a:moveTo>
                  <a:cubicBezTo>
                    <a:pt x="420266" y="4814"/>
                    <a:pt x="457837" y="260931"/>
                    <a:pt x="413387" y="435027"/>
                  </a:cubicBezTo>
                  <a:cubicBezTo>
                    <a:pt x="368937" y="609123"/>
                    <a:pt x="163620" y="1017110"/>
                    <a:pt x="149862" y="1044627"/>
                  </a:cubicBezTo>
                  <a:cubicBezTo>
                    <a:pt x="136104" y="1072144"/>
                    <a:pt x="352004" y="546152"/>
                    <a:pt x="330837" y="600127"/>
                  </a:cubicBezTo>
                  <a:cubicBezTo>
                    <a:pt x="309670" y="654102"/>
                    <a:pt x="68370" y="1259998"/>
                    <a:pt x="22862" y="1368477"/>
                  </a:cubicBezTo>
                  <a:cubicBezTo>
                    <a:pt x="-22646" y="1476956"/>
                    <a:pt x="5400" y="1383294"/>
                    <a:pt x="57787" y="1251002"/>
                  </a:cubicBezTo>
                  <a:cubicBezTo>
                    <a:pt x="110174" y="1118710"/>
                    <a:pt x="281625" y="715485"/>
                    <a:pt x="337187" y="574727"/>
                  </a:cubicBezTo>
                  <a:cubicBezTo>
                    <a:pt x="392749" y="433969"/>
                    <a:pt x="378991" y="497469"/>
                    <a:pt x="391162" y="406452"/>
                  </a:cubicBezTo>
                  <a:cubicBezTo>
                    <a:pt x="403333" y="315435"/>
                    <a:pt x="412858" y="-4710"/>
                    <a:pt x="416562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6" name="フリーフォーム 7495">
              <a:extLst>
                <a:ext uri="{FF2B5EF4-FFF2-40B4-BE49-F238E27FC236}">
                  <a16:creationId xmlns:a16="http://schemas.microsoft.com/office/drawing/2014/main" id="{5F87FBE9-54EF-05DA-37E2-AF7B2AB83A64}"/>
                </a:ext>
              </a:extLst>
            </p:cNvPr>
            <p:cNvSpPr/>
            <p:nvPr/>
          </p:nvSpPr>
          <p:spPr>
            <a:xfrm>
              <a:off x="6432294" y="3209425"/>
              <a:ext cx="320030" cy="1475045"/>
            </a:xfrm>
            <a:custGeom>
              <a:avLst/>
              <a:gdLst>
                <a:gd name="connsiteX0" fmla="*/ 256 w 320030"/>
                <a:gd name="connsiteY0" fmla="*/ 3675 h 1475045"/>
                <a:gd name="connsiteX1" fmla="*/ 190756 w 320030"/>
                <a:gd name="connsiteY1" fmla="*/ 711700 h 1475045"/>
                <a:gd name="connsiteX2" fmla="*/ 276481 w 320030"/>
                <a:gd name="connsiteY2" fmla="*/ 1013325 h 1475045"/>
                <a:gd name="connsiteX3" fmla="*/ 263781 w 320030"/>
                <a:gd name="connsiteY3" fmla="*/ 956175 h 1475045"/>
                <a:gd name="connsiteX4" fmla="*/ 317756 w 320030"/>
                <a:gd name="connsiteY4" fmla="*/ 1162550 h 1475045"/>
                <a:gd name="connsiteX5" fmla="*/ 308231 w 320030"/>
                <a:gd name="connsiteY5" fmla="*/ 1473700 h 1475045"/>
                <a:gd name="connsiteX6" fmla="*/ 292356 w 320030"/>
                <a:gd name="connsiteY6" fmla="*/ 1032375 h 1475045"/>
                <a:gd name="connsiteX7" fmla="*/ 286006 w 320030"/>
                <a:gd name="connsiteY7" fmla="*/ 1067300 h 1475045"/>
                <a:gd name="connsiteX8" fmla="*/ 139956 w 320030"/>
                <a:gd name="connsiteY8" fmla="*/ 422775 h 1475045"/>
                <a:gd name="connsiteX9" fmla="*/ 149481 w 320030"/>
                <a:gd name="connsiteY9" fmla="*/ 432300 h 1475045"/>
                <a:gd name="connsiteX10" fmla="*/ 256 w 320030"/>
                <a:gd name="connsiteY10" fmla="*/ 3675 h 147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030" h="1475045">
                  <a:moveTo>
                    <a:pt x="256" y="3675"/>
                  </a:moveTo>
                  <a:cubicBezTo>
                    <a:pt x="7135" y="50242"/>
                    <a:pt x="144719" y="543425"/>
                    <a:pt x="190756" y="711700"/>
                  </a:cubicBezTo>
                  <a:cubicBezTo>
                    <a:pt x="236793" y="879975"/>
                    <a:pt x="264310" y="972579"/>
                    <a:pt x="276481" y="1013325"/>
                  </a:cubicBezTo>
                  <a:cubicBezTo>
                    <a:pt x="288652" y="1054071"/>
                    <a:pt x="256902" y="931304"/>
                    <a:pt x="263781" y="956175"/>
                  </a:cubicBezTo>
                  <a:cubicBezTo>
                    <a:pt x="270660" y="981046"/>
                    <a:pt x="310348" y="1076296"/>
                    <a:pt x="317756" y="1162550"/>
                  </a:cubicBezTo>
                  <a:cubicBezTo>
                    <a:pt x="325164" y="1248804"/>
                    <a:pt x="312464" y="1495396"/>
                    <a:pt x="308231" y="1473700"/>
                  </a:cubicBezTo>
                  <a:cubicBezTo>
                    <a:pt x="303998" y="1452004"/>
                    <a:pt x="296060" y="1100108"/>
                    <a:pt x="292356" y="1032375"/>
                  </a:cubicBezTo>
                  <a:cubicBezTo>
                    <a:pt x="288652" y="964642"/>
                    <a:pt x="311406" y="1168900"/>
                    <a:pt x="286006" y="1067300"/>
                  </a:cubicBezTo>
                  <a:cubicBezTo>
                    <a:pt x="260606" y="965700"/>
                    <a:pt x="162710" y="528608"/>
                    <a:pt x="139956" y="422775"/>
                  </a:cubicBezTo>
                  <a:cubicBezTo>
                    <a:pt x="117202" y="316942"/>
                    <a:pt x="172235" y="497388"/>
                    <a:pt x="149481" y="432300"/>
                  </a:cubicBezTo>
                  <a:cubicBezTo>
                    <a:pt x="126727" y="367212"/>
                    <a:pt x="-6623" y="-42892"/>
                    <a:pt x="256" y="3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7" name="フリーフォーム 7496">
              <a:extLst>
                <a:ext uri="{FF2B5EF4-FFF2-40B4-BE49-F238E27FC236}">
                  <a16:creationId xmlns:a16="http://schemas.microsoft.com/office/drawing/2014/main" id="{145FF11C-55B8-7841-8C0B-DBF59BB7F962}"/>
                </a:ext>
              </a:extLst>
            </p:cNvPr>
            <p:cNvSpPr/>
            <p:nvPr/>
          </p:nvSpPr>
          <p:spPr>
            <a:xfrm>
              <a:off x="5945767" y="4129736"/>
              <a:ext cx="211028" cy="661339"/>
            </a:xfrm>
            <a:custGeom>
              <a:avLst/>
              <a:gdLst>
                <a:gd name="connsiteX0" fmla="*/ 10533 w 211028"/>
                <a:gd name="connsiteY0" fmla="*/ 939 h 661339"/>
                <a:gd name="connsiteX1" fmla="*/ 20058 w 211028"/>
                <a:gd name="connsiteY1" fmla="*/ 153339 h 661339"/>
                <a:gd name="connsiteX2" fmla="*/ 197858 w 211028"/>
                <a:gd name="connsiteY2" fmla="*/ 543864 h 661339"/>
                <a:gd name="connsiteX3" fmla="*/ 197858 w 211028"/>
                <a:gd name="connsiteY3" fmla="*/ 661339 h 661339"/>
                <a:gd name="connsiteX4" fmla="*/ 197858 w 211028"/>
                <a:gd name="connsiteY4" fmla="*/ 505764 h 661339"/>
                <a:gd name="connsiteX5" fmla="*/ 77208 w 211028"/>
                <a:gd name="connsiteY5" fmla="*/ 213664 h 661339"/>
                <a:gd name="connsiteX6" fmla="*/ 10533 w 211028"/>
                <a:gd name="connsiteY6" fmla="*/ 939 h 66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028" h="661339">
                  <a:moveTo>
                    <a:pt x="10533" y="939"/>
                  </a:moveTo>
                  <a:cubicBezTo>
                    <a:pt x="1008" y="-9115"/>
                    <a:pt x="-11163" y="62852"/>
                    <a:pt x="20058" y="153339"/>
                  </a:cubicBezTo>
                  <a:cubicBezTo>
                    <a:pt x="51279" y="243827"/>
                    <a:pt x="168225" y="459197"/>
                    <a:pt x="197858" y="543864"/>
                  </a:cubicBezTo>
                  <a:cubicBezTo>
                    <a:pt x="227491" y="628531"/>
                    <a:pt x="197858" y="661339"/>
                    <a:pt x="197858" y="661339"/>
                  </a:cubicBezTo>
                  <a:cubicBezTo>
                    <a:pt x="197858" y="654989"/>
                    <a:pt x="217966" y="580377"/>
                    <a:pt x="197858" y="505764"/>
                  </a:cubicBezTo>
                  <a:cubicBezTo>
                    <a:pt x="177750" y="431151"/>
                    <a:pt x="108429" y="291452"/>
                    <a:pt x="77208" y="213664"/>
                  </a:cubicBezTo>
                  <a:cubicBezTo>
                    <a:pt x="45987" y="135876"/>
                    <a:pt x="20058" y="10993"/>
                    <a:pt x="10533" y="9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8" name="フリーフォーム 7497">
              <a:extLst>
                <a:ext uri="{FF2B5EF4-FFF2-40B4-BE49-F238E27FC236}">
                  <a16:creationId xmlns:a16="http://schemas.microsoft.com/office/drawing/2014/main" id="{E843EF02-E632-3DE3-5CDF-81515DC2D1DD}"/>
                </a:ext>
              </a:extLst>
            </p:cNvPr>
            <p:cNvSpPr/>
            <p:nvPr/>
          </p:nvSpPr>
          <p:spPr>
            <a:xfrm>
              <a:off x="6478007" y="4682546"/>
              <a:ext cx="253243" cy="910750"/>
            </a:xfrm>
            <a:custGeom>
              <a:avLst/>
              <a:gdLst>
                <a:gd name="connsiteX0" fmla="*/ 252993 w 253243"/>
                <a:gd name="connsiteY0" fmla="*/ 3754 h 910750"/>
                <a:gd name="connsiteX1" fmla="*/ 87893 w 253243"/>
                <a:gd name="connsiteY1" fmla="*/ 508579 h 910750"/>
                <a:gd name="connsiteX2" fmla="*/ 2168 w 253243"/>
                <a:gd name="connsiteY2" fmla="*/ 899104 h 910750"/>
                <a:gd name="connsiteX3" fmla="*/ 33918 w 253243"/>
                <a:gd name="connsiteY3" fmla="*/ 762579 h 910750"/>
                <a:gd name="connsiteX4" fmla="*/ 122818 w 253243"/>
                <a:gd name="connsiteY4" fmla="*/ 302204 h 910750"/>
                <a:gd name="connsiteX5" fmla="*/ 252993 w 253243"/>
                <a:gd name="connsiteY5" fmla="*/ 3754 h 91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243" h="910750">
                  <a:moveTo>
                    <a:pt x="252993" y="3754"/>
                  </a:moveTo>
                  <a:cubicBezTo>
                    <a:pt x="247172" y="38150"/>
                    <a:pt x="129697" y="359354"/>
                    <a:pt x="87893" y="508579"/>
                  </a:cubicBezTo>
                  <a:cubicBezTo>
                    <a:pt x="46089" y="657804"/>
                    <a:pt x="11164" y="856771"/>
                    <a:pt x="2168" y="899104"/>
                  </a:cubicBezTo>
                  <a:cubicBezTo>
                    <a:pt x="-6828" y="941437"/>
                    <a:pt x="13810" y="862062"/>
                    <a:pt x="33918" y="762579"/>
                  </a:cubicBezTo>
                  <a:cubicBezTo>
                    <a:pt x="54026" y="663096"/>
                    <a:pt x="84189" y="424971"/>
                    <a:pt x="122818" y="302204"/>
                  </a:cubicBezTo>
                  <a:cubicBezTo>
                    <a:pt x="161447" y="179437"/>
                    <a:pt x="258814" y="-30642"/>
                    <a:pt x="252993" y="37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9" name="フリーフォーム 7498">
              <a:extLst>
                <a:ext uri="{FF2B5EF4-FFF2-40B4-BE49-F238E27FC236}">
                  <a16:creationId xmlns:a16="http://schemas.microsoft.com/office/drawing/2014/main" id="{AA5EE9B6-464A-8238-20CA-4F4B1683B5F5}"/>
                </a:ext>
              </a:extLst>
            </p:cNvPr>
            <p:cNvSpPr/>
            <p:nvPr/>
          </p:nvSpPr>
          <p:spPr>
            <a:xfrm>
              <a:off x="6070600" y="6092825"/>
              <a:ext cx="209550" cy="59168"/>
            </a:xfrm>
            <a:custGeom>
              <a:avLst/>
              <a:gdLst>
                <a:gd name="connsiteX0" fmla="*/ 0 w 209550"/>
                <a:gd name="connsiteY0" fmla="*/ 0 h 59168"/>
                <a:gd name="connsiteX1" fmla="*/ 155575 w 209550"/>
                <a:gd name="connsiteY1" fmla="*/ 53975 h 59168"/>
                <a:gd name="connsiteX2" fmla="*/ 209550 w 209550"/>
                <a:gd name="connsiteY2" fmla="*/ 53975 h 5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50" h="59168">
                  <a:moveTo>
                    <a:pt x="0" y="0"/>
                  </a:moveTo>
                  <a:cubicBezTo>
                    <a:pt x="60325" y="22489"/>
                    <a:pt x="120650" y="44979"/>
                    <a:pt x="155575" y="53975"/>
                  </a:cubicBezTo>
                  <a:cubicBezTo>
                    <a:pt x="190500" y="62971"/>
                    <a:pt x="200025" y="58473"/>
                    <a:pt x="209550" y="5397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0" name="フリーフォーム 7499">
              <a:extLst>
                <a:ext uri="{FF2B5EF4-FFF2-40B4-BE49-F238E27FC236}">
                  <a16:creationId xmlns:a16="http://schemas.microsoft.com/office/drawing/2014/main" id="{797ABFFC-8D1B-DBD4-7668-AC487BEB0581}"/>
                </a:ext>
              </a:extLst>
            </p:cNvPr>
            <p:cNvSpPr/>
            <p:nvPr/>
          </p:nvSpPr>
          <p:spPr>
            <a:xfrm>
              <a:off x="6070412" y="5454606"/>
              <a:ext cx="394378" cy="684135"/>
            </a:xfrm>
            <a:custGeom>
              <a:avLst/>
              <a:gdLst>
                <a:gd name="connsiteX0" fmla="*/ 384363 w 394378"/>
                <a:gd name="connsiteY0" fmla="*/ 44 h 684135"/>
                <a:gd name="connsiteX1" fmla="*/ 390713 w 394378"/>
                <a:gd name="connsiteY1" fmla="*/ 260394 h 684135"/>
                <a:gd name="connsiteX2" fmla="*/ 333563 w 394378"/>
                <a:gd name="connsiteY2" fmla="*/ 390569 h 684135"/>
                <a:gd name="connsiteX3" fmla="*/ 235138 w 394378"/>
                <a:gd name="connsiteY3" fmla="*/ 666794 h 684135"/>
                <a:gd name="connsiteX4" fmla="*/ 188 w 394378"/>
                <a:gd name="connsiteY4" fmla="*/ 654094 h 684135"/>
                <a:gd name="connsiteX5" fmla="*/ 197038 w 394378"/>
                <a:gd name="connsiteY5" fmla="*/ 644569 h 684135"/>
                <a:gd name="connsiteX6" fmla="*/ 282763 w 394378"/>
                <a:gd name="connsiteY6" fmla="*/ 485819 h 684135"/>
                <a:gd name="connsiteX7" fmla="*/ 349438 w 394378"/>
                <a:gd name="connsiteY7" fmla="*/ 241344 h 684135"/>
                <a:gd name="connsiteX8" fmla="*/ 384363 w 394378"/>
                <a:gd name="connsiteY8" fmla="*/ 44 h 68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78" h="684135">
                  <a:moveTo>
                    <a:pt x="384363" y="44"/>
                  </a:moveTo>
                  <a:cubicBezTo>
                    <a:pt x="391242" y="3219"/>
                    <a:pt x="399180" y="195306"/>
                    <a:pt x="390713" y="260394"/>
                  </a:cubicBezTo>
                  <a:cubicBezTo>
                    <a:pt x="382246" y="325482"/>
                    <a:pt x="359492" y="322836"/>
                    <a:pt x="333563" y="390569"/>
                  </a:cubicBezTo>
                  <a:cubicBezTo>
                    <a:pt x="307634" y="458302"/>
                    <a:pt x="290700" y="622873"/>
                    <a:pt x="235138" y="666794"/>
                  </a:cubicBezTo>
                  <a:cubicBezTo>
                    <a:pt x="179576" y="710715"/>
                    <a:pt x="6538" y="657798"/>
                    <a:pt x="188" y="654094"/>
                  </a:cubicBezTo>
                  <a:cubicBezTo>
                    <a:pt x="-6162" y="650390"/>
                    <a:pt x="149942" y="672615"/>
                    <a:pt x="197038" y="644569"/>
                  </a:cubicBezTo>
                  <a:cubicBezTo>
                    <a:pt x="244134" y="616523"/>
                    <a:pt x="257363" y="553023"/>
                    <a:pt x="282763" y="485819"/>
                  </a:cubicBezTo>
                  <a:cubicBezTo>
                    <a:pt x="308163" y="418615"/>
                    <a:pt x="334621" y="317544"/>
                    <a:pt x="349438" y="241344"/>
                  </a:cubicBezTo>
                  <a:cubicBezTo>
                    <a:pt x="364255" y="165144"/>
                    <a:pt x="377484" y="-3131"/>
                    <a:pt x="384363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1" name="フリーフォーム 7500">
              <a:extLst>
                <a:ext uri="{FF2B5EF4-FFF2-40B4-BE49-F238E27FC236}">
                  <a16:creationId xmlns:a16="http://schemas.microsoft.com/office/drawing/2014/main" id="{6BFD3DE9-07FD-3C2F-9902-32E60C1959C4}"/>
                </a:ext>
              </a:extLst>
            </p:cNvPr>
            <p:cNvSpPr/>
            <p:nvPr/>
          </p:nvSpPr>
          <p:spPr>
            <a:xfrm>
              <a:off x="5953017" y="4692271"/>
              <a:ext cx="199545" cy="452989"/>
            </a:xfrm>
            <a:custGeom>
              <a:avLst/>
              <a:gdLst>
                <a:gd name="connsiteX0" fmla="*/ 196958 w 199545"/>
                <a:gd name="connsiteY0" fmla="*/ 3554 h 452989"/>
                <a:gd name="connsiteX1" fmla="*/ 108 w 199545"/>
                <a:gd name="connsiteY1" fmla="*/ 451229 h 452989"/>
                <a:gd name="connsiteX2" fmla="*/ 168383 w 199545"/>
                <a:gd name="connsiteY2" fmla="*/ 162304 h 452989"/>
                <a:gd name="connsiteX3" fmla="*/ 114408 w 199545"/>
                <a:gd name="connsiteY3" fmla="*/ 238504 h 452989"/>
                <a:gd name="connsiteX4" fmla="*/ 196958 w 199545"/>
                <a:gd name="connsiteY4" fmla="*/ 3554 h 45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545" h="452989">
                  <a:moveTo>
                    <a:pt x="196958" y="3554"/>
                  </a:moveTo>
                  <a:cubicBezTo>
                    <a:pt x="177908" y="39008"/>
                    <a:pt x="4870" y="424771"/>
                    <a:pt x="108" y="451229"/>
                  </a:cubicBezTo>
                  <a:cubicBezTo>
                    <a:pt x="-4654" y="477687"/>
                    <a:pt x="149333" y="197758"/>
                    <a:pt x="168383" y="162304"/>
                  </a:cubicBezTo>
                  <a:cubicBezTo>
                    <a:pt x="187433" y="126850"/>
                    <a:pt x="104883" y="268137"/>
                    <a:pt x="114408" y="238504"/>
                  </a:cubicBezTo>
                  <a:cubicBezTo>
                    <a:pt x="123933" y="208871"/>
                    <a:pt x="216008" y="-31900"/>
                    <a:pt x="196958" y="35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2" name="フリーフォーム 7501">
              <a:extLst>
                <a:ext uri="{FF2B5EF4-FFF2-40B4-BE49-F238E27FC236}">
                  <a16:creationId xmlns:a16="http://schemas.microsoft.com/office/drawing/2014/main" id="{50365C49-1C37-BF47-FBF7-BE1FC649CE08}"/>
                </a:ext>
              </a:extLst>
            </p:cNvPr>
            <p:cNvSpPr/>
            <p:nvPr/>
          </p:nvSpPr>
          <p:spPr>
            <a:xfrm>
              <a:off x="5871839" y="4180441"/>
              <a:ext cx="94035" cy="1045804"/>
            </a:xfrm>
            <a:custGeom>
              <a:avLst/>
              <a:gdLst>
                <a:gd name="connsiteX0" fmla="*/ 93986 w 94035"/>
                <a:gd name="connsiteY0" fmla="*/ 4209 h 1045804"/>
                <a:gd name="connsiteX1" fmla="*/ 14611 w 94035"/>
                <a:gd name="connsiteY1" fmla="*/ 407434 h 1045804"/>
                <a:gd name="connsiteX2" fmla="*/ 5086 w 94035"/>
                <a:gd name="connsiteY2" fmla="*/ 286784 h 1045804"/>
                <a:gd name="connsiteX3" fmla="*/ 71761 w 94035"/>
                <a:gd name="connsiteY3" fmla="*/ 1013859 h 1045804"/>
                <a:gd name="connsiteX4" fmla="*/ 46361 w 94035"/>
                <a:gd name="connsiteY4" fmla="*/ 848759 h 1045804"/>
                <a:gd name="connsiteX5" fmla="*/ 1911 w 94035"/>
                <a:gd name="connsiteY5" fmla="*/ 239159 h 1045804"/>
                <a:gd name="connsiteX6" fmla="*/ 93986 w 94035"/>
                <a:gd name="connsiteY6" fmla="*/ 4209 h 104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5" h="1045804">
                  <a:moveTo>
                    <a:pt x="93986" y="4209"/>
                  </a:moveTo>
                  <a:cubicBezTo>
                    <a:pt x="96103" y="32255"/>
                    <a:pt x="29428" y="360338"/>
                    <a:pt x="14611" y="407434"/>
                  </a:cubicBezTo>
                  <a:cubicBezTo>
                    <a:pt x="-206" y="454530"/>
                    <a:pt x="-4439" y="185713"/>
                    <a:pt x="5086" y="286784"/>
                  </a:cubicBezTo>
                  <a:cubicBezTo>
                    <a:pt x="14611" y="387855"/>
                    <a:pt x="64882" y="920197"/>
                    <a:pt x="71761" y="1013859"/>
                  </a:cubicBezTo>
                  <a:cubicBezTo>
                    <a:pt x="78640" y="1107521"/>
                    <a:pt x="58003" y="977876"/>
                    <a:pt x="46361" y="848759"/>
                  </a:cubicBezTo>
                  <a:cubicBezTo>
                    <a:pt x="34719" y="719642"/>
                    <a:pt x="-8672" y="386267"/>
                    <a:pt x="1911" y="239159"/>
                  </a:cubicBezTo>
                  <a:cubicBezTo>
                    <a:pt x="12494" y="92051"/>
                    <a:pt x="91869" y="-23837"/>
                    <a:pt x="93986" y="4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3" name="フリーフォーム 7502">
              <a:extLst>
                <a:ext uri="{FF2B5EF4-FFF2-40B4-BE49-F238E27FC236}">
                  <a16:creationId xmlns:a16="http://schemas.microsoft.com/office/drawing/2014/main" id="{FE0C9020-2B14-0F1A-5DA3-D9525D02C566}"/>
                </a:ext>
              </a:extLst>
            </p:cNvPr>
            <p:cNvSpPr/>
            <p:nvPr/>
          </p:nvSpPr>
          <p:spPr>
            <a:xfrm>
              <a:off x="5951416" y="5279581"/>
              <a:ext cx="239834" cy="1272168"/>
            </a:xfrm>
            <a:custGeom>
              <a:avLst/>
              <a:gdLst>
                <a:gd name="connsiteX0" fmla="*/ 1709 w 239834"/>
                <a:gd name="connsiteY0" fmla="*/ 444 h 1272168"/>
                <a:gd name="connsiteX1" fmla="*/ 74734 w 239834"/>
                <a:gd name="connsiteY1" fmla="*/ 533844 h 1272168"/>
                <a:gd name="connsiteX2" fmla="*/ 122359 w 239834"/>
                <a:gd name="connsiteY2" fmla="*/ 895794 h 1272168"/>
                <a:gd name="connsiteX3" fmla="*/ 122359 w 239834"/>
                <a:gd name="connsiteY3" fmla="*/ 670369 h 1272168"/>
                <a:gd name="connsiteX4" fmla="*/ 144584 w 239834"/>
                <a:gd name="connsiteY4" fmla="*/ 984694 h 1272168"/>
                <a:gd name="connsiteX5" fmla="*/ 239834 w 239834"/>
                <a:gd name="connsiteY5" fmla="*/ 1270444 h 1272168"/>
                <a:gd name="connsiteX6" fmla="*/ 144584 w 239834"/>
                <a:gd name="connsiteY6" fmla="*/ 1076769 h 1272168"/>
                <a:gd name="connsiteX7" fmla="*/ 112834 w 239834"/>
                <a:gd name="connsiteY7" fmla="*/ 549719 h 1272168"/>
                <a:gd name="connsiteX8" fmla="*/ 109659 w 239834"/>
                <a:gd name="connsiteY8" fmla="*/ 632269 h 1272168"/>
                <a:gd name="connsiteX9" fmla="*/ 30284 w 239834"/>
                <a:gd name="connsiteY9" fmla="*/ 444944 h 1272168"/>
                <a:gd name="connsiteX10" fmla="*/ 1709 w 239834"/>
                <a:gd name="connsiteY10" fmla="*/ 444 h 127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834" h="1272168">
                  <a:moveTo>
                    <a:pt x="1709" y="444"/>
                  </a:moveTo>
                  <a:cubicBezTo>
                    <a:pt x="9117" y="15261"/>
                    <a:pt x="54626" y="384619"/>
                    <a:pt x="74734" y="533844"/>
                  </a:cubicBezTo>
                  <a:cubicBezTo>
                    <a:pt x="94842" y="683069"/>
                    <a:pt x="114422" y="873040"/>
                    <a:pt x="122359" y="895794"/>
                  </a:cubicBezTo>
                  <a:cubicBezTo>
                    <a:pt x="130297" y="918548"/>
                    <a:pt x="118655" y="655552"/>
                    <a:pt x="122359" y="670369"/>
                  </a:cubicBezTo>
                  <a:cubicBezTo>
                    <a:pt x="126063" y="685186"/>
                    <a:pt x="125005" y="884682"/>
                    <a:pt x="144584" y="984694"/>
                  </a:cubicBezTo>
                  <a:cubicBezTo>
                    <a:pt x="164163" y="1084706"/>
                    <a:pt x="239834" y="1255098"/>
                    <a:pt x="239834" y="1270444"/>
                  </a:cubicBezTo>
                  <a:cubicBezTo>
                    <a:pt x="239834" y="1285790"/>
                    <a:pt x="165751" y="1196890"/>
                    <a:pt x="144584" y="1076769"/>
                  </a:cubicBezTo>
                  <a:cubicBezTo>
                    <a:pt x="123417" y="956648"/>
                    <a:pt x="118655" y="623802"/>
                    <a:pt x="112834" y="549719"/>
                  </a:cubicBezTo>
                  <a:cubicBezTo>
                    <a:pt x="107013" y="475636"/>
                    <a:pt x="123417" y="649731"/>
                    <a:pt x="109659" y="632269"/>
                  </a:cubicBezTo>
                  <a:cubicBezTo>
                    <a:pt x="95901" y="614807"/>
                    <a:pt x="48276" y="544427"/>
                    <a:pt x="30284" y="444944"/>
                  </a:cubicBezTo>
                  <a:cubicBezTo>
                    <a:pt x="12292" y="345461"/>
                    <a:pt x="-5699" y="-14373"/>
                    <a:pt x="1709" y="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4" name="フリーフォーム 7503">
              <a:extLst>
                <a:ext uri="{FF2B5EF4-FFF2-40B4-BE49-F238E27FC236}">
                  <a16:creationId xmlns:a16="http://schemas.microsoft.com/office/drawing/2014/main" id="{244F971A-ED86-BB6A-06F0-AF71E94D2B17}"/>
                </a:ext>
              </a:extLst>
            </p:cNvPr>
            <p:cNvSpPr/>
            <p:nvPr/>
          </p:nvSpPr>
          <p:spPr>
            <a:xfrm>
              <a:off x="4274993" y="5016423"/>
              <a:ext cx="109922" cy="1584402"/>
            </a:xfrm>
            <a:custGeom>
              <a:avLst/>
              <a:gdLst>
                <a:gd name="connsiteX0" fmla="*/ 1732 w 109922"/>
                <a:gd name="connsiteY0" fmla="*/ 9602 h 1584402"/>
                <a:gd name="connsiteX1" fmla="*/ 93807 w 109922"/>
                <a:gd name="connsiteY1" fmla="*/ 949402 h 1584402"/>
                <a:gd name="connsiteX2" fmla="*/ 90632 w 109922"/>
                <a:gd name="connsiteY2" fmla="*/ 1584402 h 1584402"/>
                <a:gd name="connsiteX3" fmla="*/ 109682 w 109922"/>
                <a:gd name="connsiteY3" fmla="*/ 949402 h 1584402"/>
                <a:gd name="connsiteX4" fmla="*/ 96982 w 109922"/>
                <a:gd name="connsiteY4" fmla="*/ 1009727 h 1584402"/>
                <a:gd name="connsiteX5" fmla="*/ 39832 w 109922"/>
                <a:gd name="connsiteY5" fmla="*/ 492202 h 1584402"/>
                <a:gd name="connsiteX6" fmla="*/ 1732 w 109922"/>
                <a:gd name="connsiteY6" fmla="*/ 9602 h 15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922" h="1584402">
                  <a:moveTo>
                    <a:pt x="1732" y="9602"/>
                  </a:moveTo>
                  <a:cubicBezTo>
                    <a:pt x="10728" y="85802"/>
                    <a:pt x="78990" y="686935"/>
                    <a:pt x="93807" y="949402"/>
                  </a:cubicBezTo>
                  <a:cubicBezTo>
                    <a:pt x="108624" y="1211869"/>
                    <a:pt x="87986" y="1584402"/>
                    <a:pt x="90632" y="1584402"/>
                  </a:cubicBezTo>
                  <a:cubicBezTo>
                    <a:pt x="93278" y="1584402"/>
                    <a:pt x="108624" y="1045181"/>
                    <a:pt x="109682" y="949402"/>
                  </a:cubicBezTo>
                  <a:cubicBezTo>
                    <a:pt x="110740" y="853623"/>
                    <a:pt x="108624" y="1085927"/>
                    <a:pt x="96982" y="1009727"/>
                  </a:cubicBezTo>
                  <a:cubicBezTo>
                    <a:pt x="85340" y="933527"/>
                    <a:pt x="58882" y="653598"/>
                    <a:pt x="39832" y="492202"/>
                  </a:cubicBezTo>
                  <a:cubicBezTo>
                    <a:pt x="20782" y="330806"/>
                    <a:pt x="-7264" y="-66598"/>
                    <a:pt x="1732" y="96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5" name="フリーフォーム 7504">
              <a:extLst>
                <a:ext uri="{FF2B5EF4-FFF2-40B4-BE49-F238E27FC236}">
                  <a16:creationId xmlns:a16="http://schemas.microsoft.com/office/drawing/2014/main" id="{25B38D52-F519-F668-B378-64F632EE9634}"/>
                </a:ext>
              </a:extLst>
            </p:cNvPr>
            <p:cNvSpPr/>
            <p:nvPr/>
          </p:nvSpPr>
          <p:spPr>
            <a:xfrm>
              <a:off x="3818737" y="6619630"/>
              <a:ext cx="607730" cy="26934"/>
            </a:xfrm>
            <a:custGeom>
              <a:avLst/>
              <a:gdLst>
                <a:gd name="connsiteX0" fmla="*/ 10313 w 607730"/>
                <a:gd name="connsiteY0" fmla="*/ 22470 h 26934"/>
                <a:gd name="connsiteX1" fmla="*/ 594513 w 607730"/>
                <a:gd name="connsiteY1" fmla="*/ 25645 h 26934"/>
                <a:gd name="connsiteX2" fmla="*/ 423063 w 607730"/>
                <a:gd name="connsiteY2" fmla="*/ 245 h 26934"/>
                <a:gd name="connsiteX3" fmla="*/ 480213 w 607730"/>
                <a:gd name="connsiteY3" fmla="*/ 12945 h 26934"/>
                <a:gd name="connsiteX4" fmla="*/ 238913 w 607730"/>
                <a:gd name="connsiteY4" fmla="*/ 16120 h 26934"/>
                <a:gd name="connsiteX5" fmla="*/ 10313 w 607730"/>
                <a:gd name="connsiteY5" fmla="*/ 22470 h 2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730" h="26934">
                  <a:moveTo>
                    <a:pt x="10313" y="22470"/>
                  </a:moveTo>
                  <a:cubicBezTo>
                    <a:pt x="69580" y="24057"/>
                    <a:pt x="525721" y="29349"/>
                    <a:pt x="594513" y="25645"/>
                  </a:cubicBezTo>
                  <a:cubicBezTo>
                    <a:pt x="663305" y="21941"/>
                    <a:pt x="442113" y="2362"/>
                    <a:pt x="423063" y="245"/>
                  </a:cubicBezTo>
                  <a:cubicBezTo>
                    <a:pt x="404013" y="-1872"/>
                    <a:pt x="510905" y="10299"/>
                    <a:pt x="480213" y="12945"/>
                  </a:cubicBezTo>
                  <a:cubicBezTo>
                    <a:pt x="449521" y="15591"/>
                    <a:pt x="314584" y="17178"/>
                    <a:pt x="238913" y="16120"/>
                  </a:cubicBezTo>
                  <a:cubicBezTo>
                    <a:pt x="163242" y="15062"/>
                    <a:pt x="-48954" y="20883"/>
                    <a:pt x="10313" y="22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6" name="フリーフォーム 7505">
              <a:extLst>
                <a:ext uri="{FF2B5EF4-FFF2-40B4-BE49-F238E27FC236}">
                  <a16:creationId xmlns:a16="http://schemas.microsoft.com/office/drawing/2014/main" id="{15B1164D-DF72-C64B-669C-2EACC3E4F3FD}"/>
                </a:ext>
              </a:extLst>
            </p:cNvPr>
            <p:cNvSpPr/>
            <p:nvPr/>
          </p:nvSpPr>
          <p:spPr>
            <a:xfrm>
              <a:off x="3785542" y="6261085"/>
              <a:ext cx="50225" cy="384334"/>
            </a:xfrm>
            <a:custGeom>
              <a:avLst/>
              <a:gdLst>
                <a:gd name="connsiteX0" fmla="*/ 49858 w 50225"/>
                <a:gd name="connsiteY0" fmla="*/ 15 h 384334"/>
                <a:gd name="connsiteX1" fmla="*/ 24458 w 50225"/>
                <a:gd name="connsiteY1" fmla="*/ 184165 h 384334"/>
                <a:gd name="connsiteX2" fmla="*/ 27633 w 50225"/>
                <a:gd name="connsiteY2" fmla="*/ 384190 h 384334"/>
                <a:gd name="connsiteX3" fmla="*/ 5408 w 50225"/>
                <a:gd name="connsiteY3" fmla="*/ 152415 h 384334"/>
                <a:gd name="connsiteX4" fmla="*/ 2233 w 50225"/>
                <a:gd name="connsiteY4" fmla="*/ 193690 h 384334"/>
                <a:gd name="connsiteX5" fmla="*/ 49858 w 50225"/>
                <a:gd name="connsiteY5" fmla="*/ 15 h 38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225" h="384334">
                  <a:moveTo>
                    <a:pt x="49858" y="15"/>
                  </a:moveTo>
                  <a:cubicBezTo>
                    <a:pt x="53562" y="-1572"/>
                    <a:pt x="28162" y="120136"/>
                    <a:pt x="24458" y="184165"/>
                  </a:cubicBezTo>
                  <a:cubicBezTo>
                    <a:pt x="20754" y="248194"/>
                    <a:pt x="30808" y="389482"/>
                    <a:pt x="27633" y="384190"/>
                  </a:cubicBezTo>
                  <a:cubicBezTo>
                    <a:pt x="24458" y="378898"/>
                    <a:pt x="9641" y="184165"/>
                    <a:pt x="5408" y="152415"/>
                  </a:cubicBezTo>
                  <a:cubicBezTo>
                    <a:pt x="1175" y="120665"/>
                    <a:pt x="-2529" y="214327"/>
                    <a:pt x="2233" y="193690"/>
                  </a:cubicBezTo>
                  <a:cubicBezTo>
                    <a:pt x="6995" y="173053"/>
                    <a:pt x="46154" y="1602"/>
                    <a:pt x="49858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7" name="フリーフォーム 7506">
              <a:extLst>
                <a:ext uri="{FF2B5EF4-FFF2-40B4-BE49-F238E27FC236}">
                  <a16:creationId xmlns:a16="http://schemas.microsoft.com/office/drawing/2014/main" id="{5242927F-E8EA-9B94-2C9C-F3D5982272BF}"/>
                </a:ext>
              </a:extLst>
            </p:cNvPr>
            <p:cNvSpPr/>
            <p:nvPr/>
          </p:nvSpPr>
          <p:spPr>
            <a:xfrm>
              <a:off x="4470230" y="6593281"/>
              <a:ext cx="845434" cy="55325"/>
            </a:xfrm>
            <a:custGeom>
              <a:avLst/>
              <a:gdLst>
                <a:gd name="connsiteX0" fmla="*/ 12870 w 845434"/>
                <a:gd name="connsiteY0" fmla="*/ 55169 h 55325"/>
                <a:gd name="connsiteX1" fmla="*/ 828845 w 845434"/>
                <a:gd name="connsiteY1" fmla="*/ 17069 h 55325"/>
                <a:gd name="connsiteX2" fmla="*/ 546270 w 845434"/>
                <a:gd name="connsiteY2" fmla="*/ 1194 h 55325"/>
                <a:gd name="connsiteX3" fmla="*/ 362120 w 845434"/>
                <a:gd name="connsiteY3" fmla="*/ 26594 h 55325"/>
                <a:gd name="connsiteX4" fmla="*/ 597070 w 845434"/>
                <a:gd name="connsiteY4" fmla="*/ 13894 h 55325"/>
                <a:gd name="connsiteX5" fmla="*/ 346245 w 845434"/>
                <a:gd name="connsiteY5" fmla="*/ 1194 h 55325"/>
                <a:gd name="connsiteX6" fmla="*/ 12870 w 845434"/>
                <a:gd name="connsiteY6" fmla="*/ 55169 h 5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5434" h="55325">
                  <a:moveTo>
                    <a:pt x="12870" y="55169"/>
                  </a:moveTo>
                  <a:cubicBezTo>
                    <a:pt x="93303" y="57815"/>
                    <a:pt x="739945" y="26065"/>
                    <a:pt x="828845" y="17069"/>
                  </a:cubicBezTo>
                  <a:cubicBezTo>
                    <a:pt x="917745" y="8073"/>
                    <a:pt x="624057" y="-393"/>
                    <a:pt x="546270" y="1194"/>
                  </a:cubicBezTo>
                  <a:cubicBezTo>
                    <a:pt x="468483" y="2781"/>
                    <a:pt x="353653" y="24477"/>
                    <a:pt x="362120" y="26594"/>
                  </a:cubicBezTo>
                  <a:cubicBezTo>
                    <a:pt x="370587" y="28711"/>
                    <a:pt x="599716" y="18127"/>
                    <a:pt x="597070" y="13894"/>
                  </a:cubicBezTo>
                  <a:cubicBezTo>
                    <a:pt x="594424" y="9661"/>
                    <a:pt x="440966" y="-4098"/>
                    <a:pt x="346245" y="1194"/>
                  </a:cubicBezTo>
                  <a:cubicBezTo>
                    <a:pt x="251524" y="6486"/>
                    <a:pt x="-67563" y="52523"/>
                    <a:pt x="12870" y="55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8" name="フリーフォーム 7507">
              <a:extLst>
                <a:ext uri="{FF2B5EF4-FFF2-40B4-BE49-F238E27FC236}">
                  <a16:creationId xmlns:a16="http://schemas.microsoft.com/office/drawing/2014/main" id="{523CE485-1F11-9EF7-B33E-221EC06C9BA8}"/>
                </a:ext>
              </a:extLst>
            </p:cNvPr>
            <p:cNvSpPr/>
            <p:nvPr/>
          </p:nvSpPr>
          <p:spPr>
            <a:xfrm>
              <a:off x="5286290" y="6529587"/>
              <a:ext cx="479510" cy="84365"/>
            </a:xfrm>
            <a:custGeom>
              <a:avLst/>
              <a:gdLst>
                <a:gd name="connsiteX0" fmla="*/ 85 w 479510"/>
                <a:gd name="connsiteY0" fmla="*/ 61713 h 84365"/>
                <a:gd name="connsiteX1" fmla="*/ 241385 w 479510"/>
                <a:gd name="connsiteY1" fmla="*/ 33138 h 84365"/>
                <a:gd name="connsiteX2" fmla="*/ 479510 w 479510"/>
                <a:gd name="connsiteY2" fmla="*/ 52188 h 84365"/>
                <a:gd name="connsiteX3" fmla="*/ 333460 w 479510"/>
                <a:gd name="connsiteY3" fmla="*/ 1388 h 84365"/>
                <a:gd name="connsiteX4" fmla="*/ 368385 w 479510"/>
                <a:gd name="connsiteY4" fmla="*/ 20438 h 84365"/>
                <a:gd name="connsiteX5" fmla="*/ 168360 w 479510"/>
                <a:gd name="connsiteY5" fmla="*/ 83938 h 84365"/>
                <a:gd name="connsiteX6" fmla="*/ 212810 w 479510"/>
                <a:gd name="connsiteY6" fmla="*/ 49013 h 84365"/>
                <a:gd name="connsiteX7" fmla="*/ 85 w 479510"/>
                <a:gd name="connsiteY7" fmla="*/ 61713 h 8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510" h="84365">
                  <a:moveTo>
                    <a:pt x="85" y="61713"/>
                  </a:moveTo>
                  <a:cubicBezTo>
                    <a:pt x="4847" y="59067"/>
                    <a:pt x="161481" y="34725"/>
                    <a:pt x="241385" y="33138"/>
                  </a:cubicBezTo>
                  <a:cubicBezTo>
                    <a:pt x="321289" y="31551"/>
                    <a:pt x="464164" y="57480"/>
                    <a:pt x="479510" y="52188"/>
                  </a:cubicBezTo>
                  <a:lnTo>
                    <a:pt x="333460" y="1388"/>
                  </a:lnTo>
                  <a:cubicBezTo>
                    <a:pt x="314939" y="-3904"/>
                    <a:pt x="395902" y="6680"/>
                    <a:pt x="368385" y="20438"/>
                  </a:cubicBezTo>
                  <a:cubicBezTo>
                    <a:pt x="340868" y="34196"/>
                    <a:pt x="194289" y="79176"/>
                    <a:pt x="168360" y="83938"/>
                  </a:cubicBezTo>
                  <a:cubicBezTo>
                    <a:pt x="142431" y="88700"/>
                    <a:pt x="234506" y="52188"/>
                    <a:pt x="212810" y="49013"/>
                  </a:cubicBezTo>
                  <a:cubicBezTo>
                    <a:pt x="191114" y="45838"/>
                    <a:pt x="-4677" y="64359"/>
                    <a:pt x="85" y="617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9" name="フリーフォーム 7508">
              <a:extLst>
                <a:ext uri="{FF2B5EF4-FFF2-40B4-BE49-F238E27FC236}">
                  <a16:creationId xmlns:a16="http://schemas.microsoft.com/office/drawing/2014/main" id="{6C0C28F5-ADAB-3337-9E1F-86B031FDF79C}"/>
                </a:ext>
              </a:extLst>
            </p:cNvPr>
            <p:cNvSpPr/>
            <p:nvPr/>
          </p:nvSpPr>
          <p:spPr>
            <a:xfrm>
              <a:off x="5755453" y="6530533"/>
              <a:ext cx="423151" cy="38344"/>
            </a:xfrm>
            <a:custGeom>
              <a:avLst/>
              <a:gdLst>
                <a:gd name="connsiteX0" fmla="*/ 822 w 423151"/>
                <a:gd name="connsiteY0" fmla="*/ 35367 h 38344"/>
                <a:gd name="connsiteX1" fmla="*/ 219897 w 423151"/>
                <a:gd name="connsiteY1" fmla="*/ 35367 h 38344"/>
                <a:gd name="connsiteX2" fmla="*/ 423097 w 423151"/>
                <a:gd name="connsiteY2" fmla="*/ 25842 h 38344"/>
                <a:gd name="connsiteX3" fmla="*/ 200847 w 423151"/>
                <a:gd name="connsiteY3" fmla="*/ 16317 h 38344"/>
                <a:gd name="connsiteX4" fmla="*/ 302447 w 423151"/>
                <a:gd name="connsiteY4" fmla="*/ 442 h 38344"/>
                <a:gd name="connsiteX5" fmla="*/ 822 w 423151"/>
                <a:gd name="connsiteY5" fmla="*/ 35367 h 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151" h="38344">
                  <a:moveTo>
                    <a:pt x="822" y="35367"/>
                  </a:moveTo>
                  <a:cubicBezTo>
                    <a:pt x="-12936" y="41188"/>
                    <a:pt x="149518" y="36954"/>
                    <a:pt x="219897" y="35367"/>
                  </a:cubicBezTo>
                  <a:cubicBezTo>
                    <a:pt x="290276" y="33780"/>
                    <a:pt x="426272" y="29017"/>
                    <a:pt x="423097" y="25842"/>
                  </a:cubicBezTo>
                  <a:cubicBezTo>
                    <a:pt x="419922" y="22667"/>
                    <a:pt x="220955" y="20550"/>
                    <a:pt x="200847" y="16317"/>
                  </a:cubicBezTo>
                  <a:cubicBezTo>
                    <a:pt x="180739" y="12084"/>
                    <a:pt x="332080" y="-2733"/>
                    <a:pt x="302447" y="442"/>
                  </a:cubicBezTo>
                  <a:cubicBezTo>
                    <a:pt x="272814" y="3617"/>
                    <a:pt x="14580" y="29546"/>
                    <a:pt x="822" y="353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0" name="フリーフォーム 7509">
              <a:extLst>
                <a:ext uri="{FF2B5EF4-FFF2-40B4-BE49-F238E27FC236}">
                  <a16:creationId xmlns:a16="http://schemas.microsoft.com/office/drawing/2014/main" id="{247728A1-E514-33E6-D478-7E54F8B5C462}"/>
                </a:ext>
              </a:extLst>
            </p:cNvPr>
            <p:cNvSpPr/>
            <p:nvPr/>
          </p:nvSpPr>
          <p:spPr>
            <a:xfrm>
              <a:off x="3911309" y="2348852"/>
              <a:ext cx="471276" cy="1034803"/>
            </a:xfrm>
            <a:custGeom>
              <a:avLst/>
              <a:gdLst>
                <a:gd name="connsiteX0" fmla="*/ 6641 w 471276"/>
                <a:gd name="connsiteY0" fmla="*/ 6998 h 1034803"/>
                <a:gd name="connsiteX1" fmla="*/ 308266 w 471276"/>
                <a:gd name="connsiteY1" fmla="*/ 397523 h 1034803"/>
                <a:gd name="connsiteX2" fmla="*/ 470191 w 471276"/>
                <a:gd name="connsiteY2" fmla="*/ 1026173 h 1034803"/>
                <a:gd name="connsiteX3" fmla="*/ 371766 w 471276"/>
                <a:gd name="connsiteY3" fmla="*/ 734073 h 1034803"/>
                <a:gd name="connsiteX4" fmla="*/ 232066 w 471276"/>
                <a:gd name="connsiteY4" fmla="*/ 324498 h 1034803"/>
                <a:gd name="connsiteX5" fmla="*/ 324141 w 471276"/>
                <a:gd name="connsiteY5" fmla="*/ 464198 h 1034803"/>
                <a:gd name="connsiteX6" fmla="*/ 120941 w 471276"/>
                <a:gd name="connsiteY6" fmla="*/ 168923 h 1034803"/>
                <a:gd name="connsiteX7" fmla="*/ 6641 w 471276"/>
                <a:gd name="connsiteY7" fmla="*/ 6998 h 103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1276" h="1034803">
                  <a:moveTo>
                    <a:pt x="6641" y="6998"/>
                  </a:moveTo>
                  <a:cubicBezTo>
                    <a:pt x="37862" y="45098"/>
                    <a:pt x="231008" y="227661"/>
                    <a:pt x="308266" y="397523"/>
                  </a:cubicBezTo>
                  <a:cubicBezTo>
                    <a:pt x="385524" y="567386"/>
                    <a:pt x="459608" y="970081"/>
                    <a:pt x="470191" y="1026173"/>
                  </a:cubicBezTo>
                  <a:cubicBezTo>
                    <a:pt x="480774" y="1082265"/>
                    <a:pt x="411454" y="851019"/>
                    <a:pt x="371766" y="734073"/>
                  </a:cubicBezTo>
                  <a:cubicBezTo>
                    <a:pt x="332078" y="617127"/>
                    <a:pt x="240004" y="369477"/>
                    <a:pt x="232066" y="324498"/>
                  </a:cubicBezTo>
                  <a:cubicBezTo>
                    <a:pt x="224128" y="279519"/>
                    <a:pt x="342662" y="490127"/>
                    <a:pt x="324141" y="464198"/>
                  </a:cubicBezTo>
                  <a:cubicBezTo>
                    <a:pt x="305620" y="438269"/>
                    <a:pt x="180737" y="242477"/>
                    <a:pt x="120941" y="168923"/>
                  </a:cubicBezTo>
                  <a:cubicBezTo>
                    <a:pt x="61145" y="95369"/>
                    <a:pt x="-24580" y="-31102"/>
                    <a:pt x="6641" y="69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1" name="フリーフォーム 7510">
              <a:extLst>
                <a:ext uri="{FF2B5EF4-FFF2-40B4-BE49-F238E27FC236}">
                  <a16:creationId xmlns:a16="http://schemas.microsoft.com/office/drawing/2014/main" id="{D49D6CCA-3095-B1C7-06EA-13C91830CC78}"/>
                </a:ext>
              </a:extLst>
            </p:cNvPr>
            <p:cNvSpPr/>
            <p:nvPr/>
          </p:nvSpPr>
          <p:spPr>
            <a:xfrm>
              <a:off x="3648378" y="2360711"/>
              <a:ext cx="383006" cy="709517"/>
            </a:xfrm>
            <a:custGeom>
              <a:avLst/>
              <a:gdLst>
                <a:gd name="connsiteX0" fmla="*/ 212422 w 383006"/>
                <a:gd name="connsiteY0" fmla="*/ 1489 h 709517"/>
                <a:gd name="connsiteX1" fmla="*/ 44147 w 383006"/>
                <a:gd name="connsiteY1" fmla="*/ 236439 h 709517"/>
                <a:gd name="connsiteX2" fmla="*/ 88597 w 383006"/>
                <a:gd name="connsiteY2" fmla="*/ 296764 h 709517"/>
                <a:gd name="connsiteX3" fmla="*/ 374347 w 383006"/>
                <a:gd name="connsiteY3" fmla="*/ 699989 h 709517"/>
                <a:gd name="connsiteX4" fmla="*/ 282272 w 383006"/>
                <a:gd name="connsiteY4" fmla="*/ 557114 h 709517"/>
                <a:gd name="connsiteX5" fmla="*/ 12397 w 383006"/>
                <a:gd name="connsiteY5" fmla="*/ 271364 h 709517"/>
                <a:gd name="connsiteX6" fmla="*/ 63197 w 383006"/>
                <a:gd name="connsiteY6" fmla="*/ 141189 h 709517"/>
                <a:gd name="connsiteX7" fmla="*/ 212422 w 383006"/>
                <a:gd name="connsiteY7" fmla="*/ 1489 h 7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006" h="709517">
                  <a:moveTo>
                    <a:pt x="212422" y="1489"/>
                  </a:moveTo>
                  <a:cubicBezTo>
                    <a:pt x="209247" y="17364"/>
                    <a:pt x="64784" y="187227"/>
                    <a:pt x="44147" y="236439"/>
                  </a:cubicBezTo>
                  <a:cubicBezTo>
                    <a:pt x="23510" y="285651"/>
                    <a:pt x="88597" y="296764"/>
                    <a:pt x="88597" y="296764"/>
                  </a:cubicBezTo>
                  <a:lnTo>
                    <a:pt x="374347" y="699989"/>
                  </a:lnTo>
                  <a:cubicBezTo>
                    <a:pt x="406626" y="743381"/>
                    <a:pt x="342597" y="628551"/>
                    <a:pt x="282272" y="557114"/>
                  </a:cubicBezTo>
                  <a:cubicBezTo>
                    <a:pt x="221947" y="485677"/>
                    <a:pt x="48909" y="340685"/>
                    <a:pt x="12397" y="271364"/>
                  </a:cubicBezTo>
                  <a:cubicBezTo>
                    <a:pt x="-24115" y="202043"/>
                    <a:pt x="28272" y="181406"/>
                    <a:pt x="63197" y="141189"/>
                  </a:cubicBezTo>
                  <a:cubicBezTo>
                    <a:pt x="98122" y="100972"/>
                    <a:pt x="215597" y="-14386"/>
                    <a:pt x="212422" y="14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2" name="フリーフォーム 7511">
              <a:extLst>
                <a:ext uri="{FF2B5EF4-FFF2-40B4-BE49-F238E27FC236}">
                  <a16:creationId xmlns:a16="http://schemas.microsoft.com/office/drawing/2014/main" id="{45F00799-3BC9-BA3C-39AC-A94D5F60F98F}"/>
                </a:ext>
              </a:extLst>
            </p:cNvPr>
            <p:cNvSpPr/>
            <p:nvPr/>
          </p:nvSpPr>
          <p:spPr>
            <a:xfrm>
              <a:off x="3607726" y="2622060"/>
              <a:ext cx="75568" cy="1291400"/>
            </a:xfrm>
            <a:custGeom>
              <a:avLst/>
              <a:gdLst>
                <a:gd name="connsiteX0" fmla="*/ 75274 w 75568"/>
                <a:gd name="connsiteY0" fmla="*/ 490 h 1291400"/>
                <a:gd name="connsiteX1" fmla="*/ 43524 w 75568"/>
                <a:gd name="connsiteY1" fmla="*/ 524365 h 1291400"/>
                <a:gd name="connsiteX2" fmla="*/ 5424 w 75568"/>
                <a:gd name="connsiteY2" fmla="*/ 1289540 h 1291400"/>
                <a:gd name="connsiteX3" fmla="*/ 2249 w 75568"/>
                <a:gd name="connsiteY3" fmla="*/ 289415 h 1291400"/>
                <a:gd name="connsiteX4" fmla="*/ 24474 w 75568"/>
                <a:gd name="connsiteY4" fmla="*/ 613265 h 1291400"/>
                <a:gd name="connsiteX5" fmla="*/ 75274 w 75568"/>
                <a:gd name="connsiteY5" fmla="*/ 490 h 129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568" h="1291400">
                  <a:moveTo>
                    <a:pt x="75274" y="490"/>
                  </a:moveTo>
                  <a:cubicBezTo>
                    <a:pt x="78449" y="-14327"/>
                    <a:pt x="55166" y="309523"/>
                    <a:pt x="43524" y="524365"/>
                  </a:cubicBezTo>
                  <a:cubicBezTo>
                    <a:pt x="31882" y="739207"/>
                    <a:pt x="12303" y="1328698"/>
                    <a:pt x="5424" y="1289540"/>
                  </a:cubicBezTo>
                  <a:cubicBezTo>
                    <a:pt x="-1455" y="1250382"/>
                    <a:pt x="-926" y="402127"/>
                    <a:pt x="2249" y="289415"/>
                  </a:cubicBezTo>
                  <a:cubicBezTo>
                    <a:pt x="5424" y="176703"/>
                    <a:pt x="12832" y="656127"/>
                    <a:pt x="24474" y="613265"/>
                  </a:cubicBezTo>
                  <a:cubicBezTo>
                    <a:pt x="36116" y="570403"/>
                    <a:pt x="72099" y="15307"/>
                    <a:pt x="75274" y="4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3" name="フリーフォーム 7512">
              <a:extLst>
                <a:ext uri="{FF2B5EF4-FFF2-40B4-BE49-F238E27FC236}">
                  <a16:creationId xmlns:a16="http://schemas.microsoft.com/office/drawing/2014/main" id="{4434AB10-5676-7E6A-E65A-276488470D6A}"/>
                </a:ext>
              </a:extLst>
            </p:cNvPr>
            <p:cNvSpPr/>
            <p:nvPr/>
          </p:nvSpPr>
          <p:spPr>
            <a:xfrm>
              <a:off x="3562345" y="3614694"/>
              <a:ext cx="95551" cy="859083"/>
            </a:xfrm>
            <a:custGeom>
              <a:avLst/>
              <a:gdLst>
                <a:gd name="connsiteX0" fmla="*/ 95255 w 95551"/>
                <a:gd name="connsiteY0" fmla="*/ 1631 h 859083"/>
                <a:gd name="connsiteX1" fmla="*/ 22230 w 95551"/>
                <a:gd name="connsiteY1" fmla="*/ 319131 h 859083"/>
                <a:gd name="connsiteX2" fmla="*/ 41280 w 95551"/>
                <a:gd name="connsiteY2" fmla="*/ 858881 h 859083"/>
                <a:gd name="connsiteX3" fmla="*/ 5 w 95551"/>
                <a:gd name="connsiteY3" fmla="*/ 255631 h 859083"/>
                <a:gd name="connsiteX4" fmla="*/ 44455 w 95551"/>
                <a:gd name="connsiteY4" fmla="*/ 382631 h 859083"/>
                <a:gd name="connsiteX5" fmla="*/ 47630 w 95551"/>
                <a:gd name="connsiteY5" fmla="*/ 201656 h 859083"/>
                <a:gd name="connsiteX6" fmla="*/ 95255 w 95551"/>
                <a:gd name="connsiteY6" fmla="*/ 1631 h 85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551" h="859083">
                  <a:moveTo>
                    <a:pt x="95255" y="1631"/>
                  </a:moveTo>
                  <a:cubicBezTo>
                    <a:pt x="91022" y="21210"/>
                    <a:pt x="31226" y="176256"/>
                    <a:pt x="22230" y="319131"/>
                  </a:cubicBezTo>
                  <a:cubicBezTo>
                    <a:pt x="13234" y="462006"/>
                    <a:pt x="44984" y="869464"/>
                    <a:pt x="41280" y="858881"/>
                  </a:cubicBezTo>
                  <a:cubicBezTo>
                    <a:pt x="37576" y="848298"/>
                    <a:pt x="-524" y="335006"/>
                    <a:pt x="5" y="255631"/>
                  </a:cubicBezTo>
                  <a:cubicBezTo>
                    <a:pt x="534" y="176256"/>
                    <a:pt x="36517" y="391627"/>
                    <a:pt x="44455" y="382631"/>
                  </a:cubicBezTo>
                  <a:cubicBezTo>
                    <a:pt x="52392" y="373635"/>
                    <a:pt x="38105" y="259335"/>
                    <a:pt x="47630" y="201656"/>
                  </a:cubicBezTo>
                  <a:cubicBezTo>
                    <a:pt x="57155" y="143977"/>
                    <a:pt x="99488" y="-17948"/>
                    <a:pt x="95255" y="1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4" name="フリーフォーム 7513">
              <a:extLst>
                <a:ext uri="{FF2B5EF4-FFF2-40B4-BE49-F238E27FC236}">
                  <a16:creationId xmlns:a16="http://schemas.microsoft.com/office/drawing/2014/main" id="{39823832-9363-6C6B-C481-92F1FB1EB386}"/>
                </a:ext>
              </a:extLst>
            </p:cNvPr>
            <p:cNvSpPr/>
            <p:nvPr/>
          </p:nvSpPr>
          <p:spPr>
            <a:xfrm>
              <a:off x="3414398" y="4421875"/>
              <a:ext cx="199280" cy="1274469"/>
            </a:xfrm>
            <a:custGeom>
              <a:avLst/>
              <a:gdLst>
                <a:gd name="connsiteX0" fmla="*/ 195577 w 199280"/>
                <a:gd name="connsiteY0" fmla="*/ 4075 h 1274469"/>
                <a:gd name="connsiteX1" fmla="*/ 71752 w 199280"/>
                <a:gd name="connsiteY1" fmla="*/ 397775 h 1274469"/>
                <a:gd name="connsiteX2" fmla="*/ 33652 w 199280"/>
                <a:gd name="connsiteY2" fmla="*/ 778775 h 1274469"/>
                <a:gd name="connsiteX3" fmla="*/ 20952 w 199280"/>
                <a:gd name="connsiteY3" fmla="*/ 902600 h 1274469"/>
                <a:gd name="connsiteX4" fmla="*/ 1902 w 199280"/>
                <a:gd name="connsiteY4" fmla="*/ 1074050 h 1274469"/>
                <a:gd name="connsiteX5" fmla="*/ 71752 w 199280"/>
                <a:gd name="connsiteY5" fmla="*/ 1274075 h 1274469"/>
                <a:gd name="connsiteX6" fmla="*/ 43177 w 199280"/>
                <a:gd name="connsiteY6" fmla="*/ 1020075 h 1274469"/>
                <a:gd name="connsiteX7" fmla="*/ 100327 w 199280"/>
                <a:gd name="connsiteY7" fmla="*/ 293000 h 1274469"/>
                <a:gd name="connsiteX8" fmla="*/ 97152 w 199280"/>
                <a:gd name="connsiteY8" fmla="*/ 445400 h 1274469"/>
                <a:gd name="connsiteX9" fmla="*/ 160652 w 199280"/>
                <a:gd name="connsiteY9" fmla="*/ 207275 h 1274469"/>
                <a:gd name="connsiteX10" fmla="*/ 195577 w 199280"/>
                <a:gd name="connsiteY10" fmla="*/ 4075 h 127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280" h="1274469">
                  <a:moveTo>
                    <a:pt x="195577" y="4075"/>
                  </a:moveTo>
                  <a:cubicBezTo>
                    <a:pt x="180760" y="35825"/>
                    <a:pt x="98739" y="268658"/>
                    <a:pt x="71752" y="397775"/>
                  </a:cubicBezTo>
                  <a:cubicBezTo>
                    <a:pt x="44764" y="526892"/>
                    <a:pt x="42119" y="694638"/>
                    <a:pt x="33652" y="778775"/>
                  </a:cubicBezTo>
                  <a:cubicBezTo>
                    <a:pt x="25185" y="862912"/>
                    <a:pt x="26244" y="853388"/>
                    <a:pt x="20952" y="902600"/>
                  </a:cubicBezTo>
                  <a:cubicBezTo>
                    <a:pt x="15660" y="951812"/>
                    <a:pt x="-6565" y="1012138"/>
                    <a:pt x="1902" y="1074050"/>
                  </a:cubicBezTo>
                  <a:cubicBezTo>
                    <a:pt x="10369" y="1135962"/>
                    <a:pt x="64873" y="1283071"/>
                    <a:pt x="71752" y="1274075"/>
                  </a:cubicBezTo>
                  <a:cubicBezTo>
                    <a:pt x="78631" y="1265079"/>
                    <a:pt x="38415" y="1183587"/>
                    <a:pt x="43177" y="1020075"/>
                  </a:cubicBezTo>
                  <a:cubicBezTo>
                    <a:pt x="47939" y="856563"/>
                    <a:pt x="91331" y="388779"/>
                    <a:pt x="100327" y="293000"/>
                  </a:cubicBezTo>
                  <a:cubicBezTo>
                    <a:pt x="109323" y="197221"/>
                    <a:pt x="87098" y="459687"/>
                    <a:pt x="97152" y="445400"/>
                  </a:cubicBezTo>
                  <a:cubicBezTo>
                    <a:pt x="107206" y="431113"/>
                    <a:pt x="144248" y="280300"/>
                    <a:pt x="160652" y="207275"/>
                  </a:cubicBezTo>
                  <a:cubicBezTo>
                    <a:pt x="177056" y="134250"/>
                    <a:pt x="210394" y="-27675"/>
                    <a:pt x="195577" y="40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5" name="フリーフォーム 7514">
              <a:extLst>
                <a:ext uri="{FF2B5EF4-FFF2-40B4-BE49-F238E27FC236}">
                  <a16:creationId xmlns:a16="http://schemas.microsoft.com/office/drawing/2014/main" id="{737E6F64-AAD6-C705-AFA2-3C9C9B96F234}"/>
                </a:ext>
              </a:extLst>
            </p:cNvPr>
            <p:cNvSpPr/>
            <p:nvPr/>
          </p:nvSpPr>
          <p:spPr>
            <a:xfrm>
              <a:off x="3308145" y="5683176"/>
              <a:ext cx="162203" cy="514456"/>
            </a:xfrm>
            <a:custGeom>
              <a:avLst/>
              <a:gdLst>
                <a:gd name="connsiteX0" fmla="*/ 162130 w 162203"/>
                <a:gd name="connsiteY0" fmla="*/ 74 h 514456"/>
                <a:gd name="connsiteX1" fmla="*/ 47830 w 162203"/>
                <a:gd name="connsiteY1" fmla="*/ 203274 h 514456"/>
                <a:gd name="connsiteX2" fmla="*/ 205 w 162203"/>
                <a:gd name="connsiteY2" fmla="*/ 514424 h 514456"/>
                <a:gd name="connsiteX3" fmla="*/ 63705 w 162203"/>
                <a:gd name="connsiteY3" fmla="*/ 184224 h 514456"/>
                <a:gd name="connsiteX4" fmla="*/ 162130 w 162203"/>
                <a:gd name="connsiteY4" fmla="*/ 74 h 51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203" h="514456">
                  <a:moveTo>
                    <a:pt x="162130" y="74"/>
                  </a:moveTo>
                  <a:cubicBezTo>
                    <a:pt x="159484" y="3249"/>
                    <a:pt x="74817" y="117549"/>
                    <a:pt x="47830" y="203274"/>
                  </a:cubicBezTo>
                  <a:cubicBezTo>
                    <a:pt x="20842" y="288999"/>
                    <a:pt x="-2441" y="517599"/>
                    <a:pt x="205" y="514424"/>
                  </a:cubicBezTo>
                  <a:cubicBezTo>
                    <a:pt x="2851" y="511249"/>
                    <a:pt x="32484" y="272595"/>
                    <a:pt x="63705" y="184224"/>
                  </a:cubicBezTo>
                  <a:cubicBezTo>
                    <a:pt x="94926" y="95853"/>
                    <a:pt x="164776" y="-3101"/>
                    <a:pt x="162130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6" name="フリーフォーム 7515">
              <a:extLst>
                <a:ext uri="{FF2B5EF4-FFF2-40B4-BE49-F238E27FC236}">
                  <a16:creationId xmlns:a16="http://schemas.microsoft.com/office/drawing/2014/main" id="{57673C5C-6803-3A6E-A89E-4D9DD731DE83}"/>
                </a:ext>
              </a:extLst>
            </p:cNvPr>
            <p:cNvSpPr/>
            <p:nvPr/>
          </p:nvSpPr>
          <p:spPr>
            <a:xfrm>
              <a:off x="4260423" y="3225788"/>
              <a:ext cx="129435" cy="1016956"/>
            </a:xfrm>
            <a:custGeom>
              <a:avLst/>
              <a:gdLst>
                <a:gd name="connsiteX0" fmla="*/ 22652 w 129435"/>
                <a:gd name="connsiteY0" fmla="*/ 12 h 1016956"/>
                <a:gd name="connsiteX1" fmla="*/ 76627 w 129435"/>
                <a:gd name="connsiteY1" fmla="*/ 355612 h 1016956"/>
                <a:gd name="connsiteX2" fmla="*/ 48052 w 129435"/>
                <a:gd name="connsiteY2" fmla="*/ 527062 h 1016956"/>
                <a:gd name="connsiteX3" fmla="*/ 79802 w 129435"/>
                <a:gd name="connsiteY3" fmla="*/ 749312 h 1016956"/>
                <a:gd name="connsiteX4" fmla="*/ 427 w 129435"/>
                <a:gd name="connsiteY4" fmla="*/ 1016012 h 1016956"/>
                <a:gd name="connsiteX5" fmla="*/ 121077 w 129435"/>
                <a:gd name="connsiteY5" fmla="*/ 650887 h 1016956"/>
                <a:gd name="connsiteX6" fmla="*/ 114727 w 129435"/>
                <a:gd name="connsiteY6" fmla="*/ 682637 h 1016956"/>
                <a:gd name="connsiteX7" fmla="*/ 79802 w 129435"/>
                <a:gd name="connsiteY7" fmla="*/ 523887 h 1016956"/>
                <a:gd name="connsiteX8" fmla="*/ 114727 w 129435"/>
                <a:gd name="connsiteY8" fmla="*/ 342912 h 1016956"/>
                <a:gd name="connsiteX9" fmla="*/ 22652 w 129435"/>
                <a:gd name="connsiteY9" fmla="*/ 12 h 101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435" h="1016956">
                  <a:moveTo>
                    <a:pt x="22652" y="12"/>
                  </a:moveTo>
                  <a:cubicBezTo>
                    <a:pt x="16302" y="2129"/>
                    <a:pt x="72394" y="267770"/>
                    <a:pt x="76627" y="355612"/>
                  </a:cubicBezTo>
                  <a:cubicBezTo>
                    <a:pt x="80860" y="443454"/>
                    <a:pt x="47523" y="461445"/>
                    <a:pt x="48052" y="527062"/>
                  </a:cubicBezTo>
                  <a:cubicBezTo>
                    <a:pt x="48581" y="592679"/>
                    <a:pt x="87739" y="667820"/>
                    <a:pt x="79802" y="749312"/>
                  </a:cubicBezTo>
                  <a:cubicBezTo>
                    <a:pt x="71865" y="830804"/>
                    <a:pt x="-6452" y="1032416"/>
                    <a:pt x="427" y="1016012"/>
                  </a:cubicBezTo>
                  <a:cubicBezTo>
                    <a:pt x="7306" y="999608"/>
                    <a:pt x="102027" y="706450"/>
                    <a:pt x="121077" y="650887"/>
                  </a:cubicBezTo>
                  <a:cubicBezTo>
                    <a:pt x="140127" y="595325"/>
                    <a:pt x="121606" y="703803"/>
                    <a:pt x="114727" y="682637"/>
                  </a:cubicBezTo>
                  <a:cubicBezTo>
                    <a:pt x="107848" y="661471"/>
                    <a:pt x="79802" y="580508"/>
                    <a:pt x="79802" y="523887"/>
                  </a:cubicBezTo>
                  <a:cubicBezTo>
                    <a:pt x="79802" y="467266"/>
                    <a:pt x="123723" y="429695"/>
                    <a:pt x="114727" y="342912"/>
                  </a:cubicBezTo>
                  <a:cubicBezTo>
                    <a:pt x="105731" y="256129"/>
                    <a:pt x="29002" y="-2105"/>
                    <a:pt x="22652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7" name="フリーフォーム 7516">
              <a:extLst>
                <a:ext uri="{FF2B5EF4-FFF2-40B4-BE49-F238E27FC236}">
                  <a16:creationId xmlns:a16="http://schemas.microsoft.com/office/drawing/2014/main" id="{F82AA781-7574-BC43-1C71-1B9D9ACB83C6}"/>
                </a:ext>
              </a:extLst>
            </p:cNvPr>
            <p:cNvSpPr/>
            <p:nvPr/>
          </p:nvSpPr>
          <p:spPr>
            <a:xfrm>
              <a:off x="4021075" y="4165551"/>
              <a:ext cx="305893" cy="1528720"/>
            </a:xfrm>
            <a:custGeom>
              <a:avLst/>
              <a:gdLst>
                <a:gd name="connsiteX0" fmla="*/ 287400 w 305893"/>
                <a:gd name="connsiteY0" fmla="*/ 49 h 1528720"/>
                <a:gd name="connsiteX1" fmla="*/ 303275 w 305893"/>
                <a:gd name="connsiteY1" fmla="*/ 279449 h 1528720"/>
                <a:gd name="connsiteX2" fmla="*/ 230250 w 305893"/>
                <a:gd name="connsiteY2" fmla="*/ 473124 h 1528720"/>
                <a:gd name="connsiteX3" fmla="*/ 160400 w 305893"/>
                <a:gd name="connsiteY3" fmla="*/ 796974 h 1528720"/>
                <a:gd name="connsiteX4" fmla="*/ 214375 w 305893"/>
                <a:gd name="connsiteY4" fmla="*/ 666799 h 1528720"/>
                <a:gd name="connsiteX5" fmla="*/ 8000 w 305893"/>
                <a:gd name="connsiteY5" fmla="*/ 1492299 h 1528720"/>
                <a:gd name="connsiteX6" fmla="*/ 65150 w 305893"/>
                <a:gd name="connsiteY6" fmla="*/ 1292274 h 1528720"/>
                <a:gd name="connsiteX7" fmla="*/ 277875 w 305893"/>
                <a:gd name="connsiteY7" fmla="*/ 482649 h 1528720"/>
                <a:gd name="connsiteX8" fmla="*/ 258825 w 305893"/>
                <a:gd name="connsiteY8" fmla="*/ 504874 h 1528720"/>
                <a:gd name="connsiteX9" fmla="*/ 265175 w 305893"/>
                <a:gd name="connsiteY9" fmla="*/ 301674 h 1528720"/>
                <a:gd name="connsiteX10" fmla="*/ 287400 w 305893"/>
                <a:gd name="connsiteY10" fmla="*/ 49 h 152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893" h="1528720">
                  <a:moveTo>
                    <a:pt x="287400" y="49"/>
                  </a:moveTo>
                  <a:cubicBezTo>
                    <a:pt x="293750" y="-3655"/>
                    <a:pt x="312800" y="200603"/>
                    <a:pt x="303275" y="279449"/>
                  </a:cubicBezTo>
                  <a:cubicBezTo>
                    <a:pt x="293750" y="358295"/>
                    <a:pt x="254062" y="386870"/>
                    <a:pt x="230250" y="473124"/>
                  </a:cubicBezTo>
                  <a:cubicBezTo>
                    <a:pt x="206437" y="559378"/>
                    <a:pt x="163046" y="764695"/>
                    <a:pt x="160400" y="796974"/>
                  </a:cubicBezTo>
                  <a:cubicBezTo>
                    <a:pt x="157754" y="829253"/>
                    <a:pt x="239775" y="550912"/>
                    <a:pt x="214375" y="666799"/>
                  </a:cubicBezTo>
                  <a:cubicBezTo>
                    <a:pt x="188975" y="782686"/>
                    <a:pt x="32871" y="1388053"/>
                    <a:pt x="8000" y="1492299"/>
                  </a:cubicBezTo>
                  <a:cubicBezTo>
                    <a:pt x="-16871" y="1596545"/>
                    <a:pt x="20171" y="1460549"/>
                    <a:pt x="65150" y="1292274"/>
                  </a:cubicBezTo>
                  <a:cubicBezTo>
                    <a:pt x="110129" y="1123999"/>
                    <a:pt x="245596" y="613882"/>
                    <a:pt x="277875" y="482649"/>
                  </a:cubicBezTo>
                  <a:cubicBezTo>
                    <a:pt x="310154" y="351416"/>
                    <a:pt x="260942" y="535036"/>
                    <a:pt x="258825" y="504874"/>
                  </a:cubicBezTo>
                  <a:cubicBezTo>
                    <a:pt x="256708" y="474712"/>
                    <a:pt x="260942" y="378932"/>
                    <a:pt x="265175" y="301674"/>
                  </a:cubicBezTo>
                  <a:cubicBezTo>
                    <a:pt x="269408" y="224416"/>
                    <a:pt x="281050" y="3753"/>
                    <a:pt x="287400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8" name="フリーフォーム 7517">
              <a:extLst>
                <a:ext uri="{FF2B5EF4-FFF2-40B4-BE49-F238E27FC236}">
                  <a16:creationId xmlns:a16="http://schemas.microsoft.com/office/drawing/2014/main" id="{21F2B8F6-CA02-2834-75C8-D6089114EF56}"/>
                </a:ext>
              </a:extLst>
            </p:cNvPr>
            <p:cNvSpPr/>
            <p:nvPr/>
          </p:nvSpPr>
          <p:spPr>
            <a:xfrm>
              <a:off x="3788826" y="5674197"/>
              <a:ext cx="248420" cy="713167"/>
            </a:xfrm>
            <a:custGeom>
              <a:avLst/>
              <a:gdLst>
                <a:gd name="connsiteX0" fmla="*/ 246599 w 248420"/>
                <a:gd name="connsiteY0" fmla="*/ 12228 h 713167"/>
                <a:gd name="connsiteX1" fmla="*/ 37049 w 248420"/>
                <a:gd name="connsiteY1" fmla="*/ 555153 h 713167"/>
                <a:gd name="connsiteX2" fmla="*/ 8474 w 248420"/>
                <a:gd name="connsiteY2" fmla="*/ 694853 h 713167"/>
                <a:gd name="connsiteX3" fmla="*/ 132299 w 248420"/>
                <a:gd name="connsiteY3" fmla="*/ 215428 h 713167"/>
                <a:gd name="connsiteX4" fmla="*/ 246599 w 248420"/>
                <a:gd name="connsiteY4" fmla="*/ 12228 h 71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420" h="713167">
                  <a:moveTo>
                    <a:pt x="246599" y="12228"/>
                  </a:moveTo>
                  <a:cubicBezTo>
                    <a:pt x="230724" y="68849"/>
                    <a:pt x="76736" y="441382"/>
                    <a:pt x="37049" y="555153"/>
                  </a:cubicBezTo>
                  <a:cubicBezTo>
                    <a:pt x="-2638" y="668924"/>
                    <a:pt x="-7401" y="751474"/>
                    <a:pt x="8474" y="694853"/>
                  </a:cubicBezTo>
                  <a:cubicBezTo>
                    <a:pt x="24349" y="638232"/>
                    <a:pt x="94199" y="322849"/>
                    <a:pt x="132299" y="215428"/>
                  </a:cubicBezTo>
                  <a:cubicBezTo>
                    <a:pt x="170399" y="108007"/>
                    <a:pt x="262474" y="-44393"/>
                    <a:pt x="246599" y="12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9" name="フリーフォーム 7518">
              <a:extLst>
                <a:ext uri="{FF2B5EF4-FFF2-40B4-BE49-F238E27FC236}">
                  <a16:creationId xmlns:a16="http://schemas.microsoft.com/office/drawing/2014/main" id="{81C4D55E-FFF3-5C89-4FA5-18198B5576DA}"/>
                </a:ext>
              </a:extLst>
            </p:cNvPr>
            <p:cNvSpPr/>
            <p:nvPr/>
          </p:nvSpPr>
          <p:spPr>
            <a:xfrm>
              <a:off x="3311279" y="6222989"/>
              <a:ext cx="386179" cy="175170"/>
            </a:xfrm>
            <a:custGeom>
              <a:avLst/>
              <a:gdLst>
                <a:gd name="connsiteX0" fmla="*/ 246 w 386179"/>
                <a:gd name="connsiteY0" fmla="*/ 11 h 175170"/>
                <a:gd name="connsiteX1" fmla="*/ 124071 w 386179"/>
                <a:gd name="connsiteY1" fmla="*/ 101611 h 175170"/>
                <a:gd name="connsiteX2" fmla="*/ 381246 w 386179"/>
                <a:gd name="connsiteY2" fmla="*/ 174636 h 175170"/>
                <a:gd name="connsiteX3" fmla="*/ 282821 w 386179"/>
                <a:gd name="connsiteY3" fmla="*/ 133361 h 175170"/>
                <a:gd name="connsiteX4" fmla="*/ 152646 w 386179"/>
                <a:gd name="connsiteY4" fmla="*/ 107961 h 175170"/>
                <a:gd name="connsiteX5" fmla="*/ 246 w 386179"/>
                <a:gd name="connsiteY5" fmla="*/ 11 h 17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79" h="175170">
                  <a:moveTo>
                    <a:pt x="246" y="11"/>
                  </a:moveTo>
                  <a:cubicBezTo>
                    <a:pt x="-4516" y="-1047"/>
                    <a:pt x="60571" y="72507"/>
                    <a:pt x="124071" y="101611"/>
                  </a:cubicBezTo>
                  <a:cubicBezTo>
                    <a:pt x="187571" y="130715"/>
                    <a:pt x="354788" y="169344"/>
                    <a:pt x="381246" y="174636"/>
                  </a:cubicBezTo>
                  <a:cubicBezTo>
                    <a:pt x="407704" y="179928"/>
                    <a:pt x="320921" y="144473"/>
                    <a:pt x="282821" y="133361"/>
                  </a:cubicBezTo>
                  <a:cubicBezTo>
                    <a:pt x="244721" y="122249"/>
                    <a:pt x="197625" y="131244"/>
                    <a:pt x="152646" y="107961"/>
                  </a:cubicBezTo>
                  <a:cubicBezTo>
                    <a:pt x="107667" y="84678"/>
                    <a:pt x="5008" y="1069"/>
                    <a:pt x="246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0" name="フリーフォーム 7519">
              <a:extLst>
                <a:ext uri="{FF2B5EF4-FFF2-40B4-BE49-F238E27FC236}">
                  <a16:creationId xmlns:a16="http://schemas.microsoft.com/office/drawing/2014/main" id="{EB4B76CC-8465-00A7-A966-3B57915FA280}"/>
                </a:ext>
              </a:extLst>
            </p:cNvPr>
            <p:cNvSpPr/>
            <p:nvPr/>
          </p:nvSpPr>
          <p:spPr>
            <a:xfrm>
              <a:off x="3527076" y="6349646"/>
              <a:ext cx="302388" cy="41634"/>
            </a:xfrm>
            <a:custGeom>
              <a:avLst/>
              <a:gdLst>
                <a:gd name="connsiteX0" fmla="*/ 349 w 302388"/>
                <a:gd name="connsiteY0" fmla="*/ 3529 h 41634"/>
                <a:gd name="connsiteX1" fmla="*/ 140049 w 302388"/>
                <a:gd name="connsiteY1" fmla="*/ 41629 h 41634"/>
                <a:gd name="connsiteX2" fmla="*/ 301974 w 302388"/>
                <a:gd name="connsiteY2" fmla="*/ 354 h 41634"/>
                <a:gd name="connsiteX3" fmla="*/ 181324 w 302388"/>
                <a:gd name="connsiteY3" fmla="*/ 22579 h 41634"/>
                <a:gd name="connsiteX4" fmla="*/ 349 w 302388"/>
                <a:gd name="connsiteY4" fmla="*/ 3529 h 4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388" h="41634">
                  <a:moveTo>
                    <a:pt x="349" y="3529"/>
                  </a:moveTo>
                  <a:cubicBezTo>
                    <a:pt x="-6530" y="6704"/>
                    <a:pt x="89778" y="42158"/>
                    <a:pt x="140049" y="41629"/>
                  </a:cubicBezTo>
                  <a:cubicBezTo>
                    <a:pt x="190320" y="41100"/>
                    <a:pt x="295095" y="3529"/>
                    <a:pt x="301974" y="354"/>
                  </a:cubicBezTo>
                  <a:cubicBezTo>
                    <a:pt x="308853" y="-2821"/>
                    <a:pt x="228420" y="16229"/>
                    <a:pt x="181324" y="22579"/>
                  </a:cubicBezTo>
                  <a:cubicBezTo>
                    <a:pt x="134228" y="28929"/>
                    <a:pt x="7228" y="354"/>
                    <a:pt x="349" y="3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1" name="フリーフォーム 7520">
              <a:extLst>
                <a:ext uri="{FF2B5EF4-FFF2-40B4-BE49-F238E27FC236}">
                  <a16:creationId xmlns:a16="http://schemas.microsoft.com/office/drawing/2014/main" id="{9BC421D1-D698-2FCE-9F65-AECB03B99FCD}"/>
                </a:ext>
              </a:extLst>
            </p:cNvPr>
            <p:cNvSpPr/>
            <p:nvPr/>
          </p:nvSpPr>
          <p:spPr>
            <a:xfrm>
              <a:off x="3609855" y="5673395"/>
              <a:ext cx="228331" cy="680474"/>
            </a:xfrm>
            <a:custGeom>
              <a:avLst/>
              <a:gdLst>
                <a:gd name="connsiteX0" fmla="*/ 225545 w 228331"/>
                <a:gd name="connsiteY0" fmla="*/ 330 h 680474"/>
                <a:gd name="connsiteX1" fmla="*/ 174745 w 228331"/>
                <a:gd name="connsiteY1" fmla="*/ 273380 h 680474"/>
                <a:gd name="connsiteX2" fmla="*/ 133470 w 228331"/>
                <a:gd name="connsiteY2" fmla="*/ 400380 h 680474"/>
                <a:gd name="connsiteX3" fmla="*/ 120 w 228331"/>
                <a:gd name="connsiteY3" fmla="*/ 679780 h 680474"/>
                <a:gd name="connsiteX4" fmla="*/ 158870 w 228331"/>
                <a:gd name="connsiteY4" fmla="*/ 311480 h 680474"/>
                <a:gd name="connsiteX5" fmla="*/ 216020 w 228331"/>
                <a:gd name="connsiteY5" fmla="*/ 219405 h 680474"/>
                <a:gd name="connsiteX6" fmla="*/ 225545 w 228331"/>
                <a:gd name="connsiteY6" fmla="*/ 330 h 68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31" h="680474">
                  <a:moveTo>
                    <a:pt x="225545" y="330"/>
                  </a:moveTo>
                  <a:cubicBezTo>
                    <a:pt x="218666" y="9326"/>
                    <a:pt x="190091" y="206705"/>
                    <a:pt x="174745" y="273380"/>
                  </a:cubicBezTo>
                  <a:cubicBezTo>
                    <a:pt x="159399" y="340055"/>
                    <a:pt x="162574" y="332647"/>
                    <a:pt x="133470" y="400380"/>
                  </a:cubicBezTo>
                  <a:cubicBezTo>
                    <a:pt x="104366" y="468113"/>
                    <a:pt x="-4113" y="694597"/>
                    <a:pt x="120" y="679780"/>
                  </a:cubicBezTo>
                  <a:cubicBezTo>
                    <a:pt x="4353" y="664963"/>
                    <a:pt x="122887" y="388209"/>
                    <a:pt x="158870" y="311480"/>
                  </a:cubicBezTo>
                  <a:cubicBezTo>
                    <a:pt x="194853" y="234751"/>
                    <a:pt x="206495" y="270205"/>
                    <a:pt x="216020" y="219405"/>
                  </a:cubicBezTo>
                  <a:cubicBezTo>
                    <a:pt x="225545" y="168605"/>
                    <a:pt x="232424" y="-8666"/>
                    <a:pt x="225545" y="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2" name="フリーフォーム 7521">
              <a:extLst>
                <a:ext uri="{FF2B5EF4-FFF2-40B4-BE49-F238E27FC236}">
                  <a16:creationId xmlns:a16="http://schemas.microsoft.com/office/drawing/2014/main" id="{230D7029-F1FC-0B67-A825-552BADDA4570}"/>
                </a:ext>
              </a:extLst>
            </p:cNvPr>
            <p:cNvSpPr/>
            <p:nvPr/>
          </p:nvSpPr>
          <p:spPr>
            <a:xfrm>
              <a:off x="3625839" y="5870564"/>
              <a:ext cx="79544" cy="92090"/>
            </a:xfrm>
            <a:custGeom>
              <a:avLst/>
              <a:gdLst>
                <a:gd name="connsiteX0" fmla="*/ 79386 w 79544"/>
                <a:gd name="connsiteY0" fmla="*/ 92086 h 92090"/>
                <a:gd name="connsiteX1" fmla="*/ 11 w 79544"/>
                <a:gd name="connsiteY1" fmla="*/ 31761 h 92090"/>
                <a:gd name="connsiteX2" fmla="*/ 73036 w 79544"/>
                <a:gd name="connsiteY2" fmla="*/ 11 h 92090"/>
                <a:gd name="connsiteX3" fmla="*/ 22236 w 79544"/>
                <a:gd name="connsiteY3" fmla="*/ 28586 h 92090"/>
                <a:gd name="connsiteX4" fmla="*/ 79386 w 79544"/>
                <a:gd name="connsiteY4" fmla="*/ 92086 h 9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44" h="92090">
                  <a:moveTo>
                    <a:pt x="79386" y="92086"/>
                  </a:moveTo>
                  <a:cubicBezTo>
                    <a:pt x="75682" y="92615"/>
                    <a:pt x="1069" y="47107"/>
                    <a:pt x="11" y="31761"/>
                  </a:cubicBezTo>
                  <a:cubicBezTo>
                    <a:pt x="-1047" y="16415"/>
                    <a:pt x="69332" y="540"/>
                    <a:pt x="73036" y="11"/>
                  </a:cubicBezTo>
                  <a:cubicBezTo>
                    <a:pt x="76740" y="-518"/>
                    <a:pt x="23823" y="17474"/>
                    <a:pt x="22236" y="28586"/>
                  </a:cubicBezTo>
                  <a:cubicBezTo>
                    <a:pt x="20649" y="39698"/>
                    <a:pt x="83090" y="91557"/>
                    <a:pt x="79386" y="920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3" name="フリーフォーム 7522">
              <a:extLst>
                <a:ext uri="{FF2B5EF4-FFF2-40B4-BE49-F238E27FC236}">
                  <a16:creationId xmlns:a16="http://schemas.microsoft.com/office/drawing/2014/main" id="{7C90D18B-BB35-5090-F989-314D5D232157}"/>
                </a:ext>
              </a:extLst>
            </p:cNvPr>
            <p:cNvSpPr/>
            <p:nvPr/>
          </p:nvSpPr>
          <p:spPr>
            <a:xfrm>
              <a:off x="3673181" y="5838794"/>
              <a:ext cx="76581" cy="130281"/>
            </a:xfrm>
            <a:custGeom>
              <a:avLst/>
              <a:gdLst>
                <a:gd name="connsiteX0" fmla="*/ 294 w 76581"/>
                <a:gd name="connsiteY0" fmla="*/ 31 h 130281"/>
                <a:gd name="connsiteX1" fmla="*/ 76494 w 76581"/>
                <a:gd name="connsiteY1" fmla="*/ 79406 h 130281"/>
                <a:gd name="connsiteX2" fmla="*/ 16169 w 76581"/>
                <a:gd name="connsiteY2" fmla="*/ 130206 h 130281"/>
                <a:gd name="connsiteX3" fmla="*/ 47919 w 76581"/>
                <a:gd name="connsiteY3" fmla="*/ 88931 h 130281"/>
                <a:gd name="connsiteX4" fmla="*/ 294 w 76581"/>
                <a:gd name="connsiteY4" fmla="*/ 31 h 13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81" h="130281">
                  <a:moveTo>
                    <a:pt x="294" y="31"/>
                  </a:moveTo>
                  <a:cubicBezTo>
                    <a:pt x="5056" y="-1556"/>
                    <a:pt x="73848" y="57710"/>
                    <a:pt x="76494" y="79406"/>
                  </a:cubicBezTo>
                  <a:cubicBezTo>
                    <a:pt x="79140" y="101102"/>
                    <a:pt x="20931" y="128619"/>
                    <a:pt x="16169" y="130206"/>
                  </a:cubicBezTo>
                  <a:cubicBezTo>
                    <a:pt x="11407" y="131793"/>
                    <a:pt x="45802" y="107981"/>
                    <a:pt x="47919" y="88931"/>
                  </a:cubicBezTo>
                  <a:cubicBezTo>
                    <a:pt x="50036" y="69881"/>
                    <a:pt x="-4468" y="1618"/>
                    <a:pt x="294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4" name="フリーフォーム 7523">
              <a:extLst>
                <a:ext uri="{FF2B5EF4-FFF2-40B4-BE49-F238E27FC236}">
                  <a16:creationId xmlns:a16="http://schemas.microsoft.com/office/drawing/2014/main" id="{ED33CBAB-1D87-3418-3F62-9B8B95E5DDCE}"/>
                </a:ext>
              </a:extLst>
            </p:cNvPr>
            <p:cNvSpPr/>
            <p:nvPr/>
          </p:nvSpPr>
          <p:spPr>
            <a:xfrm>
              <a:off x="3644772" y="5946633"/>
              <a:ext cx="60456" cy="101889"/>
            </a:xfrm>
            <a:custGeom>
              <a:avLst/>
              <a:gdLst>
                <a:gd name="connsiteX0" fmla="*/ 128 w 60456"/>
                <a:gd name="connsiteY0" fmla="*/ 142 h 101889"/>
                <a:gd name="connsiteX1" fmla="*/ 44578 w 60456"/>
                <a:gd name="connsiteY1" fmla="*/ 44592 h 101889"/>
                <a:gd name="connsiteX2" fmla="*/ 47753 w 60456"/>
                <a:gd name="connsiteY2" fmla="*/ 73167 h 101889"/>
                <a:gd name="connsiteX3" fmla="*/ 28703 w 60456"/>
                <a:gd name="connsiteY3" fmla="*/ 101742 h 101889"/>
                <a:gd name="connsiteX4" fmla="*/ 60453 w 60456"/>
                <a:gd name="connsiteY4" fmla="*/ 60467 h 101889"/>
                <a:gd name="connsiteX5" fmla="*/ 128 w 60456"/>
                <a:gd name="connsiteY5" fmla="*/ 142 h 1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56" h="101889">
                  <a:moveTo>
                    <a:pt x="128" y="142"/>
                  </a:moveTo>
                  <a:cubicBezTo>
                    <a:pt x="-2518" y="-2504"/>
                    <a:pt x="36641" y="32421"/>
                    <a:pt x="44578" y="44592"/>
                  </a:cubicBezTo>
                  <a:cubicBezTo>
                    <a:pt x="52515" y="56763"/>
                    <a:pt x="50399" y="63642"/>
                    <a:pt x="47753" y="73167"/>
                  </a:cubicBezTo>
                  <a:cubicBezTo>
                    <a:pt x="45107" y="82692"/>
                    <a:pt x="26586" y="103859"/>
                    <a:pt x="28703" y="101742"/>
                  </a:cubicBezTo>
                  <a:cubicBezTo>
                    <a:pt x="30820" y="99625"/>
                    <a:pt x="59924" y="73167"/>
                    <a:pt x="60453" y="60467"/>
                  </a:cubicBezTo>
                  <a:cubicBezTo>
                    <a:pt x="60982" y="47767"/>
                    <a:pt x="2774" y="2788"/>
                    <a:pt x="128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5" name="フリーフォーム 7524">
              <a:extLst>
                <a:ext uri="{FF2B5EF4-FFF2-40B4-BE49-F238E27FC236}">
                  <a16:creationId xmlns:a16="http://schemas.microsoft.com/office/drawing/2014/main" id="{CDCFF649-CE95-71CF-5DDA-4FD17F87CAFD}"/>
                </a:ext>
              </a:extLst>
            </p:cNvPr>
            <p:cNvSpPr/>
            <p:nvPr/>
          </p:nvSpPr>
          <p:spPr>
            <a:xfrm>
              <a:off x="3609863" y="5940245"/>
              <a:ext cx="44660" cy="101935"/>
            </a:xfrm>
            <a:custGeom>
              <a:avLst/>
              <a:gdLst>
                <a:gd name="connsiteX0" fmla="*/ 44562 w 44660"/>
                <a:gd name="connsiteY0" fmla="*/ 180 h 101935"/>
                <a:gd name="connsiteX1" fmla="*/ 12812 w 44660"/>
                <a:gd name="connsiteY1" fmla="*/ 41455 h 101935"/>
                <a:gd name="connsiteX2" fmla="*/ 38212 w 44660"/>
                <a:gd name="connsiteY2" fmla="*/ 101780 h 101935"/>
                <a:gd name="connsiteX3" fmla="*/ 112 w 44660"/>
                <a:gd name="connsiteY3" fmla="*/ 57330 h 101935"/>
                <a:gd name="connsiteX4" fmla="*/ 44562 w 44660"/>
                <a:gd name="connsiteY4" fmla="*/ 180 h 10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" h="101935">
                  <a:moveTo>
                    <a:pt x="44562" y="180"/>
                  </a:moveTo>
                  <a:cubicBezTo>
                    <a:pt x="46679" y="-2466"/>
                    <a:pt x="13870" y="24522"/>
                    <a:pt x="12812" y="41455"/>
                  </a:cubicBezTo>
                  <a:cubicBezTo>
                    <a:pt x="11754" y="58388"/>
                    <a:pt x="40329" y="99134"/>
                    <a:pt x="38212" y="101780"/>
                  </a:cubicBezTo>
                  <a:cubicBezTo>
                    <a:pt x="36095" y="104426"/>
                    <a:pt x="2758" y="72676"/>
                    <a:pt x="112" y="57330"/>
                  </a:cubicBezTo>
                  <a:cubicBezTo>
                    <a:pt x="-2534" y="41984"/>
                    <a:pt x="42445" y="2826"/>
                    <a:pt x="44562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6" name="フリーフォーム 7525">
              <a:extLst>
                <a:ext uri="{FF2B5EF4-FFF2-40B4-BE49-F238E27FC236}">
                  <a16:creationId xmlns:a16="http://schemas.microsoft.com/office/drawing/2014/main" id="{146197DD-0EB2-C3B5-BB27-286DC1AC5332}"/>
                </a:ext>
              </a:extLst>
            </p:cNvPr>
            <p:cNvSpPr/>
            <p:nvPr/>
          </p:nvSpPr>
          <p:spPr>
            <a:xfrm>
              <a:off x="3609975" y="6057897"/>
              <a:ext cx="69850" cy="71452"/>
            </a:xfrm>
            <a:custGeom>
              <a:avLst/>
              <a:gdLst>
                <a:gd name="connsiteX0" fmla="*/ 69850 w 69850"/>
                <a:gd name="connsiteY0" fmla="*/ 3 h 71452"/>
                <a:gd name="connsiteX1" fmla="*/ 57150 w 69850"/>
                <a:gd name="connsiteY1" fmla="*/ 63503 h 71452"/>
                <a:gd name="connsiteX2" fmla="*/ 0 w 69850"/>
                <a:gd name="connsiteY2" fmla="*/ 69853 h 71452"/>
                <a:gd name="connsiteX3" fmla="*/ 57150 w 69850"/>
                <a:gd name="connsiteY3" fmla="*/ 66678 h 71452"/>
                <a:gd name="connsiteX4" fmla="*/ 69850 w 69850"/>
                <a:gd name="connsiteY4" fmla="*/ 3 h 7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71452">
                  <a:moveTo>
                    <a:pt x="69850" y="3"/>
                  </a:moveTo>
                  <a:cubicBezTo>
                    <a:pt x="69850" y="-526"/>
                    <a:pt x="68792" y="51861"/>
                    <a:pt x="57150" y="63503"/>
                  </a:cubicBezTo>
                  <a:cubicBezTo>
                    <a:pt x="45508" y="75145"/>
                    <a:pt x="0" y="69324"/>
                    <a:pt x="0" y="69853"/>
                  </a:cubicBezTo>
                  <a:cubicBezTo>
                    <a:pt x="0" y="70382"/>
                    <a:pt x="46037" y="74616"/>
                    <a:pt x="57150" y="66678"/>
                  </a:cubicBezTo>
                  <a:cubicBezTo>
                    <a:pt x="68262" y="58741"/>
                    <a:pt x="69850" y="532"/>
                    <a:pt x="6985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7" name="フリーフォーム 7526">
              <a:extLst>
                <a:ext uri="{FF2B5EF4-FFF2-40B4-BE49-F238E27FC236}">
                  <a16:creationId xmlns:a16="http://schemas.microsoft.com/office/drawing/2014/main" id="{EFF8C159-288C-6ED6-2A13-CA1B14E6DFC7}"/>
                </a:ext>
              </a:extLst>
            </p:cNvPr>
            <p:cNvSpPr/>
            <p:nvPr/>
          </p:nvSpPr>
          <p:spPr>
            <a:xfrm>
              <a:off x="3590897" y="6006792"/>
              <a:ext cx="76510" cy="121115"/>
            </a:xfrm>
            <a:custGeom>
              <a:avLst/>
              <a:gdLst>
                <a:gd name="connsiteX0" fmla="*/ 76228 w 76510"/>
                <a:gd name="connsiteY0" fmla="*/ 51108 h 121115"/>
                <a:gd name="connsiteX1" fmla="*/ 22253 w 76510"/>
                <a:gd name="connsiteY1" fmla="*/ 22533 h 121115"/>
                <a:gd name="connsiteX2" fmla="*/ 15903 w 76510"/>
                <a:gd name="connsiteY2" fmla="*/ 95558 h 121115"/>
                <a:gd name="connsiteX3" fmla="*/ 47653 w 76510"/>
                <a:gd name="connsiteY3" fmla="*/ 120958 h 121115"/>
                <a:gd name="connsiteX4" fmla="*/ 28 w 76510"/>
                <a:gd name="connsiteY4" fmla="*/ 86033 h 121115"/>
                <a:gd name="connsiteX5" fmla="*/ 41303 w 76510"/>
                <a:gd name="connsiteY5" fmla="*/ 308 h 121115"/>
                <a:gd name="connsiteX6" fmla="*/ 76228 w 76510"/>
                <a:gd name="connsiteY6" fmla="*/ 51108 h 12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10" h="121115">
                  <a:moveTo>
                    <a:pt x="76228" y="51108"/>
                  </a:moveTo>
                  <a:cubicBezTo>
                    <a:pt x="73053" y="54812"/>
                    <a:pt x="32307" y="15125"/>
                    <a:pt x="22253" y="22533"/>
                  </a:cubicBezTo>
                  <a:cubicBezTo>
                    <a:pt x="12199" y="29941"/>
                    <a:pt x="11670" y="79154"/>
                    <a:pt x="15903" y="95558"/>
                  </a:cubicBezTo>
                  <a:cubicBezTo>
                    <a:pt x="20136" y="111962"/>
                    <a:pt x="50299" y="122546"/>
                    <a:pt x="47653" y="120958"/>
                  </a:cubicBezTo>
                  <a:cubicBezTo>
                    <a:pt x="45007" y="119371"/>
                    <a:pt x="1086" y="106141"/>
                    <a:pt x="28" y="86033"/>
                  </a:cubicBezTo>
                  <a:cubicBezTo>
                    <a:pt x="-1030" y="65925"/>
                    <a:pt x="27545" y="5070"/>
                    <a:pt x="41303" y="308"/>
                  </a:cubicBezTo>
                  <a:cubicBezTo>
                    <a:pt x="55061" y="-4454"/>
                    <a:pt x="79403" y="47404"/>
                    <a:pt x="76228" y="51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8" name="フリーフォーム 7527">
              <a:extLst>
                <a:ext uri="{FF2B5EF4-FFF2-40B4-BE49-F238E27FC236}">
                  <a16:creationId xmlns:a16="http://schemas.microsoft.com/office/drawing/2014/main" id="{46123C30-CF73-6869-48A3-F3310D13709C}"/>
                </a:ext>
              </a:extLst>
            </p:cNvPr>
            <p:cNvSpPr/>
            <p:nvPr/>
          </p:nvSpPr>
          <p:spPr>
            <a:xfrm>
              <a:off x="3616071" y="6427845"/>
              <a:ext cx="133355" cy="461905"/>
            </a:xfrm>
            <a:custGeom>
              <a:avLst/>
              <a:gdLst>
                <a:gd name="connsiteX0" fmla="*/ 108204 w 133355"/>
                <a:gd name="connsiteY0" fmla="*/ 1530 h 461905"/>
                <a:gd name="connsiteX1" fmla="*/ 130429 w 133355"/>
                <a:gd name="connsiteY1" fmla="*/ 198380 h 461905"/>
                <a:gd name="connsiteX2" fmla="*/ 95504 w 133355"/>
                <a:gd name="connsiteY2" fmla="*/ 312680 h 461905"/>
                <a:gd name="connsiteX3" fmla="*/ 254 w 133355"/>
                <a:gd name="connsiteY3" fmla="*/ 461905 h 461905"/>
                <a:gd name="connsiteX4" fmla="*/ 127254 w 133355"/>
                <a:gd name="connsiteY4" fmla="*/ 312680 h 461905"/>
                <a:gd name="connsiteX5" fmla="*/ 108204 w 133355"/>
                <a:gd name="connsiteY5" fmla="*/ 1530 h 46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5" h="461905">
                  <a:moveTo>
                    <a:pt x="108204" y="1530"/>
                  </a:moveTo>
                  <a:cubicBezTo>
                    <a:pt x="108733" y="-17520"/>
                    <a:pt x="132546" y="146522"/>
                    <a:pt x="130429" y="198380"/>
                  </a:cubicBezTo>
                  <a:cubicBezTo>
                    <a:pt x="128312" y="250238"/>
                    <a:pt x="117200" y="268759"/>
                    <a:pt x="95504" y="312680"/>
                  </a:cubicBezTo>
                  <a:cubicBezTo>
                    <a:pt x="73808" y="356601"/>
                    <a:pt x="-5038" y="461905"/>
                    <a:pt x="254" y="461905"/>
                  </a:cubicBezTo>
                  <a:cubicBezTo>
                    <a:pt x="5546" y="461905"/>
                    <a:pt x="106087" y="385176"/>
                    <a:pt x="127254" y="312680"/>
                  </a:cubicBezTo>
                  <a:cubicBezTo>
                    <a:pt x="148421" y="240184"/>
                    <a:pt x="107675" y="20580"/>
                    <a:pt x="108204" y="1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29" name="フリーフォーム 7528">
              <a:extLst>
                <a:ext uri="{FF2B5EF4-FFF2-40B4-BE49-F238E27FC236}">
                  <a16:creationId xmlns:a16="http://schemas.microsoft.com/office/drawing/2014/main" id="{15328C58-5606-06C5-B32B-EAB6775B8B36}"/>
                </a:ext>
              </a:extLst>
            </p:cNvPr>
            <p:cNvSpPr/>
            <p:nvPr/>
          </p:nvSpPr>
          <p:spPr>
            <a:xfrm>
              <a:off x="3236963" y="6428240"/>
              <a:ext cx="193260" cy="550506"/>
            </a:xfrm>
            <a:custGeom>
              <a:avLst/>
              <a:gdLst>
                <a:gd name="connsiteX0" fmla="*/ 192037 w 193260"/>
                <a:gd name="connsiteY0" fmla="*/ 1135 h 550506"/>
                <a:gd name="connsiteX1" fmla="*/ 52337 w 193260"/>
                <a:gd name="connsiteY1" fmla="*/ 321810 h 550506"/>
                <a:gd name="connsiteX2" fmla="*/ 20587 w 193260"/>
                <a:gd name="connsiteY2" fmla="*/ 404360 h 550506"/>
                <a:gd name="connsiteX3" fmla="*/ 20587 w 193260"/>
                <a:gd name="connsiteY3" fmla="*/ 550410 h 550506"/>
                <a:gd name="connsiteX4" fmla="*/ 4712 w 193260"/>
                <a:gd name="connsiteY4" fmla="*/ 423410 h 550506"/>
                <a:gd name="connsiteX5" fmla="*/ 115837 w 193260"/>
                <a:gd name="connsiteY5" fmla="*/ 223385 h 550506"/>
                <a:gd name="connsiteX6" fmla="*/ 192037 w 193260"/>
                <a:gd name="connsiteY6" fmla="*/ 1135 h 55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260" h="550506">
                  <a:moveTo>
                    <a:pt x="192037" y="1135"/>
                  </a:moveTo>
                  <a:cubicBezTo>
                    <a:pt x="181454" y="17539"/>
                    <a:pt x="80912" y="254606"/>
                    <a:pt x="52337" y="321810"/>
                  </a:cubicBezTo>
                  <a:cubicBezTo>
                    <a:pt x="23762" y="389014"/>
                    <a:pt x="25879" y="366260"/>
                    <a:pt x="20587" y="404360"/>
                  </a:cubicBezTo>
                  <a:cubicBezTo>
                    <a:pt x="15295" y="442460"/>
                    <a:pt x="23233" y="547235"/>
                    <a:pt x="20587" y="550410"/>
                  </a:cubicBezTo>
                  <a:cubicBezTo>
                    <a:pt x="17941" y="553585"/>
                    <a:pt x="-11163" y="477914"/>
                    <a:pt x="4712" y="423410"/>
                  </a:cubicBezTo>
                  <a:cubicBezTo>
                    <a:pt x="20587" y="368906"/>
                    <a:pt x="89908" y="296410"/>
                    <a:pt x="115837" y="223385"/>
                  </a:cubicBezTo>
                  <a:cubicBezTo>
                    <a:pt x="141766" y="150360"/>
                    <a:pt x="202620" y="-15269"/>
                    <a:pt x="192037" y="1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0" name="フリーフォーム 7529">
              <a:extLst>
                <a:ext uri="{FF2B5EF4-FFF2-40B4-BE49-F238E27FC236}">
                  <a16:creationId xmlns:a16="http://schemas.microsoft.com/office/drawing/2014/main" id="{58907C52-9442-B925-4610-E3C2A4222B8D}"/>
                </a:ext>
              </a:extLst>
            </p:cNvPr>
            <p:cNvSpPr/>
            <p:nvPr/>
          </p:nvSpPr>
          <p:spPr>
            <a:xfrm>
              <a:off x="3282487" y="6991091"/>
              <a:ext cx="226089" cy="514789"/>
            </a:xfrm>
            <a:custGeom>
              <a:avLst/>
              <a:gdLst>
                <a:gd name="connsiteX0" fmla="*/ 463 w 226089"/>
                <a:gd name="connsiteY0" fmla="*/ 259 h 514789"/>
                <a:gd name="connsiteX1" fmla="*/ 13163 w 226089"/>
                <a:gd name="connsiteY1" fmla="*/ 171709 h 514789"/>
                <a:gd name="connsiteX2" fmla="*/ 57613 w 226089"/>
                <a:gd name="connsiteY2" fmla="*/ 289184 h 514789"/>
                <a:gd name="connsiteX3" fmla="*/ 130638 w 226089"/>
                <a:gd name="connsiteY3" fmla="*/ 368559 h 514789"/>
                <a:gd name="connsiteX4" fmla="*/ 114763 w 226089"/>
                <a:gd name="connsiteY4" fmla="*/ 359034 h 514789"/>
                <a:gd name="connsiteX5" fmla="*/ 225888 w 226089"/>
                <a:gd name="connsiteY5" fmla="*/ 514609 h 514789"/>
                <a:gd name="connsiteX6" fmla="*/ 83013 w 226089"/>
                <a:gd name="connsiteY6" fmla="*/ 324109 h 514789"/>
                <a:gd name="connsiteX7" fmla="*/ 25863 w 226089"/>
                <a:gd name="connsiteY7" fmla="*/ 136784 h 514789"/>
                <a:gd name="connsiteX8" fmla="*/ 463 w 226089"/>
                <a:gd name="connsiteY8" fmla="*/ 259 h 51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89" h="514789">
                  <a:moveTo>
                    <a:pt x="463" y="259"/>
                  </a:moveTo>
                  <a:cubicBezTo>
                    <a:pt x="-1654" y="6080"/>
                    <a:pt x="3638" y="123555"/>
                    <a:pt x="13163" y="171709"/>
                  </a:cubicBezTo>
                  <a:cubicBezTo>
                    <a:pt x="22688" y="219863"/>
                    <a:pt x="38034" y="256376"/>
                    <a:pt x="57613" y="289184"/>
                  </a:cubicBezTo>
                  <a:cubicBezTo>
                    <a:pt x="77192" y="321992"/>
                    <a:pt x="130638" y="368559"/>
                    <a:pt x="130638" y="368559"/>
                  </a:cubicBezTo>
                  <a:cubicBezTo>
                    <a:pt x="140163" y="380201"/>
                    <a:pt x="98888" y="334692"/>
                    <a:pt x="114763" y="359034"/>
                  </a:cubicBezTo>
                  <a:cubicBezTo>
                    <a:pt x="130638" y="383376"/>
                    <a:pt x="231180" y="520430"/>
                    <a:pt x="225888" y="514609"/>
                  </a:cubicBezTo>
                  <a:cubicBezTo>
                    <a:pt x="220596" y="508788"/>
                    <a:pt x="116351" y="387080"/>
                    <a:pt x="83013" y="324109"/>
                  </a:cubicBezTo>
                  <a:cubicBezTo>
                    <a:pt x="49675" y="261138"/>
                    <a:pt x="38034" y="185467"/>
                    <a:pt x="25863" y="136784"/>
                  </a:cubicBezTo>
                  <a:cubicBezTo>
                    <a:pt x="13692" y="88101"/>
                    <a:pt x="2580" y="-5562"/>
                    <a:pt x="463" y="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1" name="フリーフォーム 7530">
              <a:extLst>
                <a:ext uri="{FF2B5EF4-FFF2-40B4-BE49-F238E27FC236}">
                  <a16:creationId xmlns:a16="http://schemas.microsoft.com/office/drawing/2014/main" id="{EDB5FF15-553D-0EA9-37D0-76E206074B51}"/>
                </a:ext>
              </a:extLst>
            </p:cNvPr>
            <p:cNvSpPr/>
            <p:nvPr/>
          </p:nvSpPr>
          <p:spPr>
            <a:xfrm>
              <a:off x="3412685" y="7272059"/>
              <a:ext cx="141324" cy="249867"/>
            </a:xfrm>
            <a:custGeom>
              <a:avLst/>
              <a:gdLst>
                <a:gd name="connsiteX0" fmla="*/ 440 w 141324"/>
                <a:gd name="connsiteY0" fmla="*/ 1866 h 249867"/>
                <a:gd name="connsiteX1" fmla="*/ 92515 w 141324"/>
                <a:gd name="connsiteY1" fmla="*/ 74891 h 249867"/>
                <a:gd name="connsiteX2" fmla="*/ 140140 w 141324"/>
                <a:gd name="connsiteY2" fmla="*/ 125691 h 249867"/>
                <a:gd name="connsiteX3" fmla="*/ 127440 w 141324"/>
                <a:gd name="connsiteY3" fmla="*/ 249516 h 249867"/>
                <a:gd name="connsiteX4" fmla="*/ 133790 w 141324"/>
                <a:gd name="connsiteY4" fmla="*/ 157441 h 249867"/>
                <a:gd name="connsiteX5" fmla="*/ 440 w 141324"/>
                <a:gd name="connsiteY5" fmla="*/ 1866 h 24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324" h="249867">
                  <a:moveTo>
                    <a:pt x="440" y="1866"/>
                  </a:moveTo>
                  <a:cubicBezTo>
                    <a:pt x="-6439" y="-11892"/>
                    <a:pt x="69232" y="54254"/>
                    <a:pt x="92515" y="74891"/>
                  </a:cubicBezTo>
                  <a:cubicBezTo>
                    <a:pt x="115798" y="95528"/>
                    <a:pt x="134319" y="96587"/>
                    <a:pt x="140140" y="125691"/>
                  </a:cubicBezTo>
                  <a:cubicBezTo>
                    <a:pt x="145961" y="154795"/>
                    <a:pt x="128498" y="244225"/>
                    <a:pt x="127440" y="249516"/>
                  </a:cubicBezTo>
                  <a:cubicBezTo>
                    <a:pt x="126382" y="254807"/>
                    <a:pt x="148607" y="199245"/>
                    <a:pt x="133790" y="157441"/>
                  </a:cubicBezTo>
                  <a:cubicBezTo>
                    <a:pt x="118973" y="115637"/>
                    <a:pt x="7319" y="15624"/>
                    <a:pt x="440" y="1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2" name="フリーフォーム 7531">
              <a:extLst>
                <a:ext uri="{FF2B5EF4-FFF2-40B4-BE49-F238E27FC236}">
                  <a16:creationId xmlns:a16="http://schemas.microsoft.com/office/drawing/2014/main" id="{63121A4D-A620-D1C7-64A6-7DFC26EFEFB6}"/>
                </a:ext>
              </a:extLst>
            </p:cNvPr>
            <p:cNvSpPr/>
            <p:nvPr/>
          </p:nvSpPr>
          <p:spPr>
            <a:xfrm>
              <a:off x="3409922" y="7359613"/>
              <a:ext cx="101659" cy="143164"/>
            </a:xfrm>
            <a:custGeom>
              <a:avLst/>
              <a:gdLst>
                <a:gd name="connsiteX0" fmla="*/ 28 w 101659"/>
                <a:gd name="connsiteY0" fmla="*/ 37 h 143164"/>
                <a:gd name="connsiteX1" fmla="*/ 79403 w 101659"/>
                <a:gd name="connsiteY1" fmla="*/ 73062 h 143164"/>
                <a:gd name="connsiteX2" fmla="*/ 92103 w 101659"/>
                <a:gd name="connsiteY2" fmla="*/ 142912 h 143164"/>
                <a:gd name="connsiteX3" fmla="*/ 101628 w 101659"/>
                <a:gd name="connsiteY3" fmla="*/ 95287 h 143164"/>
                <a:gd name="connsiteX4" fmla="*/ 88928 w 101659"/>
                <a:gd name="connsiteY4" fmla="*/ 63537 h 143164"/>
                <a:gd name="connsiteX5" fmla="*/ 28 w 101659"/>
                <a:gd name="connsiteY5" fmla="*/ 37 h 14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59" h="143164">
                  <a:moveTo>
                    <a:pt x="28" y="37"/>
                  </a:moveTo>
                  <a:cubicBezTo>
                    <a:pt x="-1559" y="1624"/>
                    <a:pt x="64057" y="49250"/>
                    <a:pt x="79403" y="73062"/>
                  </a:cubicBezTo>
                  <a:cubicBezTo>
                    <a:pt x="94749" y="96874"/>
                    <a:pt x="88399" y="139208"/>
                    <a:pt x="92103" y="142912"/>
                  </a:cubicBezTo>
                  <a:cubicBezTo>
                    <a:pt x="95807" y="146616"/>
                    <a:pt x="102157" y="108516"/>
                    <a:pt x="101628" y="95287"/>
                  </a:cubicBezTo>
                  <a:cubicBezTo>
                    <a:pt x="101099" y="82058"/>
                    <a:pt x="101628" y="79412"/>
                    <a:pt x="88928" y="63537"/>
                  </a:cubicBezTo>
                  <a:cubicBezTo>
                    <a:pt x="76228" y="47662"/>
                    <a:pt x="1615" y="-1550"/>
                    <a:pt x="28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3" name="フリーフォーム 7532">
              <a:extLst>
                <a:ext uri="{FF2B5EF4-FFF2-40B4-BE49-F238E27FC236}">
                  <a16:creationId xmlns:a16="http://schemas.microsoft.com/office/drawing/2014/main" id="{FDC28E1A-F63C-5F40-6141-C87459A99489}"/>
                </a:ext>
              </a:extLst>
            </p:cNvPr>
            <p:cNvSpPr/>
            <p:nvPr/>
          </p:nvSpPr>
          <p:spPr>
            <a:xfrm>
              <a:off x="3362919" y="7080110"/>
              <a:ext cx="53381" cy="182132"/>
            </a:xfrm>
            <a:custGeom>
              <a:avLst/>
              <a:gdLst>
                <a:gd name="connsiteX0" fmla="*/ 5756 w 53381"/>
                <a:gd name="connsiteY0" fmla="*/ 3315 h 182132"/>
                <a:gd name="connsiteX1" fmla="*/ 53381 w 53381"/>
                <a:gd name="connsiteY1" fmla="*/ 181115 h 182132"/>
                <a:gd name="connsiteX2" fmla="*/ 5756 w 53381"/>
                <a:gd name="connsiteY2" fmla="*/ 73165 h 182132"/>
                <a:gd name="connsiteX3" fmla="*/ 5756 w 53381"/>
                <a:gd name="connsiteY3" fmla="*/ 3315 h 18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81" h="182132">
                  <a:moveTo>
                    <a:pt x="5756" y="3315"/>
                  </a:moveTo>
                  <a:cubicBezTo>
                    <a:pt x="13694" y="21307"/>
                    <a:pt x="53381" y="169473"/>
                    <a:pt x="53381" y="181115"/>
                  </a:cubicBezTo>
                  <a:cubicBezTo>
                    <a:pt x="53381" y="192757"/>
                    <a:pt x="13164" y="101211"/>
                    <a:pt x="5756" y="73165"/>
                  </a:cubicBezTo>
                  <a:cubicBezTo>
                    <a:pt x="-1652" y="45119"/>
                    <a:pt x="-2182" y="-14677"/>
                    <a:pt x="5756" y="3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4" name="フリーフォーム 7533">
              <a:extLst>
                <a:ext uri="{FF2B5EF4-FFF2-40B4-BE49-F238E27FC236}">
                  <a16:creationId xmlns:a16="http://schemas.microsoft.com/office/drawing/2014/main" id="{EFC9C502-39F6-0A20-8BED-BA667D524749}"/>
                </a:ext>
              </a:extLst>
            </p:cNvPr>
            <p:cNvSpPr/>
            <p:nvPr/>
          </p:nvSpPr>
          <p:spPr>
            <a:xfrm>
              <a:off x="3473085" y="7292947"/>
              <a:ext cx="334409" cy="123867"/>
            </a:xfrm>
            <a:custGeom>
              <a:avLst/>
              <a:gdLst>
                <a:gd name="connsiteX0" fmla="*/ 365 w 334409"/>
                <a:gd name="connsiteY0" fmla="*/ 28 h 123867"/>
                <a:gd name="connsiteX1" fmla="*/ 114665 w 334409"/>
                <a:gd name="connsiteY1" fmla="*/ 79403 h 123867"/>
                <a:gd name="connsiteX2" fmla="*/ 174990 w 334409"/>
                <a:gd name="connsiteY2" fmla="*/ 101628 h 123867"/>
                <a:gd name="connsiteX3" fmla="*/ 333740 w 334409"/>
                <a:gd name="connsiteY3" fmla="*/ 123853 h 123867"/>
                <a:gd name="connsiteX4" fmla="*/ 228965 w 334409"/>
                <a:gd name="connsiteY4" fmla="*/ 104803 h 123867"/>
                <a:gd name="connsiteX5" fmla="*/ 155940 w 334409"/>
                <a:gd name="connsiteY5" fmla="*/ 88928 h 123867"/>
                <a:gd name="connsiteX6" fmla="*/ 365 w 334409"/>
                <a:gd name="connsiteY6" fmla="*/ 28 h 12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409" h="123867">
                  <a:moveTo>
                    <a:pt x="365" y="28"/>
                  </a:moveTo>
                  <a:cubicBezTo>
                    <a:pt x="-6514" y="-1559"/>
                    <a:pt x="85561" y="62470"/>
                    <a:pt x="114665" y="79403"/>
                  </a:cubicBezTo>
                  <a:cubicBezTo>
                    <a:pt x="143769" y="96336"/>
                    <a:pt x="138478" y="94220"/>
                    <a:pt x="174990" y="101628"/>
                  </a:cubicBezTo>
                  <a:cubicBezTo>
                    <a:pt x="211502" y="109036"/>
                    <a:pt x="324744" y="123324"/>
                    <a:pt x="333740" y="123853"/>
                  </a:cubicBezTo>
                  <a:cubicBezTo>
                    <a:pt x="342736" y="124382"/>
                    <a:pt x="258598" y="110624"/>
                    <a:pt x="228965" y="104803"/>
                  </a:cubicBezTo>
                  <a:cubicBezTo>
                    <a:pt x="199332" y="98982"/>
                    <a:pt x="188219" y="105332"/>
                    <a:pt x="155940" y="88928"/>
                  </a:cubicBezTo>
                  <a:cubicBezTo>
                    <a:pt x="123661" y="72524"/>
                    <a:pt x="7244" y="1615"/>
                    <a:pt x="365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5" name="フリーフォーム 7534">
              <a:extLst>
                <a:ext uri="{FF2B5EF4-FFF2-40B4-BE49-F238E27FC236}">
                  <a16:creationId xmlns:a16="http://schemas.microsoft.com/office/drawing/2014/main" id="{0EA87C8E-3D8E-659C-762A-076EA8C86F6A}"/>
                </a:ext>
              </a:extLst>
            </p:cNvPr>
            <p:cNvSpPr/>
            <p:nvPr/>
          </p:nvSpPr>
          <p:spPr>
            <a:xfrm>
              <a:off x="3406744" y="7032620"/>
              <a:ext cx="155616" cy="279425"/>
            </a:xfrm>
            <a:custGeom>
              <a:avLst/>
              <a:gdLst>
                <a:gd name="connsiteX0" fmla="*/ 31 w 155616"/>
                <a:gd name="connsiteY0" fmla="*/ 5 h 279425"/>
                <a:gd name="connsiteX1" fmla="*/ 50831 w 155616"/>
                <a:gd name="connsiteY1" fmla="*/ 193680 h 279425"/>
                <a:gd name="connsiteX2" fmla="*/ 155606 w 155616"/>
                <a:gd name="connsiteY2" fmla="*/ 279405 h 279425"/>
                <a:gd name="connsiteX3" fmla="*/ 57181 w 155616"/>
                <a:gd name="connsiteY3" fmla="*/ 187330 h 279425"/>
                <a:gd name="connsiteX4" fmla="*/ 31 w 155616"/>
                <a:gd name="connsiteY4" fmla="*/ 5 h 27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16" h="279425">
                  <a:moveTo>
                    <a:pt x="31" y="5"/>
                  </a:moveTo>
                  <a:cubicBezTo>
                    <a:pt x="-1027" y="1063"/>
                    <a:pt x="24902" y="147113"/>
                    <a:pt x="50831" y="193680"/>
                  </a:cubicBezTo>
                  <a:cubicBezTo>
                    <a:pt x="76760" y="240247"/>
                    <a:pt x="154548" y="280463"/>
                    <a:pt x="155606" y="279405"/>
                  </a:cubicBezTo>
                  <a:cubicBezTo>
                    <a:pt x="156664" y="278347"/>
                    <a:pt x="80993" y="228076"/>
                    <a:pt x="57181" y="187330"/>
                  </a:cubicBezTo>
                  <a:cubicBezTo>
                    <a:pt x="33369" y="146584"/>
                    <a:pt x="1089" y="-1053"/>
                    <a:pt x="3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6" name="フリーフォーム 7535">
              <a:extLst>
                <a:ext uri="{FF2B5EF4-FFF2-40B4-BE49-F238E27FC236}">
                  <a16:creationId xmlns:a16="http://schemas.microsoft.com/office/drawing/2014/main" id="{29B05C9D-2B3C-3274-452C-28F709FE949A}"/>
                </a:ext>
              </a:extLst>
            </p:cNvPr>
            <p:cNvSpPr/>
            <p:nvPr/>
          </p:nvSpPr>
          <p:spPr>
            <a:xfrm>
              <a:off x="3586824" y="7318341"/>
              <a:ext cx="258556" cy="39339"/>
            </a:xfrm>
            <a:custGeom>
              <a:avLst/>
              <a:gdLst>
                <a:gd name="connsiteX0" fmla="*/ 926 w 258556"/>
                <a:gd name="connsiteY0" fmla="*/ 34 h 39339"/>
                <a:gd name="connsiteX1" fmla="*/ 80301 w 258556"/>
                <a:gd name="connsiteY1" fmla="*/ 34959 h 39339"/>
                <a:gd name="connsiteX2" fmla="*/ 258101 w 258556"/>
                <a:gd name="connsiteY2" fmla="*/ 38134 h 39339"/>
                <a:gd name="connsiteX3" fmla="*/ 127926 w 258556"/>
                <a:gd name="connsiteY3" fmla="*/ 28609 h 39339"/>
                <a:gd name="connsiteX4" fmla="*/ 926 w 258556"/>
                <a:gd name="connsiteY4" fmla="*/ 34 h 3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56" h="39339">
                  <a:moveTo>
                    <a:pt x="926" y="34"/>
                  </a:moveTo>
                  <a:cubicBezTo>
                    <a:pt x="-7011" y="1092"/>
                    <a:pt x="37439" y="28609"/>
                    <a:pt x="80301" y="34959"/>
                  </a:cubicBezTo>
                  <a:cubicBezTo>
                    <a:pt x="123163" y="41309"/>
                    <a:pt x="250164" y="39192"/>
                    <a:pt x="258101" y="38134"/>
                  </a:cubicBezTo>
                  <a:cubicBezTo>
                    <a:pt x="266038" y="37076"/>
                    <a:pt x="168143" y="34430"/>
                    <a:pt x="127926" y="28609"/>
                  </a:cubicBezTo>
                  <a:cubicBezTo>
                    <a:pt x="87709" y="22788"/>
                    <a:pt x="8863" y="-1024"/>
                    <a:pt x="926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7" name="フリーフォーム 7536">
              <a:extLst>
                <a:ext uri="{FF2B5EF4-FFF2-40B4-BE49-F238E27FC236}">
                  <a16:creationId xmlns:a16="http://schemas.microsoft.com/office/drawing/2014/main" id="{9C363109-60A7-9E78-F599-D58EABD6567C}"/>
                </a:ext>
              </a:extLst>
            </p:cNvPr>
            <p:cNvSpPr/>
            <p:nvPr/>
          </p:nvSpPr>
          <p:spPr>
            <a:xfrm>
              <a:off x="3590749" y="7223100"/>
              <a:ext cx="118437" cy="85787"/>
            </a:xfrm>
            <a:custGeom>
              <a:avLst/>
              <a:gdLst>
                <a:gd name="connsiteX0" fmla="*/ 176 w 118437"/>
                <a:gd name="connsiteY0" fmla="*/ 25 h 85787"/>
                <a:gd name="connsiteX1" fmla="*/ 92251 w 118437"/>
                <a:gd name="connsiteY1" fmla="*/ 50825 h 85787"/>
                <a:gd name="connsiteX2" fmla="*/ 117651 w 118437"/>
                <a:gd name="connsiteY2" fmla="*/ 85750 h 85787"/>
                <a:gd name="connsiteX3" fmla="*/ 70026 w 118437"/>
                <a:gd name="connsiteY3" fmla="*/ 44475 h 85787"/>
                <a:gd name="connsiteX4" fmla="*/ 176 w 118437"/>
                <a:gd name="connsiteY4" fmla="*/ 25 h 8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37" h="85787">
                  <a:moveTo>
                    <a:pt x="176" y="25"/>
                  </a:moveTo>
                  <a:cubicBezTo>
                    <a:pt x="3880" y="1083"/>
                    <a:pt x="72672" y="36538"/>
                    <a:pt x="92251" y="50825"/>
                  </a:cubicBezTo>
                  <a:cubicBezTo>
                    <a:pt x="111830" y="65112"/>
                    <a:pt x="121355" y="86808"/>
                    <a:pt x="117651" y="85750"/>
                  </a:cubicBezTo>
                  <a:cubicBezTo>
                    <a:pt x="113947" y="84692"/>
                    <a:pt x="88018" y="57704"/>
                    <a:pt x="70026" y="44475"/>
                  </a:cubicBezTo>
                  <a:cubicBezTo>
                    <a:pt x="52034" y="31246"/>
                    <a:pt x="-3528" y="-1033"/>
                    <a:pt x="176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8" name="フリーフォーム 7537">
              <a:extLst>
                <a:ext uri="{FF2B5EF4-FFF2-40B4-BE49-F238E27FC236}">
                  <a16:creationId xmlns:a16="http://schemas.microsoft.com/office/drawing/2014/main" id="{05CA8608-0F77-144B-9264-CEFAE51EFBCD}"/>
                </a:ext>
              </a:extLst>
            </p:cNvPr>
            <p:cNvSpPr/>
            <p:nvPr/>
          </p:nvSpPr>
          <p:spPr>
            <a:xfrm>
              <a:off x="3679817" y="7270609"/>
              <a:ext cx="175503" cy="73308"/>
            </a:xfrm>
            <a:custGeom>
              <a:avLst/>
              <a:gdLst>
                <a:gd name="connsiteX0" fmla="*/ 8 w 175503"/>
                <a:gd name="connsiteY0" fmla="*/ 22366 h 73308"/>
                <a:gd name="connsiteX1" fmla="*/ 127008 w 175503"/>
                <a:gd name="connsiteY1" fmla="*/ 12841 h 73308"/>
                <a:gd name="connsiteX2" fmla="*/ 158758 w 175503"/>
                <a:gd name="connsiteY2" fmla="*/ 73166 h 73308"/>
                <a:gd name="connsiteX3" fmla="*/ 174633 w 175503"/>
                <a:gd name="connsiteY3" fmla="*/ 28716 h 73308"/>
                <a:gd name="connsiteX4" fmla="*/ 133358 w 175503"/>
                <a:gd name="connsiteY4" fmla="*/ 141 h 73308"/>
                <a:gd name="connsiteX5" fmla="*/ 8 w 175503"/>
                <a:gd name="connsiteY5" fmla="*/ 22366 h 7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503" h="73308">
                  <a:moveTo>
                    <a:pt x="8" y="22366"/>
                  </a:moveTo>
                  <a:cubicBezTo>
                    <a:pt x="-1050" y="24483"/>
                    <a:pt x="100550" y="4374"/>
                    <a:pt x="127008" y="12841"/>
                  </a:cubicBezTo>
                  <a:cubicBezTo>
                    <a:pt x="153466" y="21308"/>
                    <a:pt x="150821" y="70520"/>
                    <a:pt x="158758" y="73166"/>
                  </a:cubicBezTo>
                  <a:cubicBezTo>
                    <a:pt x="166695" y="75812"/>
                    <a:pt x="178866" y="40887"/>
                    <a:pt x="174633" y="28716"/>
                  </a:cubicBezTo>
                  <a:cubicBezTo>
                    <a:pt x="170400" y="16545"/>
                    <a:pt x="155054" y="2258"/>
                    <a:pt x="133358" y="141"/>
                  </a:cubicBezTo>
                  <a:cubicBezTo>
                    <a:pt x="111662" y="-1976"/>
                    <a:pt x="1066" y="20249"/>
                    <a:pt x="8" y="22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39" name="フリーフォーム 7538">
              <a:extLst>
                <a:ext uri="{FF2B5EF4-FFF2-40B4-BE49-F238E27FC236}">
                  <a16:creationId xmlns:a16="http://schemas.microsoft.com/office/drawing/2014/main" id="{C08FC05E-F944-7D81-EBC3-13FC44C737DD}"/>
                </a:ext>
              </a:extLst>
            </p:cNvPr>
            <p:cNvSpPr/>
            <p:nvPr/>
          </p:nvSpPr>
          <p:spPr>
            <a:xfrm>
              <a:off x="3481578" y="7013456"/>
              <a:ext cx="81075" cy="184340"/>
            </a:xfrm>
            <a:custGeom>
              <a:avLst/>
              <a:gdLst>
                <a:gd name="connsiteX0" fmla="*/ 10922 w 81075"/>
                <a:gd name="connsiteY0" fmla="*/ 119 h 184340"/>
                <a:gd name="connsiteX1" fmla="*/ 4572 w 81075"/>
                <a:gd name="connsiteY1" fmla="*/ 69969 h 184340"/>
                <a:gd name="connsiteX2" fmla="*/ 80772 w 81075"/>
                <a:gd name="connsiteY2" fmla="*/ 184269 h 184340"/>
                <a:gd name="connsiteX3" fmla="*/ 29972 w 81075"/>
                <a:gd name="connsiteY3" fmla="*/ 85844 h 184340"/>
                <a:gd name="connsiteX4" fmla="*/ 10922 w 81075"/>
                <a:gd name="connsiteY4" fmla="*/ 119 h 18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75" h="184340">
                  <a:moveTo>
                    <a:pt x="10922" y="119"/>
                  </a:moveTo>
                  <a:cubicBezTo>
                    <a:pt x="6689" y="-2527"/>
                    <a:pt x="-7070" y="39277"/>
                    <a:pt x="4572" y="69969"/>
                  </a:cubicBezTo>
                  <a:cubicBezTo>
                    <a:pt x="16214" y="100661"/>
                    <a:pt x="76539" y="181623"/>
                    <a:pt x="80772" y="184269"/>
                  </a:cubicBezTo>
                  <a:cubicBezTo>
                    <a:pt x="85005" y="186915"/>
                    <a:pt x="43730" y="115477"/>
                    <a:pt x="29972" y="85844"/>
                  </a:cubicBezTo>
                  <a:cubicBezTo>
                    <a:pt x="16214" y="56211"/>
                    <a:pt x="15155" y="2765"/>
                    <a:pt x="10922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0" name="フリーフォーム 7539">
              <a:extLst>
                <a:ext uri="{FF2B5EF4-FFF2-40B4-BE49-F238E27FC236}">
                  <a16:creationId xmlns:a16="http://schemas.microsoft.com/office/drawing/2014/main" id="{0A576EF5-C58A-4764-B9E0-ABD27F5A374F}"/>
                </a:ext>
              </a:extLst>
            </p:cNvPr>
            <p:cNvSpPr/>
            <p:nvPr/>
          </p:nvSpPr>
          <p:spPr>
            <a:xfrm>
              <a:off x="3621905" y="7153275"/>
              <a:ext cx="115724" cy="56570"/>
            </a:xfrm>
            <a:custGeom>
              <a:avLst/>
              <a:gdLst>
                <a:gd name="connsiteX0" fmla="*/ 770 w 115724"/>
                <a:gd name="connsiteY0" fmla="*/ 0 h 56570"/>
                <a:gd name="connsiteX1" fmla="*/ 67445 w 115724"/>
                <a:gd name="connsiteY1" fmla="*/ 50800 h 56570"/>
                <a:gd name="connsiteX2" fmla="*/ 115070 w 115724"/>
                <a:gd name="connsiteY2" fmla="*/ 50800 h 56570"/>
                <a:gd name="connsiteX3" fmla="*/ 770 w 115724"/>
                <a:gd name="connsiteY3" fmla="*/ 0 h 5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24" h="56570">
                  <a:moveTo>
                    <a:pt x="770" y="0"/>
                  </a:moveTo>
                  <a:cubicBezTo>
                    <a:pt x="-7167" y="0"/>
                    <a:pt x="48395" y="42333"/>
                    <a:pt x="67445" y="50800"/>
                  </a:cubicBezTo>
                  <a:cubicBezTo>
                    <a:pt x="86495" y="59267"/>
                    <a:pt x="120891" y="57679"/>
                    <a:pt x="115070" y="50800"/>
                  </a:cubicBezTo>
                  <a:cubicBezTo>
                    <a:pt x="109249" y="43921"/>
                    <a:pt x="8707" y="0"/>
                    <a:pt x="77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1" name="フリーフォーム 7540">
              <a:extLst>
                <a:ext uri="{FF2B5EF4-FFF2-40B4-BE49-F238E27FC236}">
                  <a16:creationId xmlns:a16="http://schemas.microsoft.com/office/drawing/2014/main" id="{82009A3E-A613-F2A0-E273-DCF326B2625C}"/>
                </a:ext>
              </a:extLst>
            </p:cNvPr>
            <p:cNvSpPr/>
            <p:nvPr/>
          </p:nvSpPr>
          <p:spPr>
            <a:xfrm>
              <a:off x="3743321" y="7168793"/>
              <a:ext cx="67907" cy="105611"/>
            </a:xfrm>
            <a:custGeom>
              <a:avLst/>
              <a:gdLst>
                <a:gd name="connsiteX0" fmla="*/ 4 w 67907"/>
                <a:gd name="connsiteY0" fmla="*/ 357 h 105611"/>
                <a:gd name="connsiteX1" fmla="*/ 60329 w 67907"/>
                <a:gd name="connsiteY1" fmla="*/ 47982 h 105611"/>
                <a:gd name="connsiteX2" fmla="*/ 66679 w 67907"/>
                <a:gd name="connsiteY2" fmla="*/ 105132 h 105611"/>
                <a:gd name="connsiteX3" fmla="*/ 57154 w 67907"/>
                <a:gd name="connsiteY3" fmla="*/ 73382 h 105611"/>
                <a:gd name="connsiteX4" fmla="*/ 4 w 67907"/>
                <a:gd name="connsiteY4" fmla="*/ 357 h 10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07" h="105611">
                  <a:moveTo>
                    <a:pt x="4" y="357"/>
                  </a:moveTo>
                  <a:cubicBezTo>
                    <a:pt x="533" y="-3876"/>
                    <a:pt x="49217" y="30520"/>
                    <a:pt x="60329" y="47982"/>
                  </a:cubicBezTo>
                  <a:cubicBezTo>
                    <a:pt x="71441" y="65444"/>
                    <a:pt x="67208" y="100899"/>
                    <a:pt x="66679" y="105132"/>
                  </a:cubicBezTo>
                  <a:cubicBezTo>
                    <a:pt x="66150" y="109365"/>
                    <a:pt x="62975" y="84494"/>
                    <a:pt x="57154" y="73382"/>
                  </a:cubicBezTo>
                  <a:cubicBezTo>
                    <a:pt x="51333" y="62270"/>
                    <a:pt x="-525" y="4590"/>
                    <a:pt x="4" y="3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2" name="フリーフォーム 7541">
              <a:extLst>
                <a:ext uri="{FF2B5EF4-FFF2-40B4-BE49-F238E27FC236}">
                  <a16:creationId xmlns:a16="http://schemas.microsoft.com/office/drawing/2014/main" id="{30E77F49-5FED-4811-BF85-334102E2B963}"/>
                </a:ext>
              </a:extLst>
            </p:cNvPr>
            <p:cNvSpPr/>
            <p:nvPr/>
          </p:nvSpPr>
          <p:spPr>
            <a:xfrm>
              <a:off x="3583995" y="6873862"/>
              <a:ext cx="51549" cy="304818"/>
            </a:xfrm>
            <a:custGeom>
              <a:avLst/>
              <a:gdLst>
                <a:gd name="connsiteX0" fmla="*/ 10105 w 51549"/>
                <a:gd name="connsiteY0" fmla="*/ 13 h 304818"/>
                <a:gd name="connsiteX1" fmla="*/ 48205 w 51549"/>
                <a:gd name="connsiteY1" fmla="*/ 85738 h 304818"/>
                <a:gd name="connsiteX2" fmla="*/ 580 w 51549"/>
                <a:gd name="connsiteY2" fmla="*/ 142888 h 304818"/>
                <a:gd name="connsiteX3" fmla="*/ 22805 w 51549"/>
                <a:gd name="connsiteY3" fmla="*/ 174638 h 304818"/>
                <a:gd name="connsiteX4" fmla="*/ 38680 w 51549"/>
                <a:gd name="connsiteY4" fmla="*/ 247663 h 304818"/>
                <a:gd name="connsiteX5" fmla="*/ 22805 w 51549"/>
                <a:gd name="connsiteY5" fmla="*/ 304813 h 304818"/>
                <a:gd name="connsiteX6" fmla="*/ 51380 w 51549"/>
                <a:gd name="connsiteY6" fmla="*/ 244488 h 304818"/>
                <a:gd name="connsiteX7" fmla="*/ 6930 w 51549"/>
                <a:gd name="connsiteY7" fmla="*/ 155588 h 304818"/>
                <a:gd name="connsiteX8" fmla="*/ 35505 w 51549"/>
                <a:gd name="connsiteY8" fmla="*/ 92088 h 304818"/>
                <a:gd name="connsiteX9" fmla="*/ 10105 w 51549"/>
                <a:gd name="connsiteY9" fmla="*/ 13 h 30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304818">
                  <a:moveTo>
                    <a:pt x="10105" y="13"/>
                  </a:moveTo>
                  <a:cubicBezTo>
                    <a:pt x="12222" y="-1045"/>
                    <a:pt x="49793" y="61925"/>
                    <a:pt x="48205" y="85738"/>
                  </a:cubicBezTo>
                  <a:cubicBezTo>
                    <a:pt x="46617" y="109551"/>
                    <a:pt x="4813" y="128071"/>
                    <a:pt x="580" y="142888"/>
                  </a:cubicBezTo>
                  <a:cubicBezTo>
                    <a:pt x="-3653" y="157705"/>
                    <a:pt x="16455" y="157176"/>
                    <a:pt x="22805" y="174638"/>
                  </a:cubicBezTo>
                  <a:cubicBezTo>
                    <a:pt x="29155" y="192100"/>
                    <a:pt x="38680" y="225967"/>
                    <a:pt x="38680" y="247663"/>
                  </a:cubicBezTo>
                  <a:cubicBezTo>
                    <a:pt x="38680" y="269359"/>
                    <a:pt x="20688" y="305342"/>
                    <a:pt x="22805" y="304813"/>
                  </a:cubicBezTo>
                  <a:cubicBezTo>
                    <a:pt x="24922" y="304284"/>
                    <a:pt x="54026" y="269359"/>
                    <a:pt x="51380" y="244488"/>
                  </a:cubicBezTo>
                  <a:cubicBezTo>
                    <a:pt x="48734" y="219617"/>
                    <a:pt x="9576" y="180988"/>
                    <a:pt x="6930" y="155588"/>
                  </a:cubicBezTo>
                  <a:cubicBezTo>
                    <a:pt x="4284" y="130188"/>
                    <a:pt x="32859" y="111667"/>
                    <a:pt x="35505" y="92088"/>
                  </a:cubicBezTo>
                  <a:cubicBezTo>
                    <a:pt x="38151" y="72509"/>
                    <a:pt x="7988" y="1071"/>
                    <a:pt x="10105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3" name="フリーフォーム 7542">
              <a:extLst>
                <a:ext uri="{FF2B5EF4-FFF2-40B4-BE49-F238E27FC236}">
                  <a16:creationId xmlns:a16="http://schemas.microsoft.com/office/drawing/2014/main" id="{3F3BF201-B3BB-F905-83DC-E5E114D97F90}"/>
                </a:ext>
              </a:extLst>
            </p:cNvPr>
            <p:cNvSpPr/>
            <p:nvPr/>
          </p:nvSpPr>
          <p:spPr>
            <a:xfrm>
              <a:off x="3289258" y="6835775"/>
              <a:ext cx="25598" cy="120650"/>
            </a:xfrm>
            <a:custGeom>
              <a:avLst/>
              <a:gdLst>
                <a:gd name="connsiteX0" fmla="*/ 6392 w 25598"/>
                <a:gd name="connsiteY0" fmla="*/ 0 h 120650"/>
                <a:gd name="connsiteX1" fmla="*/ 19092 w 25598"/>
                <a:gd name="connsiteY1" fmla="*/ 66675 h 120650"/>
                <a:gd name="connsiteX2" fmla="*/ 42 w 25598"/>
                <a:gd name="connsiteY2" fmla="*/ 120650 h 120650"/>
                <a:gd name="connsiteX3" fmla="*/ 25442 w 25598"/>
                <a:gd name="connsiteY3" fmla="*/ 66675 h 120650"/>
                <a:gd name="connsiteX4" fmla="*/ 6392 w 25598"/>
                <a:gd name="connsiteY4" fmla="*/ 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98" h="120650">
                  <a:moveTo>
                    <a:pt x="6392" y="0"/>
                  </a:moveTo>
                  <a:cubicBezTo>
                    <a:pt x="5334" y="0"/>
                    <a:pt x="20150" y="46567"/>
                    <a:pt x="19092" y="66675"/>
                  </a:cubicBezTo>
                  <a:cubicBezTo>
                    <a:pt x="18034" y="86783"/>
                    <a:pt x="-1016" y="120650"/>
                    <a:pt x="42" y="120650"/>
                  </a:cubicBezTo>
                  <a:cubicBezTo>
                    <a:pt x="1100" y="120650"/>
                    <a:pt x="23325" y="84667"/>
                    <a:pt x="25442" y="66675"/>
                  </a:cubicBezTo>
                  <a:cubicBezTo>
                    <a:pt x="27559" y="48683"/>
                    <a:pt x="7450" y="0"/>
                    <a:pt x="639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4" name="フリーフォーム 7543">
              <a:extLst>
                <a:ext uri="{FF2B5EF4-FFF2-40B4-BE49-F238E27FC236}">
                  <a16:creationId xmlns:a16="http://schemas.microsoft.com/office/drawing/2014/main" id="{271E07B9-6B9F-6393-C1D1-F07F7FFD8090}"/>
                </a:ext>
              </a:extLst>
            </p:cNvPr>
            <p:cNvSpPr/>
            <p:nvPr/>
          </p:nvSpPr>
          <p:spPr>
            <a:xfrm>
              <a:off x="3431735" y="6721389"/>
              <a:ext cx="25987" cy="171650"/>
            </a:xfrm>
            <a:custGeom>
              <a:avLst/>
              <a:gdLst>
                <a:gd name="connsiteX0" fmla="*/ 13140 w 25987"/>
                <a:gd name="connsiteY0" fmla="*/ 86 h 171650"/>
                <a:gd name="connsiteX1" fmla="*/ 9965 w 25987"/>
                <a:gd name="connsiteY1" fmla="*/ 101686 h 171650"/>
                <a:gd name="connsiteX2" fmla="*/ 440 w 25987"/>
                <a:gd name="connsiteY2" fmla="*/ 171536 h 171650"/>
                <a:gd name="connsiteX3" fmla="*/ 25840 w 25987"/>
                <a:gd name="connsiteY3" fmla="*/ 85811 h 171650"/>
                <a:gd name="connsiteX4" fmla="*/ 13140 w 25987"/>
                <a:gd name="connsiteY4" fmla="*/ 86 h 1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7" h="171650">
                  <a:moveTo>
                    <a:pt x="13140" y="86"/>
                  </a:moveTo>
                  <a:cubicBezTo>
                    <a:pt x="10494" y="2732"/>
                    <a:pt x="12082" y="73111"/>
                    <a:pt x="9965" y="101686"/>
                  </a:cubicBezTo>
                  <a:cubicBezTo>
                    <a:pt x="7848" y="130261"/>
                    <a:pt x="-2206" y="174182"/>
                    <a:pt x="440" y="171536"/>
                  </a:cubicBezTo>
                  <a:cubicBezTo>
                    <a:pt x="3086" y="168890"/>
                    <a:pt x="24253" y="115444"/>
                    <a:pt x="25840" y="85811"/>
                  </a:cubicBezTo>
                  <a:cubicBezTo>
                    <a:pt x="27427" y="56178"/>
                    <a:pt x="15786" y="-2560"/>
                    <a:pt x="13140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5" name="フリーフォーム 7544">
              <a:extLst>
                <a:ext uri="{FF2B5EF4-FFF2-40B4-BE49-F238E27FC236}">
                  <a16:creationId xmlns:a16="http://schemas.microsoft.com/office/drawing/2014/main" id="{989D271A-8497-8844-77E0-B4D7F6C80EC0}"/>
                </a:ext>
              </a:extLst>
            </p:cNvPr>
            <p:cNvSpPr/>
            <p:nvPr/>
          </p:nvSpPr>
          <p:spPr>
            <a:xfrm>
              <a:off x="3534966" y="6565336"/>
              <a:ext cx="68828" cy="270897"/>
            </a:xfrm>
            <a:custGeom>
              <a:avLst/>
              <a:gdLst>
                <a:gd name="connsiteX0" fmla="*/ 68659 w 68828"/>
                <a:gd name="connsiteY0" fmla="*/ 564 h 270897"/>
                <a:gd name="connsiteX1" fmla="*/ 21034 w 68828"/>
                <a:gd name="connsiteY1" fmla="*/ 105339 h 270897"/>
                <a:gd name="connsiteX2" fmla="*/ 17859 w 68828"/>
                <a:gd name="connsiteY2" fmla="*/ 270439 h 270897"/>
                <a:gd name="connsiteX3" fmla="*/ 1984 w 68828"/>
                <a:gd name="connsiteY3" fmla="*/ 149789 h 270897"/>
                <a:gd name="connsiteX4" fmla="*/ 68659 w 68828"/>
                <a:gd name="connsiteY4" fmla="*/ 564 h 27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28" h="270897">
                  <a:moveTo>
                    <a:pt x="68659" y="564"/>
                  </a:moveTo>
                  <a:cubicBezTo>
                    <a:pt x="71834" y="-6844"/>
                    <a:pt x="29501" y="60360"/>
                    <a:pt x="21034" y="105339"/>
                  </a:cubicBezTo>
                  <a:cubicBezTo>
                    <a:pt x="12567" y="150318"/>
                    <a:pt x="21034" y="263031"/>
                    <a:pt x="17859" y="270439"/>
                  </a:cubicBezTo>
                  <a:cubicBezTo>
                    <a:pt x="14684" y="277847"/>
                    <a:pt x="-6483" y="193710"/>
                    <a:pt x="1984" y="149789"/>
                  </a:cubicBezTo>
                  <a:cubicBezTo>
                    <a:pt x="10451" y="105868"/>
                    <a:pt x="65484" y="7972"/>
                    <a:pt x="68659" y="5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6" name="フリーフォーム 7545">
              <a:extLst>
                <a:ext uri="{FF2B5EF4-FFF2-40B4-BE49-F238E27FC236}">
                  <a16:creationId xmlns:a16="http://schemas.microsoft.com/office/drawing/2014/main" id="{CF47FBB4-E044-F036-DA67-A0A615D2AF62}"/>
                </a:ext>
              </a:extLst>
            </p:cNvPr>
            <p:cNvSpPr/>
            <p:nvPr/>
          </p:nvSpPr>
          <p:spPr>
            <a:xfrm>
              <a:off x="3675908" y="6835743"/>
              <a:ext cx="28755" cy="283173"/>
            </a:xfrm>
            <a:custGeom>
              <a:avLst/>
              <a:gdLst>
                <a:gd name="connsiteX0" fmla="*/ 26142 w 28755"/>
                <a:gd name="connsiteY0" fmla="*/ 3207 h 283173"/>
                <a:gd name="connsiteX1" fmla="*/ 742 w 28755"/>
                <a:gd name="connsiteY1" fmla="*/ 73057 h 283173"/>
                <a:gd name="connsiteX2" fmla="*/ 7092 w 28755"/>
                <a:gd name="connsiteY2" fmla="*/ 155607 h 283173"/>
                <a:gd name="connsiteX3" fmla="*/ 10267 w 28755"/>
                <a:gd name="connsiteY3" fmla="*/ 219107 h 283173"/>
                <a:gd name="connsiteX4" fmla="*/ 7092 w 28755"/>
                <a:gd name="connsiteY4" fmla="*/ 282607 h 283173"/>
                <a:gd name="connsiteX5" fmla="*/ 26142 w 28755"/>
                <a:gd name="connsiteY5" fmla="*/ 181007 h 283173"/>
                <a:gd name="connsiteX6" fmla="*/ 26142 w 28755"/>
                <a:gd name="connsiteY6" fmla="*/ 3207 h 28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55" h="283173">
                  <a:moveTo>
                    <a:pt x="26142" y="3207"/>
                  </a:moveTo>
                  <a:cubicBezTo>
                    <a:pt x="21909" y="-14785"/>
                    <a:pt x="3917" y="47657"/>
                    <a:pt x="742" y="73057"/>
                  </a:cubicBezTo>
                  <a:cubicBezTo>
                    <a:pt x="-2433" y="98457"/>
                    <a:pt x="5504" y="131265"/>
                    <a:pt x="7092" y="155607"/>
                  </a:cubicBezTo>
                  <a:cubicBezTo>
                    <a:pt x="8679" y="179949"/>
                    <a:pt x="10267" y="197940"/>
                    <a:pt x="10267" y="219107"/>
                  </a:cubicBezTo>
                  <a:cubicBezTo>
                    <a:pt x="10267" y="240274"/>
                    <a:pt x="4446" y="288957"/>
                    <a:pt x="7092" y="282607"/>
                  </a:cubicBezTo>
                  <a:cubicBezTo>
                    <a:pt x="9738" y="276257"/>
                    <a:pt x="23496" y="228632"/>
                    <a:pt x="26142" y="181007"/>
                  </a:cubicBezTo>
                  <a:cubicBezTo>
                    <a:pt x="28788" y="133382"/>
                    <a:pt x="30375" y="21199"/>
                    <a:pt x="26142" y="3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7" name="フリーフォーム 7546">
              <a:extLst>
                <a:ext uri="{FF2B5EF4-FFF2-40B4-BE49-F238E27FC236}">
                  <a16:creationId xmlns:a16="http://schemas.microsoft.com/office/drawing/2014/main" id="{3AD160C0-4655-EB4C-F91B-FB6D0DD2E4EE}"/>
                </a:ext>
              </a:extLst>
            </p:cNvPr>
            <p:cNvSpPr/>
            <p:nvPr/>
          </p:nvSpPr>
          <p:spPr>
            <a:xfrm>
              <a:off x="4401553" y="1666821"/>
              <a:ext cx="81408" cy="191848"/>
            </a:xfrm>
            <a:custGeom>
              <a:avLst/>
              <a:gdLst>
                <a:gd name="connsiteX0" fmla="*/ 17338 w 81408"/>
                <a:gd name="connsiteY0" fmla="*/ 364 h 191848"/>
                <a:gd name="connsiteX1" fmla="*/ 51362 w 81408"/>
                <a:gd name="connsiteY1" fmla="*/ 51400 h 191848"/>
                <a:gd name="connsiteX2" fmla="*/ 326 w 81408"/>
                <a:gd name="connsiteY2" fmla="*/ 191750 h 191848"/>
                <a:gd name="connsiteX3" fmla="*/ 81134 w 81408"/>
                <a:gd name="connsiteY3" fmla="*/ 72666 h 191848"/>
                <a:gd name="connsiteX4" fmla="*/ 17338 w 81408"/>
                <a:gd name="connsiteY4" fmla="*/ 364 h 19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08" h="191848">
                  <a:moveTo>
                    <a:pt x="17338" y="364"/>
                  </a:moveTo>
                  <a:cubicBezTo>
                    <a:pt x="12376" y="-3180"/>
                    <a:pt x="54197" y="19502"/>
                    <a:pt x="51362" y="51400"/>
                  </a:cubicBezTo>
                  <a:cubicBezTo>
                    <a:pt x="48527" y="83298"/>
                    <a:pt x="-4636" y="188206"/>
                    <a:pt x="326" y="191750"/>
                  </a:cubicBezTo>
                  <a:cubicBezTo>
                    <a:pt x="5288" y="195294"/>
                    <a:pt x="76172" y="102437"/>
                    <a:pt x="81134" y="72666"/>
                  </a:cubicBezTo>
                  <a:cubicBezTo>
                    <a:pt x="86096" y="42895"/>
                    <a:pt x="22300" y="3908"/>
                    <a:pt x="17338" y="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8" name="フリーフォーム 7547">
              <a:extLst>
                <a:ext uri="{FF2B5EF4-FFF2-40B4-BE49-F238E27FC236}">
                  <a16:creationId xmlns:a16="http://schemas.microsoft.com/office/drawing/2014/main" id="{AB3A000C-34A2-A24D-AC7E-14041828385B}"/>
                </a:ext>
              </a:extLst>
            </p:cNvPr>
            <p:cNvSpPr/>
            <p:nvPr/>
          </p:nvSpPr>
          <p:spPr>
            <a:xfrm>
              <a:off x="4975629" y="1284048"/>
              <a:ext cx="104216" cy="257630"/>
            </a:xfrm>
            <a:custGeom>
              <a:avLst/>
              <a:gdLst>
                <a:gd name="connsiteX0" fmla="*/ 51444 w 104216"/>
                <a:gd name="connsiteY0" fmla="*/ 365 h 257630"/>
                <a:gd name="connsiteX1" fmla="*/ 8914 w 104216"/>
                <a:gd name="connsiteY1" fmla="*/ 153474 h 257630"/>
                <a:gd name="connsiteX2" fmla="*/ 98228 w 104216"/>
                <a:gd name="connsiteY2" fmla="*/ 251293 h 257630"/>
                <a:gd name="connsiteX3" fmla="*/ 85469 w 104216"/>
                <a:gd name="connsiteY3" fmla="*/ 242787 h 257630"/>
                <a:gd name="connsiteX4" fmla="*/ 408 w 104216"/>
                <a:gd name="connsiteY4" fmla="*/ 200257 h 257630"/>
                <a:gd name="connsiteX5" fmla="*/ 51444 w 104216"/>
                <a:gd name="connsiteY5" fmla="*/ 365 h 25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216" h="257630">
                  <a:moveTo>
                    <a:pt x="51444" y="365"/>
                  </a:moveTo>
                  <a:cubicBezTo>
                    <a:pt x="52862" y="-7432"/>
                    <a:pt x="1117" y="111653"/>
                    <a:pt x="8914" y="153474"/>
                  </a:cubicBezTo>
                  <a:cubicBezTo>
                    <a:pt x="16711" y="195295"/>
                    <a:pt x="98228" y="251293"/>
                    <a:pt x="98228" y="251293"/>
                  </a:cubicBezTo>
                  <a:cubicBezTo>
                    <a:pt x="110987" y="266178"/>
                    <a:pt x="101772" y="251293"/>
                    <a:pt x="85469" y="242787"/>
                  </a:cubicBezTo>
                  <a:cubicBezTo>
                    <a:pt x="69166" y="234281"/>
                    <a:pt x="6079" y="233572"/>
                    <a:pt x="408" y="200257"/>
                  </a:cubicBezTo>
                  <a:cubicBezTo>
                    <a:pt x="-5263" y="166942"/>
                    <a:pt x="50026" y="8162"/>
                    <a:pt x="51444" y="3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49" name="フリーフォーム 7548">
              <a:extLst>
                <a:ext uri="{FF2B5EF4-FFF2-40B4-BE49-F238E27FC236}">
                  <a16:creationId xmlns:a16="http://schemas.microsoft.com/office/drawing/2014/main" id="{B58A30A7-2DAC-9FA0-BAD2-8FFF1F2775E0}"/>
                </a:ext>
              </a:extLst>
            </p:cNvPr>
            <p:cNvSpPr/>
            <p:nvPr/>
          </p:nvSpPr>
          <p:spPr>
            <a:xfrm>
              <a:off x="4246071" y="2029100"/>
              <a:ext cx="784180" cy="413561"/>
            </a:xfrm>
            <a:custGeom>
              <a:avLst/>
              <a:gdLst>
                <a:gd name="connsiteX0" fmla="*/ 252 w 784180"/>
                <a:gd name="connsiteY0" fmla="*/ 413475 h 413561"/>
                <a:gd name="connsiteX1" fmla="*/ 645343 w 784180"/>
                <a:gd name="connsiteY1" fmla="*/ 200533 h 413561"/>
                <a:gd name="connsiteX2" fmla="*/ 733025 w 784180"/>
                <a:gd name="connsiteY2" fmla="*/ 116 h 413561"/>
                <a:gd name="connsiteX3" fmla="*/ 726762 w 784180"/>
                <a:gd name="connsiteY3" fmla="*/ 175481 h 413561"/>
                <a:gd name="connsiteX4" fmla="*/ 252 w 784180"/>
                <a:gd name="connsiteY4" fmla="*/ 413475 h 41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180" h="413561">
                  <a:moveTo>
                    <a:pt x="252" y="413475"/>
                  </a:moveTo>
                  <a:cubicBezTo>
                    <a:pt x="-13318" y="417650"/>
                    <a:pt x="523214" y="269426"/>
                    <a:pt x="645343" y="200533"/>
                  </a:cubicBezTo>
                  <a:cubicBezTo>
                    <a:pt x="767472" y="131640"/>
                    <a:pt x="719455" y="4291"/>
                    <a:pt x="733025" y="116"/>
                  </a:cubicBezTo>
                  <a:cubicBezTo>
                    <a:pt x="746595" y="-4059"/>
                    <a:pt x="844715" y="104500"/>
                    <a:pt x="726762" y="175481"/>
                  </a:cubicBezTo>
                  <a:cubicBezTo>
                    <a:pt x="608809" y="246462"/>
                    <a:pt x="13822" y="409300"/>
                    <a:pt x="252" y="413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0" name="フリーフォーム 7549">
              <a:extLst>
                <a:ext uri="{FF2B5EF4-FFF2-40B4-BE49-F238E27FC236}">
                  <a16:creationId xmlns:a16="http://schemas.microsoft.com/office/drawing/2014/main" id="{7805D097-A04F-EA79-C79C-1AA669AE3897}"/>
                </a:ext>
              </a:extLst>
            </p:cNvPr>
            <p:cNvSpPr/>
            <p:nvPr/>
          </p:nvSpPr>
          <p:spPr>
            <a:xfrm>
              <a:off x="5379737" y="2173247"/>
              <a:ext cx="216077" cy="1503255"/>
            </a:xfrm>
            <a:custGeom>
              <a:avLst/>
              <a:gdLst>
                <a:gd name="connsiteX0" fmla="*/ 37770 w 216077"/>
                <a:gd name="connsiteY0" fmla="*/ 19 h 1503255"/>
                <a:gd name="connsiteX1" fmla="*/ 206871 w 216077"/>
                <a:gd name="connsiteY1" fmla="*/ 620057 h 1503255"/>
                <a:gd name="connsiteX2" fmla="*/ 192 w 216077"/>
                <a:gd name="connsiteY2" fmla="*/ 1503142 h 1503255"/>
                <a:gd name="connsiteX3" fmla="*/ 169293 w 216077"/>
                <a:gd name="connsiteY3" fmla="*/ 682687 h 1503255"/>
                <a:gd name="connsiteX4" fmla="*/ 163030 w 216077"/>
                <a:gd name="connsiteY4" fmla="*/ 782895 h 1503255"/>
                <a:gd name="connsiteX5" fmla="*/ 213134 w 216077"/>
                <a:gd name="connsiteY5" fmla="*/ 638846 h 1503255"/>
                <a:gd name="connsiteX6" fmla="*/ 37770 w 216077"/>
                <a:gd name="connsiteY6" fmla="*/ 19 h 150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77" h="1503255">
                  <a:moveTo>
                    <a:pt x="37770" y="19"/>
                  </a:moveTo>
                  <a:cubicBezTo>
                    <a:pt x="36726" y="-3113"/>
                    <a:pt x="213134" y="369537"/>
                    <a:pt x="206871" y="620057"/>
                  </a:cubicBezTo>
                  <a:cubicBezTo>
                    <a:pt x="200608" y="870577"/>
                    <a:pt x="6455" y="1492704"/>
                    <a:pt x="192" y="1503142"/>
                  </a:cubicBezTo>
                  <a:cubicBezTo>
                    <a:pt x="-6071" y="1513580"/>
                    <a:pt x="142153" y="802728"/>
                    <a:pt x="169293" y="682687"/>
                  </a:cubicBezTo>
                  <a:cubicBezTo>
                    <a:pt x="196433" y="562646"/>
                    <a:pt x="155723" y="790202"/>
                    <a:pt x="163030" y="782895"/>
                  </a:cubicBezTo>
                  <a:cubicBezTo>
                    <a:pt x="170337" y="775588"/>
                    <a:pt x="229835" y="765150"/>
                    <a:pt x="213134" y="638846"/>
                  </a:cubicBezTo>
                  <a:cubicBezTo>
                    <a:pt x="196433" y="512542"/>
                    <a:pt x="38814" y="3151"/>
                    <a:pt x="37770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1" name="フリーフォーム 7550">
              <a:extLst>
                <a:ext uri="{FF2B5EF4-FFF2-40B4-BE49-F238E27FC236}">
                  <a16:creationId xmlns:a16="http://schemas.microsoft.com/office/drawing/2014/main" id="{92216B37-DED4-CE66-E4C4-C8E408BC7623}"/>
                </a:ext>
              </a:extLst>
            </p:cNvPr>
            <p:cNvSpPr/>
            <p:nvPr/>
          </p:nvSpPr>
          <p:spPr>
            <a:xfrm>
              <a:off x="5404981" y="3964880"/>
              <a:ext cx="63152" cy="1563240"/>
            </a:xfrm>
            <a:custGeom>
              <a:avLst/>
              <a:gdLst>
                <a:gd name="connsiteX0" fmla="*/ 37578 w 63152"/>
                <a:gd name="connsiteY0" fmla="*/ 106079 h 1563240"/>
                <a:gd name="connsiteX1" fmla="*/ 62630 w 63152"/>
                <a:gd name="connsiteY1" fmla="*/ 1527783 h 1563240"/>
                <a:gd name="connsiteX2" fmla="*/ 50104 w 63152"/>
                <a:gd name="connsiteY2" fmla="*/ 1101898 h 1563240"/>
                <a:gd name="connsiteX3" fmla="*/ 0 w 63152"/>
                <a:gd name="connsiteY3" fmla="*/ 757432 h 1563240"/>
                <a:gd name="connsiteX4" fmla="*/ 50104 w 63152"/>
                <a:gd name="connsiteY4" fmla="*/ 174972 h 1563240"/>
                <a:gd name="connsiteX5" fmla="*/ 37578 w 63152"/>
                <a:gd name="connsiteY5" fmla="*/ 106079 h 156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52" h="1563240">
                  <a:moveTo>
                    <a:pt x="37578" y="106079"/>
                  </a:moveTo>
                  <a:cubicBezTo>
                    <a:pt x="39666" y="331547"/>
                    <a:pt x="60542" y="1361813"/>
                    <a:pt x="62630" y="1527783"/>
                  </a:cubicBezTo>
                  <a:cubicBezTo>
                    <a:pt x="64718" y="1693753"/>
                    <a:pt x="60542" y="1230290"/>
                    <a:pt x="50104" y="1101898"/>
                  </a:cubicBezTo>
                  <a:cubicBezTo>
                    <a:pt x="39666" y="973506"/>
                    <a:pt x="0" y="911920"/>
                    <a:pt x="0" y="757432"/>
                  </a:cubicBezTo>
                  <a:cubicBezTo>
                    <a:pt x="0" y="602944"/>
                    <a:pt x="42797" y="281443"/>
                    <a:pt x="50104" y="174972"/>
                  </a:cubicBezTo>
                  <a:cubicBezTo>
                    <a:pt x="57411" y="68501"/>
                    <a:pt x="35490" y="-119389"/>
                    <a:pt x="37578" y="106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2" name="フリーフォーム 7551">
              <a:extLst>
                <a:ext uri="{FF2B5EF4-FFF2-40B4-BE49-F238E27FC236}">
                  <a16:creationId xmlns:a16="http://schemas.microsoft.com/office/drawing/2014/main" id="{2139D0A4-1CF5-B848-9FB4-1F75C6E812E5}"/>
                </a:ext>
              </a:extLst>
            </p:cNvPr>
            <p:cNvSpPr/>
            <p:nvPr/>
          </p:nvSpPr>
          <p:spPr>
            <a:xfrm>
              <a:off x="4766049" y="6638295"/>
              <a:ext cx="339660" cy="2650067"/>
            </a:xfrm>
            <a:custGeom>
              <a:avLst/>
              <a:gdLst>
                <a:gd name="connsiteX0" fmla="*/ 338307 w 339660"/>
                <a:gd name="connsiteY0" fmla="*/ 19289 h 2650067"/>
                <a:gd name="connsiteX1" fmla="*/ 43946 w 339660"/>
                <a:gd name="connsiteY1" fmla="*/ 1497360 h 2650067"/>
                <a:gd name="connsiteX2" fmla="*/ 6367 w 339660"/>
                <a:gd name="connsiteY2" fmla="*/ 2649754 h 2650067"/>
                <a:gd name="connsiteX3" fmla="*/ 94050 w 339660"/>
                <a:gd name="connsiteY3" fmla="*/ 1603831 h 2650067"/>
                <a:gd name="connsiteX4" fmla="*/ 150417 w 339660"/>
                <a:gd name="connsiteY4" fmla="*/ 714483 h 2650067"/>
                <a:gd name="connsiteX5" fmla="*/ 338307 w 339660"/>
                <a:gd name="connsiteY5" fmla="*/ 19289 h 2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660" h="2650067">
                  <a:moveTo>
                    <a:pt x="338307" y="19289"/>
                  </a:moveTo>
                  <a:cubicBezTo>
                    <a:pt x="320562" y="149768"/>
                    <a:pt x="99269" y="1058949"/>
                    <a:pt x="43946" y="1497360"/>
                  </a:cubicBezTo>
                  <a:cubicBezTo>
                    <a:pt x="-11377" y="1935771"/>
                    <a:pt x="-1984" y="2632009"/>
                    <a:pt x="6367" y="2649754"/>
                  </a:cubicBezTo>
                  <a:cubicBezTo>
                    <a:pt x="14718" y="2667499"/>
                    <a:pt x="70042" y="1926376"/>
                    <a:pt x="94050" y="1603831"/>
                  </a:cubicBezTo>
                  <a:cubicBezTo>
                    <a:pt x="118058" y="1281286"/>
                    <a:pt x="106576" y="975442"/>
                    <a:pt x="150417" y="714483"/>
                  </a:cubicBezTo>
                  <a:cubicBezTo>
                    <a:pt x="194258" y="453524"/>
                    <a:pt x="356052" y="-111190"/>
                    <a:pt x="338307" y="19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3" name="フリーフォーム 7552">
              <a:extLst>
                <a:ext uri="{FF2B5EF4-FFF2-40B4-BE49-F238E27FC236}">
                  <a16:creationId xmlns:a16="http://schemas.microsoft.com/office/drawing/2014/main" id="{2517C0AF-2B8F-6B12-D5A2-474BC301C0A4}"/>
                </a:ext>
              </a:extLst>
            </p:cNvPr>
            <p:cNvSpPr/>
            <p:nvPr/>
          </p:nvSpPr>
          <p:spPr>
            <a:xfrm>
              <a:off x="4734536" y="9314593"/>
              <a:ext cx="82037" cy="2343959"/>
            </a:xfrm>
            <a:custGeom>
              <a:avLst/>
              <a:gdLst>
                <a:gd name="connsiteX0" fmla="*/ 81722 w 82037"/>
                <a:gd name="connsiteY0" fmla="*/ 4771 h 2343959"/>
                <a:gd name="connsiteX1" fmla="*/ 50406 w 82037"/>
                <a:gd name="connsiteY1" fmla="*/ 1194744 h 2343959"/>
                <a:gd name="connsiteX2" fmla="*/ 302 w 82037"/>
                <a:gd name="connsiteY2" fmla="*/ 2340875 h 2343959"/>
                <a:gd name="connsiteX3" fmla="*/ 31617 w 82037"/>
                <a:gd name="connsiteY3" fmla="*/ 837752 h 2343959"/>
                <a:gd name="connsiteX4" fmla="*/ 81722 w 82037"/>
                <a:gd name="connsiteY4" fmla="*/ 4771 h 234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37" h="2343959">
                  <a:moveTo>
                    <a:pt x="81722" y="4771"/>
                  </a:moveTo>
                  <a:cubicBezTo>
                    <a:pt x="84854" y="64270"/>
                    <a:pt x="63976" y="805393"/>
                    <a:pt x="50406" y="1194744"/>
                  </a:cubicBezTo>
                  <a:cubicBezTo>
                    <a:pt x="36836" y="1584095"/>
                    <a:pt x="3434" y="2400374"/>
                    <a:pt x="302" y="2340875"/>
                  </a:cubicBezTo>
                  <a:cubicBezTo>
                    <a:pt x="-2830" y="2281376"/>
                    <a:pt x="19091" y="1220840"/>
                    <a:pt x="31617" y="837752"/>
                  </a:cubicBezTo>
                  <a:cubicBezTo>
                    <a:pt x="44143" y="454664"/>
                    <a:pt x="78590" y="-54728"/>
                    <a:pt x="81722" y="4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4" name="フリーフォーム 7553">
              <a:extLst>
                <a:ext uri="{FF2B5EF4-FFF2-40B4-BE49-F238E27FC236}">
                  <a16:creationId xmlns:a16="http://schemas.microsoft.com/office/drawing/2014/main" id="{5BD183FC-6F2B-E909-B135-3E5F3847864A}"/>
                </a:ext>
              </a:extLst>
            </p:cNvPr>
            <p:cNvSpPr/>
            <p:nvPr/>
          </p:nvSpPr>
          <p:spPr>
            <a:xfrm>
              <a:off x="3844308" y="6611219"/>
              <a:ext cx="134235" cy="2040392"/>
            </a:xfrm>
            <a:custGeom>
              <a:avLst/>
              <a:gdLst>
                <a:gd name="connsiteX0" fmla="*/ 1182 w 134235"/>
                <a:gd name="connsiteY0" fmla="*/ 46365 h 2040392"/>
                <a:gd name="connsiteX1" fmla="*/ 132706 w 134235"/>
                <a:gd name="connsiteY1" fmla="*/ 2031740 h 2040392"/>
                <a:gd name="connsiteX2" fmla="*/ 70076 w 134235"/>
                <a:gd name="connsiteY2" fmla="*/ 741559 h 2040392"/>
                <a:gd name="connsiteX3" fmla="*/ 1182 w 134235"/>
                <a:gd name="connsiteY3" fmla="*/ 46365 h 20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235" h="2040392">
                  <a:moveTo>
                    <a:pt x="1182" y="46365"/>
                  </a:moveTo>
                  <a:cubicBezTo>
                    <a:pt x="11620" y="261395"/>
                    <a:pt x="121224" y="1915874"/>
                    <a:pt x="132706" y="2031740"/>
                  </a:cubicBezTo>
                  <a:cubicBezTo>
                    <a:pt x="144188" y="2147606"/>
                    <a:pt x="87821" y="1067236"/>
                    <a:pt x="70076" y="741559"/>
                  </a:cubicBezTo>
                  <a:cubicBezTo>
                    <a:pt x="52331" y="415882"/>
                    <a:pt x="-9256" y="-168665"/>
                    <a:pt x="1182" y="463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5" name="フリーフォーム 7554">
              <a:extLst>
                <a:ext uri="{FF2B5EF4-FFF2-40B4-BE49-F238E27FC236}">
                  <a16:creationId xmlns:a16="http://schemas.microsoft.com/office/drawing/2014/main" id="{44904518-2678-F809-1EF0-59471C3F46D9}"/>
                </a:ext>
              </a:extLst>
            </p:cNvPr>
            <p:cNvSpPr/>
            <p:nvPr/>
          </p:nvSpPr>
          <p:spPr>
            <a:xfrm>
              <a:off x="3933100" y="8584458"/>
              <a:ext cx="63231" cy="2213878"/>
            </a:xfrm>
            <a:custGeom>
              <a:avLst/>
              <a:gdLst>
                <a:gd name="connsiteX0" fmla="*/ 73 w 63231"/>
                <a:gd name="connsiteY0" fmla="*/ 2134 h 2213878"/>
                <a:gd name="connsiteX1" fmla="*/ 43914 w 63231"/>
                <a:gd name="connsiteY1" fmla="*/ 1104424 h 2213878"/>
                <a:gd name="connsiteX2" fmla="*/ 18862 w 63231"/>
                <a:gd name="connsiteY2" fmla="*/ 1574150 h 2213878"/>
                <a:gd name="connsiteX3" fmla="*/ 62703 w 63231"/>
                <a:gd name="connsiteY3" fmla="*/ 2212978 h 2213878"/>
                <a:gd name="connsiteX4" fmla="*/ 43914 w 63231"/>
                <a:gd name="connsiteY4" fmla="*/ 1693147 h 2213878"/>
                <a:gd name="connsiteX5" fmla="*/ 56440 w 63231"/>
                <a:gd name="connsiteY5" fmla="*/ 847641 h 2213878"/>
                <a:gd name="connsiteX6" fmla="*/ 73 w 63231"/>
                <a:gd name="connsiteY6" fmla="*/ 2134 h 221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31" h="2213878">
                  <a:moveTo>
                    <a:pt x="73" y="2134"/>
                  </a:moveTo>
                  <a:cubicBezTo>
                    <a:pt x="-2015" y="44931"/>
                    <a:pt x="40783" y="842421"/>
                    <a:pt x="43914" y="1104424"/>
                  </a:cubicBezTo>
                  <a:cubicBezTo>
                    <a:pt x="47046" y="1366427"/>
                    <a:pt x="15731" y="1389391"/>
                    <a:pt x="18862" y="1574150"/>
                  </a:cubicBezTo>
                  <a:cubicBezTo>
                    <a:pt x="21993" y="1758909"/>
                    <a:pt x="58528" y="2193145"/>
                    <a:pt x="62703" y="2212978"/>
                  </a:cubicBezTo>
                  <a:cubicBezTo>
                    <a:pt x="66878" y="2232811"/>
                    <a:pt x="44958" y="1920703"/>
                    <a:pt x="43914" y="1693147"/>
                  </a:cubicBezTo>
                  <a:cubicBezTo>
                    <a:pt x="42870" y="1465591"/>
                    <a:pt x="59572" y="1124257"/>
                    <a:pt x="56440" y="847641"/>
                  </a:cubicBezTo>
                  <a:cubicBezTo>
                    <a:pt x="53309" y="571025"/>
                    <a:pt x="2161" y="-40663"/>
                    <a:pt x="73" y="2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6" name="フリーフォーム 7555">
              <a:extLst>
                <a:ext uri="{FF2B5EF4-FFF2-40B4-BE49-F238E27FC236}">
                  <a16:creationId xmlns:a16="http://schemas.microsoft.com/office/drawing/2014/main" id="{B2A748D9-71E2-FA55-C439-30E15DFE7039}"/>
                </a:ext>
              </a:extLst>
            </p:cNvPr>
            <p:cNvSpPr/>
            <p:nvPr/>
          </p:nvSpPr>
          <p:spPr>
            <a:xfrm>
              <a:off x="3964360" y="10665492"/>
              <a:ext cx="57098" cy="877854"/>
            </a:xfrm>
            <a:custGeom>
              <a:avLst/>
              <a:gdLst>
                <a:gd name="connsiteX0" fmla="*/ 56495 w 57098"/>
                <a:gd name="connsiteY0" fmla="*/ 420 h 877854"/>
                <a:gd name="connsiteX1" fmla="*/ 31443 w 57098"/>
                <a:gd name="connsiteY1" fmla="*/ 451357 h 877854"/>
                <a:gd name="connsiteX2" fmla="*/ 128 w 57098"/>
                <a:gd name="connsiteY2" fmla="*/ 877242 h 877854"/>
                <a:gd name="connsiteX3" fmla="*/ 43969 w 57098"/>
                <a:gd name="connsiteY3" fmla="*/ 532776 h 877854"/>
                <a:gd name="connsiteX4" fmla="*/ 56495 w 57098"/>
                <a:gd name="connsiteY4" fmla="*/ 420 h 87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98" h="877854">
                  <a:moveTo>
                    <a:pt x="56495" y="420"/>
                  </a:moveTo>
                  <a:cubicBezTo>
                    <a:pt x="54407" y="-13150"/>
                    <a:pt x="40838" y="305220"/>
                    <a:pt x="31443" y="451357"/>
                  </a:cubicBezTo>
                  <a:cubicBezTo>
                    <a:pt x="22048" y="597494"/>
                    <a:pt x="-1960" y="863672"/>
                    <a:pt x="128" y="877242"/>
                  </a:cubicBezTo>
                  <a:cubicBezTo>
                    <a:pt x="2216" y="890812"/>
                    <a:pt x="32487" y="675782"/>
                    <a:pt x="43969" y="532776"/>
                  </a:cubicBezTo>
                  <a:cubicBezTo>
                    <a:pt x="55451" y="389771"/>
                    <a:pt x="58583" y="13990"/>
                    <a:pt x="56495" y="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7" name="フリーフォーム 7556">
              <a:extLst>
                <a:ext uri="{FF2B5EF4-FFF2-40B4-BE49-F238E27FC236}">
                  <a16:creationId xmlns:a16="http://schemas.microsoft.com/office/drawing/2014/main" id="{23F3DBB9-BE5F-CE7C-34FA-6723D2263308}"/>
                </a:ext>
              </a:extLst>
            </p:cNvPr>
            <p:cNvSpPr/>
            <p:nvPr/>
          </p:nvSpPr>
          <p:spPr>
            <a:xfrm>
              <a:off x="4654764" y="9022755"/>
              <a:ext cx="53758" cy="1262669"/>
            </a:xfrm>
            <a:custGeom>
              <a:avLst/>
              <a:gdLst>
                <a:gd name="connsiteX0" fmla="*/ 53594 w 53758"/>
                <a:gd name="connsiteY0" fmla="*/ 24992 h 1262669"/>
                <a:gd name="connsiteX1" fmla="*/ 1457 w 53758"/>
                <a:gd name="connsiteY1" fmla="*/ 1256224 h 1262669"/>
                <a:gd name="connsiteX2" fmla="*/ 17499 w 53758"/>
                <a:gd name="connsiteY2" fmla="*/ 490213 h 1262669"/>
                <a:gd name="connsiteX3" fmla="*/ 53594 w 53758"/>
                <a:gd name="connsiteY3" fmla="*/ 24992 h 126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58" h="1262669">
                  <a:moveTo>
                    <a:pt x="53594" y="24992"/>
                  </a:moveTo>
                  <a:cubicBezTo>
                    <a:pt x="50920" y="152660"/>
                    <a:pt x="7473" y="1178687"/>
                    <a:pt x="1457" y="1256224"/>
                  </a:cubicBezTo>
                  <a:cubicBezTo>
                    <a:pt x="-4559" y="1333761"/>
                    <a:pt x="9478" y="690071"/>
                    <a:pt x="17499" y="490213"/>
                  </a:cubicBezTo>
                  <a:cubicBezTo>
                    <a:pt x="25520" y="290355"/>
                    <a:pt x="56268" y="-102676"/>
                    <a:pt x="53594" y="249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8" name="フリーフォーム 7557">
              <a:extLst>
                <a:ext uri="{FF2B5EF4-FFF2-40B4-BE49-F238E27FC236}">
                  <a16:creationId xmlns:a16="http://schemas.microsoft.com/office/drawing/2014/main" id="{7EC344AC-B3BF-2383-D215-578FB38C3A37}"/>
                </a:ext>
              </a:extLst>
            </p:cNvPr>
            <p:cNvSpPr/>
            <p:nvPr/>
          </p:nvSpPr>
          <p:spPr>
            <a:xfrm>
              <a:off x="4597962" y="10262892"/>
              <a:ext cx="74306" cy="1434965"/>
            </a:xfrm>
            <a:custGeom>
              <a:avLst/>
              <a:gdLst>
                <a:gd name="connsiteX0" fmla="*/ 74301 w 74306"/>
                <a:gd name="connsiteY0" fmla="*/ 4055 h 1434965"/>
                <a:gd name="connsiteX1" fmla="*/ 2112 w 74306"/>
                <a:gd name="connsiteY1" fmla="*/ 1247319 h 1434965"/>
                <a:gd name="connsiteX2" fmla="*/ 18154 w 74306"/>
                <a:gd name="connsiteY2" fmla="*/ 1391697 h 1434965"/>
                <a:gd name="connsiteX3" fmla="*/ 6122 w 74306"/>
                <a:gd name="connsiteY3" fmla="*/ 866319 h 1434965"/>
                <a:gd name="connsiteX4" fmla="*/ 74301 w 74306"/>
                <a:gd name="connsiteY4" fmla="*/ 4055 h 143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06" h="1434965">
                  <a:moveTo>
                    <a:pt x="74301" y="4055"/>
                  </a:moveTo>
                  <a:cubicBezTo>
                    <a:pt x="73633" y="67555"/>
                    <a:pt x="11470" y="1016045"/>
                    <a:pt x="2112" y="1247319"/>
                  </a:cubicBezTo>
                  <a:cubicBezTo>
                    <a:pt x="-7246" y="1478593"/>
                    <a:pt x="17486" y="1455197"/>
                    <a:pt x="18154" y="1391697"/>
                  </a:cubicBezTo>
                  <a:cubicBezTo>
                    <a:pt x="18822" y="1328197"/>
                    <a:pt x="-5241" y="1092245"/>
                    <a:pt x="6122" y="866319"/>
                  </a:cubicBezTo>
                  <a:cubicBezTo>
                    <a:pt x="17485" y="640393"/>
                    <a:pt x="74969" y="-59445"/>
                    <a:pt x="74301" y="40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59" name="フリーフォーム 7558">
              <a:extLst>
                <a:ext uri="{FF2B5EF4-FFF2-40B4-BE49-F238E27FC236}">
                  <a16:creationId xmlns:a16="http://schemas.microsoft.com/office/drawing/2014/main" id="{B82F9E31-6A66-3638-E83F-8F71E4E35E25}"/>
                </a:ext>
              </a:extLst>
            </p:cNvPr>
            <p:cNvSpPr/>
            <p:nvPr/>
          </p:nvSpPr>
          <p:spPr>
            <a:xfrm>
              <a:off x="4641808" y="11680683"/>
              <a:ext cx="106023" cy="67333"/>
            </a:xfrm>
            <a:custGeom>
              <a:avLst/>
              <a:gdLst>
                <a:gd name="connsiteX0" fmla="*/ 42 w 106023"/>
                <a:gd name="connsiteY0" fmla="*/ 66817 h 67333"/>
                <a:gd name="connsiteX1" fmla="*/ 101642 w 106023"/>
                <a:gd name="connsiteY1" fmla="*/ 142 h 67333"/>
                <a:gd name="connsiteX2" fmla="*/ 88942 w 106023"/>
                <a:gd name="connsiteY2" fmla="*/ 47767 h 67333"/>
                <a:gd name="connsiteX3" fmla="*/ 88942 w 106023"/>
                <a:gd name="connsiteY3" fmla="*/ 31892 h 67333"/>
                <a:gd name="connsiteX4" fmla="*/ 42 w 106023"/>
                <a:gd name="connsiteY4" fmla="*/ 66817 h 6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23" h="67333">
                  <a:moveTo>
                    <a:pt x="42" y="66817"/>
                  </a:moveTo>
                  <a:cubicBezTo>
                    <a:pt x="2159" y="61525"/>
                    <a:pt x="86825" y="3317"/>
                    <a:pt x="101642" y="142"/>
                  </a:cubicBezTo>
                  <a:cubicBezTo>
                    <a:pt x="116459" y="-3033"/>
                    <a:pt x="88942" y="47767"/>
                    <a:pt x="88942" y="47767"/>
                  </a:cubicBezTo>
                  <a:cubicBezTo>
                    <a:pt x="86825" y="53059"/>
                    <a:pt x="101642" y="28717"/>
                    <a:pt x="88942" y="31892"/>
                  </a:cubicBezTo>
                  <a:cubicBezTo>
                    <a:pt x="76242" y="35067"/>
                    <a:pt x="-2075" y="72109"/>
                    <a:pt x="42" y="668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0" name="フリーフォーム 7559">
              <a:extLst>
                <a:ext uri="{FF2B5EF4-FFF2-40B4-BE49-F238E27FC236}">
                  <a16:creationId xmlns:a16="http://schemas.microsoft.com/office/drawing/2014/main" id="{8A5A3382-9F77-B5F6-5A85-E96EC36B4B6A}"/>
                </a:ext>
              </a:extLst>
            </p:cNvPr>
            <p:cNvSpPr/>
            <p:nvPr/>
          </p:nvSpPr>
          <p:spPr>
            <a:xfrm>
              <a:off x="4705199" y="11696681"/>
              <a:ext cx="48002" cy="304932"/>
            </a:xfrm>
            <a:custGeom>
              <a:avLst/>
              <a:gdLst>
                <a:gd name="connsiteX0" fmla="*/ 47776 w 48002"/>
                <a:gd name="connsiteY0" fmla="*/ 19 h 304932"/>
                <a:gd name="connsiteX1" fmla="*/ 19201 w 48002"/>
                <a:gd name="connsiteY1" fmla="*/ 215919 h 304932"/>
                <a:gd name="connsiteX2" fmla="*/ 44601 w 48002"/>
                <a:gd name="connsiteY2" fmla="*/ 304819 h 304932"/>
                <a:gd name="connsiteX3" fmla="*/ 151 w 48002"/>
                <a:gd name="connsiteY3" fmla="*/ 228619 h 304932"/>
                <a:gd name="connsiteX4" fmla="*/ 47776 w 48002"/>
                <a:gd name="connsiteY4" fmla="*/ 19 h 30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02" h="304932">
                  <a:moveTo>
                    <a:pt x="47776" y="19"/>
                  </a:moveTo>
                  <a:cubicBezTo>
                    <a:pt x="50951" y="-2098"/>
                    <a:pt x="19730" y="165119"/>
                    <a:pt x="19201" y="215919"/>
                  </a:cubicBezTo>
                  <a:cubicBezTo>
                    <a:pt x="18672" y="266719"/>
                    <a:pt x="47776" y="302702"/>
                    <a:pt x="44601" y="304819"/>
                  </a:cubicBezTo>
                  <a:cubicBezTo>
                    <a:pt x="41426" y="306936"/>
                    <a:pt x="3326" y="279419"/>
                    <a:pt x="151" y="228619"/>
                  </a:cubicBezTo>
                  <a:cubicBezTo>
                    <a:pt x="-3024" y="177819"/>
                    <a:pt x="44601" y="2136"/>
                    <a:pt x="47776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1" name="フリーフォーム 7560">
              <a:extLst>
                <a:ext uri="{FF2B5EF4-FFF2-40B4-BE49-F238E27FC236}">
                  <a16:creationId xmlns:a16="http://schemas.microsoft.com/office/drawing/2014/main" id="{D9E9F44D-1044-D075-7CF0-876A29217E53}"/>
                </a:ext>
              </a:extLst>
            </p:cNvPr>
            <p:cNvSpPr/>
            <p:nvPr/>
          </p:nvSpPr>
          <p:spPr>
            <a:xfrm>
              <a:off x="4628026" y="11738493"/>
              <a:ext cx="55104" cy="275754"/>
            </a:xfrm>
            <a:custGeom>
              <a:avLst/>
              <a:gdLst>
                <a:gd name="connsiteX0" fmla="*/ 4299 w 55104"/>
                <a:gd name="connsiteY0" fmla="*/ 2657 h 275754"/>
                <a:gd name="connsiteX1" fmla="*/ 55099 w 55104"/>
                <a:gd name="connsiteY1" fmla="*/ 272532 h 275754"/>
                <a:gd name="connsiteX2" fmla="*/ 7474 w 55104"/>
                <a:gd name="connsiteY2" fmla="*/ 142357 h 275754"/>
                <a:gd name="connsiteX3" fmla="*/ 4299 w 55104"/>
                <a:gd name="connsiteY3" fmla="*/ 2657 h 27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04" h="275754">
                  <a:moveTo>
                    <a:pt x="4299" y="2657"/>
                  </a:moveTo>
                  <a:cubicBezTo>
                    <a:pt x="12236" y="24353"/>
                    <a:pt x="54570" y="249249"/>
                    <a:pt x="55099" y="272532"/>
                  </a:cubicBezTo>
                  <a:cubicBezTo>
                    <a:pt x="55628" y="295815"/>
                    <a:pt x="14353" y="186807"/>
                    <a:pt x="7474" y="142357"/>
                  </a:cubicBezTo>
                  <a:cubicBezTo>
                    <a:pt x="595" y="97907"/>
                    <a:pt x="-3638" y="-19039"/>
                    <a:pt x="4299" y="26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2" name="フリーフォーム 7561">
              <a:extLst>
                <a:ext uri="{FF2B5EF4-FFF2-40B4-BE49-F238E27FC236}">
                  <a16:creationId xmlns:a16="http://schemas.microsoft.com/office/drawing/2014/main" id="{91210A58-A1C4-29AD-119A-3F093DD9C0FE}"/>
                </a:ext>
              </a:extLst>
            </p:cNvPr>
            <p:cNvSpPr/>
            <p:nvPr/>
          </p:nvSpPr>
          <p:spPr>
            <a:xfrm>
              <a:off x="3984624" y="11607740"/>
              <a:ext cx="665260" cy="135597"/>
            </a:xfrm>
            <a:custGeom>
              <a:avLst/>
              <a:gdLst>
                <a:gd name="connsiteX0" fmla="*/ 1 w 665260"/>
                <a:gd name="connsiteY0" fmla="*/ 60 h 135597"/>
                <a:gd name="connsiteX1" fmla="*/ 203201 w 665260"/>
                <a:gd name="connsiteY1" fmla="*/ 98485 h 135597"/>
                <a:gd name="connsiteX2" fmla="*/ 136526 w 665260"/>
                <a:gd name="connsiteY2" fmla="*/ 95310 h 135597"/>
                <a:gd name="connsiteX3" fmla="*/ 422276 w 665260"/>
                <a:gd name="connsiteY3" fmla="*/ 120710 h 135597"/>
                <a:gd name="connsiteX4" fmla="*/ 663576 w 665260"/>
                <a:gd name="connsiteY4" fmla="*/ 117535 h 135597"/>
                <a:gd name="connsiteX5" fmla="*/ 298451 w 665260"/>
                <a:gd name="connsiteY5" fmla="*/ 133410 h 135597"/>
                <a:gd name="connsiteX6" fmla="*/ 250826 w 665260"/>
                <a:gd name="connsiteY6" fmla="*/ 133410 h 135597"/>
                <a:gd name="connsiteX7" fmla="*/ 200026 w 665260"/>
                <a:gd name="connsiteY7" fmla="*/ 114360 h 135597"/>
                <a:gd name="connsiteX8" fmla="*/ 1 w 665260"/>
                <a:gd name="connsiteY8" fmla="*/ 60 h 13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260" h="135597">
                  <a:moveTo>
                    <a:pt x="1" y="60"/>
                  </a:moveTo>
                  <a:cubicBezTo>
                    <a:pt x="530" y="-2586"/>
                    <a:pt x="180447" y="82610"/>
                    <a:pt x="203201" y="98485"/>
                  </a:cubicBezTo>
                  <a:cubicBezTo>
                    <a:pt x="225955" y="114360"/>
                    <a:pt x="100014" y="91606"/>
                    <a:pt x="136526" y="95310"/>
                  </a:cubicBezTo>
                  <a:cubicBezTo>
                    <a:pt x="173038" y="99014"/>
                    <a:pt x="334434" y="117006"/>
                    <a:pt x="422276" y="120710"/>
                  </a:cubicBezTo>
                  <a:cubicBezTo>
                    <a:pt x="510118" y="124414"/>
                    <a:pt x="684213" y="115418"/>
                    <a:pt x="663576" y="117535"/>
                  </a:cubicBezTo>
                  <a:cubicBezTo>
                    <a:pt x="642939" y="119652"/>
                    <a:pt x="367243" y="130764"/>
                    <a:pt x="298451" y="133410"/>
                  </a:cubicBezTo>
                  <a:cubicBezTo>
                    <a:pt x="229659" y="136056"/>
                    <a:pt x="267230" y="136585"/>
                    <a:pt x="250826" y="133410"/>
                  </a:cubicBezTo>
                  <a:cubicBezTo>
                    <a:pt x="234422" y="130235"/>
                    <a:pt x="238126" y="138702"/>
                    <a:pt x="200026" y="114360"/>
                  </a:cubicBezTo>
                  <a:cubicBezTo>
                    <a:pt x="161926" y="90018"/>
                    <a:pt x="-528" y="2706"/>
                    <a:pt x="1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3" name="フリーフォーム 7562">
              <a:extLst>
                <a:ext uri="{FF2B5EF4-FFF2-40B4-BE49-F238E27FC236}">
                  <a16:creationId xmlns:a16="http://schemas.microsoft.com/office/drawing/2014/main" id="{496ADB01-7EA4-18B5-643A-C6A3E1E261F2}"/>
                </a:ext>
              </a:extLst>
            </p:cNvPr>
            <p:cNvSpPr/>
            <p:nvPr/>
          </p:nvSpPr>
          <p:spPr>
            <a:xfrm>
              <a:off x="3942993" y="11559945"/>
              <a:ext cx="37673" cy="305334"/>
            </a:xfrm>
            <a:custGeom>
              <a:avLst/>
              <a:gdLst>
                <a:gd name="connsiteX0" fmla="*/ 35282 w 37673"/>
                <a:gd name="connsiteY0" fmla="*/ 230 h 305334"/>
                <a:gd name="connsiteX1" fmla="*/ 16232 w 37673"/>
                <a:gd name="connsiteY1" fmla="*/ 181205 h 305334"/>
                <a:gd name="connsiteX2" fmla="*/ 357 w 37673"/>
                <a:gd name="connsiteY2" fmla="*/ 305030 h 305334"/>
                <a:gd name="connsiteX3" fmla="*/ 32107 w 37673"/>
                <a:gd name="connsiteY3" fmla="*/ 146280 h 305334"/>
                <a:gd name="connsiteX4" fmla="*/ 35282 w 37673"/>
                <a:gd name="connsiteY4" fmla="*/ 230 h 30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73" h="305334">
                  <a:moveTo>
                    <a:pt x="35282" y="230"/>
                  </a:moveTo>
                  <a:cubicBezTo>
                    <a:pt x="32636" y="6051"/>
                    <a:pt x="22053" y="130405"/>
                    <a:pt x="16232" y="181205"/>
                  </a:cubicBezTo>
                  <a:cubicBezTo>
                    <a:pt x="10411" y="232005"/>
                    <a:pt x="-2289" y="310851"/>
                    <a:pt x="357" y="305030"/>
                  </a:cubicBezTo>
                  <a:cubicBezTo>
                    <a:pt x="3003" y="299209"/>
                    <a:pt x="24170" y="192317"/>
                    <a:pt x="32107" y="146280"/>
                  </a:cubicBezTo>
                  <a:cubicBezTo>
                    <a:pt x="40044" y="100243"/>
                    <a:pt x="37928" y="-5591"/>
                    <a:pt x="35282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4" name="フリーフォーム 7563">
              <a:extLst>
                <a:ext uri="{FF2B5EF4-FFF2-40B4-BE49-F238E27FC236}">
                  <a16:creationId xmlns:a16="http://schemas.microsoft.com/office/drawing/2014/main" id="{ABADB325-7CDB-3340-4927-9D027E0244FA}"/>
                </a:ext>
              </a:extLst>
            </p:cNvPr>
            <p:cNvSpPr/>
            <p:nvPr/>
          </p:nvSpPr>
          <p:spPr>
            <a:xfrm>
              <a:off x="3931994" y="11858393"/>
              <a:ext cx="869372" cy="156371"/>
            </a:xfrm>
            <a:custGeom>
              <a:avLst/>
              <a:gdLst>
                <a:gd name="connsiteX0" fmla="*/ 1831 w 869372"/>
                <a:gd name="connsiteY0" fmla="*/ 232 h 156371"/>
                <a:gd name="connsiteX1" fmla="*/ 287581 w 869372"/>
                <a:gd name="connsiteY1" fmla="*/ 108182 h 156371"/>
                <a:gd name="connsiteX2" fmla="*/ 189156 w 869372"/>
                <a:gd name="connsiteY2" fmla="*/ 89132 h 156371"/>
                <a:gd name="connsiteX3" fmla="*/ 528881 w 869372"/>
                <a:gd name="connsiteY3" fmla="*/ 152632 h 156371"/>
                <a:gd name="connsiteX4" fmla="*/ 747956 w 869372"/>
                <a:gd name="connsiteY4" fmla="*/ 146282 h 156371"/>
                <a:gd name="connsiteX5" fmla="*/ 859081 w 869372"/>
                <a:gd name="connsiteY5" fmla="*/ 124057 h 156371"/>
                <a:gd name="connsiteX6" fmla="*/ 493956 w 869372"/>
                <a:gd name="connsiteY6" fmla="*/ 133582 h 156371"/>
                <a:gd name="connsiteX7" fmla="*/ 236781 w 869372"/>
                <a:gd name="connsiteY7" fmla="*/ 92307 h 156371"/>
                <a:gd name="connsiteX8" fmla="*/ 166931 w 869372"/>
                <a:gd name="connsiteY8" fmla="*/ 79607 h 156371"/>
                <a:gd name="connsiteX9" fmla="*/ 1831 w 869372"/>
                <a:gd name="connsiteY9" fmla="*/ 232 h 15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9372" h="156371">
                  <a:moveTo>
                    <a:pt x="1831" y="232"/>
                  </a:moveTo>
                  <a:cubicBezTo>
                    <a:pt x="21939" y="4994"/>
                    <a:pt x="256360" y="93365"/>
                    <a:pt x="287581" y="108182"/>
                  </a:cubicBezTo>
                  <a:cubicBezTo>
                    <a:pt x="318802" y="122999"/>
                    <a:pt x="189156" y="89132"/>
                    <a:pt x="189156" y="89132"/>
                  </a:cubicBezTo>
                  <a:cubicBezTo>
                    <a:pt x="229373" y="96540"/>
                    <a:pt x="435748" y="143107"/>
                    <a:pt x="528881" y="152632"/>
                  </a:cubicBezTo>
                  <a:cubicBezTo>
                    <a:pt x="622014" y="162157"/>
                    <a:pt x="692923" y="151045"/>
                    <a:pt x="747956" y="146282"/>
                  </a:cubicBezTo>
                  <a:cubicBezTo>
                    <a:pt x="802989" y="141519"/>
                    <a:pt x="901414" y="126174"/>
                    <a:pt x="859081" y="124057"/>
                  </a:cubicBezTo>
                  <a:cubicBezTo>
                    <a:pt x="816748" y="121940"/>
                    <a:pt x="597673" y="138874"/>
                    <a:pt x="493956" y="133582"/>
                  </a:cubicBezTo>
                  <a:cubicBezTo>
                    <a:pt x="390239" y="128290"/>
                    <a:pt x="291285" y="101303"/>
                    <a:pt x="236781" y="92307"/>
                  </a:cubicBezTo>
                  <a:cubicBezTo>
                    <a:pt x="182277" y="83311"/>
                    <a:pt x="200798" y="93895"/>
                    <a:pt x="166931" y="79607"/>
                  </a:cubicBezTo>
                  <a:cubicBezTo>
                    <a:pt x="133064" y="65319"/>
                    <a:pt x="-18277" y="-4530"/>
                    <a:pt x="1831" y="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5" name="フリーフォーム 7564">
              <a:extLst>
                <a:ext uri="{FF2B5EF4-FFF2-40B4-BE49-F238E27FC236}">
                  <a16:creationId xmlns:a16="http://schemas.microsoft.com/office/drawing/2014/main" id="{C86F0EB8-701A-4F74-D32D-E089FDFBB26C}"/>
                </a:ext>
              </a:extLst>
            </p:cNvPr>
            <p:cNvSpPr/>
            <p:nvPr/>
          </p:nvSpPr>
          <p:spPr>
            <a:xfrm>
              <a:off x="4695665" y="12020091"/>
              <a:ext cx="89888" cy="397758"/>
            </a:xfrm>
            <a:custGeom>
              <a:avLst/>
              <a:gdLst>
                <a:gd name="connsiteX0" fmla="*/ 160 w 89888"/>
                <a:gd name="connsiteY0" fmla="*/ 459 h 397758"/>
                <a:gd name="connsiteX1" fmla="*/ 66835 w 89888"/>
                <a:gd name="connsiteY1" fmla="*/ 168734 h 397758"/>
                <a:gd name="connsiteX2" fmla="*/ 54135 w 89888"/>
                <a:gd name="connsiteY2" fmla="*/ 397334 h 397758"/>
                <a:gd name="connsiteX3" fmla="*/ 89060 w 89888"/>
                <a:gd name="connsiteY3" fmla="*/ 219534 h 397758"/>
                <a:gd name="connsiteX4" fmla="*/ 160 w 89888"/>
                <a:gd name="connsiteY4" fmla="*/ 459 h 39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888" h="397758">
                  <a:moveTo>
                    <a:pt x="160" y="459"/>
                  </a:moveTo>
                  <a:cubicBezTo>
                    <a:pt x="-3544" y="-8008"/>
                    <a:pt x="57839" y="102588"/>
                    <a:pt x="66835" y="168734"/>
                  </a:cubicBezTo>
                  <a:cubicBezTo>
                    <a:pt x="75831" y="234880"/>
                    <a:pt x="50431" y="388867"/>
                    <a:pt x="54135" y="397334"/>
                  </a:cubicBezTo>
                  <a:cubicBezTo>
                    <a:pt x="57839" y="405801"/>
                    <a:pt x="95939" y="285680"/>
                    <a:pt x="89060" y="219534"/>
                  </a:cubicBezTo>
                  <a:cubicBezTo>
                    <a:pt x="82181" y="153388"/>
                    <a:pt x="3864" y="8926"/>
                    <a:pt x="160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6" name="フリーフォーム 7565">
              <a:extLst>
                <a:ext uri="{FF2B5EF4-FFF2-40B4-BE49-F238E27FC236}">
                  <a16:creationId xmlns:a16="http://schemas.microsoft.com/office/drawing/2014/main" id="{660BAA1D-EE71-EED5-5106-83FE1174A9CE}"/>
                </a:ext>
              </a:extLst>
            </p:cNvPr>
            <p:cNvSpPr/>
            <p:nvPr/>
          </p:nvSpPr>
          <p:spPr>
            <a:xfrm>
              <a:off x="4666886" y="12003957"/>
              <a:ext cx="76634" cy="417212"/>
            </a:xfrm>
            <a:custGeom>
              <a:avLst/>
              <a:gdLst>
                <a:gd name="connsiteX0" fmla="*/ 364 w 76634"/>
                <a:gd name="connsiteY0" fmla="*/ 718 h 417212"/>
                <a:gd name="connsiteX1" fmla="*/ 47989 w 76634"/>
                <a:gd name="connsiteY1" fmla="*/ 200743 h 417212"/>
                <a:gd name="connsiteX2" fmla="*/ 54339 w 76634"/>
                <a:gd name="connsiteY2" fmla="*/ 321393 h 417212"/>
                <a:gd name="connsiteX3" fmla="*/ 28939 w 76634"/>
                <a:gd name="connsiteY3" fmla="*/ 416643 h 417212"/>
                <a:gd name="connsiteX4" fmla="*/ 76564 w 76634"/>
                <a:gd name="connsiteY4" fmla="*/ 276943 h 417212"/>
                <a:gd name="connsiteX5" fmla="*/ 364 w 76634"/>
                <a:gd name="connsiteY5" fmla="*/ 718 h 41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34" h="417212">
                  <a:moveTo>
                    <a:pt x="364" y="718"/>
                  </a:moveTo>
                  <a:cubicBezTo>
                    <a:pt x="-4399" y="-11982"/>
                    <a:pt x="38993" y="147297"/>
                    <a:pt x="47989" y="200743"/>
                  </a:cubicBezTo>
                  <a:cubicBezTo>
                    <a:pt x="56985" y="254189"/>
                    <a:pt x="57514" y="285410"/>
                    <a:pt x="54339" y="321393"/>
                  </a:cubicBezTo>
                  <a:cubicBezTo>
                    <a:pt x="51164" y="357376"/>
                    <a:pt x="25235" y="424051"/>
                    <a:pt x="28939" y="416643"/>
                  </a:cubicBezTo>
                  <a:cubicBezTo>
                    <a:pt x="32643" y="409235"/>
                    <a:pt x="78681" y="343089"/>
                    <a:pt x="76564" y="276943"/>
                  </a:cubicBezTo>
                  <a:cubicBezTo>
                    <a:pt x="74447" y="210797"/>
                    <a:pt x="5127" y="13418"/>
                    <a:pt x="364" y="7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7" name="フリーフォーム 7566">
              <a:extLst>
                <a:ext uri="{FF2B5EF4-FFF2-40B4-BE49-F238E27FC236}">
                  <a16:creationId xmlns:a16="http://schemas.microsoft.com/office/drawing/2014/main" id="{3923A978-6402-FB2D-56E8-060F31ADA793}"/>
                </a:ext>
              </a:extLst>
            </p:cNvPr>
            <p:cNvSpPr/>
            <p:nvPr/>
          </p:nvSpPr>
          <p:spPr>
            <a:xfrm>
              <a:off x="4765659" y="12395087"/>
              <a:ext cx="22954" cy="204580"/>
            </a:xfrm>
            <a:custGeom>
              <a:avLst/>
              <a:gdLst>
                <a:gd name="connsiteX0" fmla="*/ 15891 w 22954"/>
                <a:gd name="connsiteY0" fmla="*/ 3288 h 204580"/>
                <a:gd name="connsiteX1" fmla="*/ 22241 w 22954"/>
                <a:gd name="connsiteY1" fmla="*/ 203313 h 204580"/>
                <a:gd name="connsiteX2" fmla="*/ 16 w 22954"/>
                <a:gd name="connsiteY2" fmla="*/ 85838 h 204580"/>
                <a:gd name="connsiteX3" fmla="*/ 15891 w 22954"/>
                <a:gd name="connsiteY3" fmla="*/ 3288 h 2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54" h="204580">
                  <a:moveTo>
                    <a:pt x="15891" y="3288"/>
                  </a:moveTo>
                  <a:cubicBezTo>
                    <a:pt x="19595" y="22867"/>
                    <a:pt x="24887" y="189555"/>
                    <a:pt x="22241" y="203313"/>
                  </a:cubicBezTo>
                  <a:cubicBezTo>
                    <a:pt x="19595" y="217071"/>
                    <a:pt x="545" y="114942"/>
                    <a:pt x="16" y="85838"/>
                  </a:cubicBezTo>
                  <a:cubicBezTo>
                    <a:pt x="-513" y="56734"/>
                    <a:pt x="12187" y="-16291"/>
                    <a:pt x="15891" y="3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8" name="フリーフォーム 7567">
              <a:extLst>
                <a:ext uri="{FF2B5EF4-FFF2-40B4-BE49-F238E27FC236}">
                  <a16:creationId xmlns:a16="http://schemas.microsoft.com/office/drawing/2014/main" id="{0BDE2FD2-F655-9FBD-6F5B-21CC23C62049}"/>
                </a:ext>
              </a:extLst>
            </p:cNvPr>
            <p:cNvSpPr/>
            <p:nvPr/>
          </p:nvSpPr>
          <p:spPr>
            <a:xfrm>
              <a:off x="4143375" y="12417098"/>
              <a:ext cx="647804" cy="54469"/>
            </a:xfrm>
            <a:custGeom>
              <a:avLst/>
              <a:gdLst>
                <a:gd name="connsiteX0" fmla="*/ 0 w 647804"/>
                <a:gd name="connsiteY0" fmla="*/ 54302 h 54469"/>
                <a:gd name="connsiteX1" fmla="*/ 419100 w 647804"/>
                <a:gd name="connsiteY1" fmla="*/ 28902 h 54469"/>
                <a:gd name="connsiteX2" fmla="*/ 647700 w 647804"/>
                <a:gd name="connsiteY2" fmla="*/ 327 h 54469"/>
                <a:gd name="connsiteX3" fmla="*/ 393700 w 647804"/>
                <a:gd name="connsiteY3" fmla="*/ 16202 h 54469"/>
                <a:gd name="connsiteX4" fmla="*/ 0 w 647804"/>
                <a:gd name="connsiteY4" fmla="*/ 54302 h 5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804" h="54469">
                  <a:moveTo>
                    <a:pt x="0" y="54302"/>
                  </a:moveTo>
                  <a:cubicBezTo>
                    <a:pt x="4233" y="56419"/>
                    <a:pt x="311150" y="37898"/>
                    <a:pt x="419100" y="28902"/>
                  </a:cubicBezTo>
                  <a:cubicBezTo>
                    <a:pt x="527050" y="19906"/>
                    <a:pt x="651933" y="2444"/>
                    <a:pt x="647700" y="327"/>
                  </a:cubicBezTo>
                  <a:cubicBezTo>
                    <a:pt x="643467" y="-1790"/>
                    <a:pt x="501121" y="6677"/>
                    <a:pt x="393700" y="16202"/>
                  </a:cubicBezTo>
                  <a:lnTo>
                    <a:pt x="0" y="5430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69" name="フリーフォーム 7568">
              <a:extLst>
                <a:ext uri="{FF2B5EF4-FFF2-40B4-BE49-F238E27FC236}">
                  <a16:creationId xmlns:a16="http://schemas.microsoft.com/office/drawing/2014/main" id="{AAFB558A-D2E3-7C80-8510-4C1E22E9F8F8}"/>
                </a:ext>
              </a:extLst>
            </p:cNvPr>
            <p:cNvSpPr/>
            <p:nvPr/>
          </p:nvSpPr>
          <p:spPr>
            <a:xfrm>
              <a:off x="4133824" y="12451727"/>
              <a:ext cx="16192" cy="159571"/>
            </a:xfrm>
            <a:custGeom>
              <a:avLst/>
              <a:gdLst>
                <a:gd name="connsiteX0" fmla="*/ 9551 w 16192"/>
                <a:gd name="connsiteY0" fmla="*/ 623 h 159571"/>
                <a:gd name="connsiteX1" fmla="*/ 15901 w 16192"/>
                <a:gd name="connsiteY1" fmla="*/ 156198 h 159571"/>
                <a:gd name="connsiteX2" fmla="*/ 26 w 16192"/>
                <a:gd name="connsiteY2" fmla="*/ 102223 h 159571"/>
                <a:gd name="connsiteX3" fmla="*/ 9551 w 16192"/>
                <a:gd name="connsiteY3" fmla="*/ 623 h 15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" h="159571">
                  <a:moveTo>
                    <a:pt x="9551" y="623"/>
                  </a:moveTo>
                  <a:cubicBezTo>
                    <a:pt x="12197" y="9619"/>
                    <a:pt x="17489" y="139265"/>
                    <a:pt x="15901" y="156198"/>
                  </a:cubicBezTo>
                  <a:cubicBezTo>
                    <a:pt x="14314" y="173131"/>
                    <a:pt x="555" y="121802"/>
                    <a:pt x="26" y="102223"/>
                  </a:cubicBezTo>
                  <a:cubicBezTo>
                    <a:pt x="-503" y="82644"/>
                    <a:pt x="6905" y="-8373"/>
                    <a:pt x="9551" y="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0" name="フリーフォーム 7569">
              <a:extLst>
                <a:ext uri="{FF2B5EF4-FFF2-40B4-BE49-F238E27FC236}">
                  <a16:creationId xmlns:a16="http://schemas.microsoft.com/office/drawing/2014/main" id="{5E5A7762-3729-2485-F24E-192DA6D6B0AD}"/>
                </a:ext>
              </a:extLst>
            </p:cNvPr>
            <p:cNvSpPr/>
            <p:nvPr/>
          </p:nvSpPr>
          <p:spPr>
            <a:xfrm>
              <a:off x="4159248" y="12598106"/>
              <a:ext cx="625486" cy="19344"/>
            </a:xfrm>
            <a:custGeom>
              <a:avLst/>
              <a:gdLst>
                <a:gd name="connsiteX0" fmla="*/ 2 w 625486"/>
                <a:gd name="connsiteY0" fmla="*/ 294 h 19344"/>
                <a:gd name="connsiteX1" fmla="*/ 434977 w 625486"/>
                <a:gd name="connsiteY1" fmla="*/ 19344 h 19344"/>
                <a:gd name="connsiteX2" fmla="*/ 625477 w 625486"/>
                <a:gd name="connsiteY2" fmla="*/ 294 h 19344"/>
                <a:gd name="connsiteX3" fmla="*/ 441327 w 625486"/>
                <a:gd name="connsiteY3" fmla="*/ 6644 h 19344"/>
                <a:gd name="connsiteX4" fmla="*/ 2 w 625486"/>
                <a:gd name="connsiteY4" fmla="*/ 294 h 1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486" h="19344">
                  <a:moveTo>
                    <a:pt x="2" y="294"/>
                  </a:moveTo>
                  <a:cubicBezTo>
                    <a:pt x="-1056" y="2411"/>
                    <a:pt x="330731" y="19344"/>
                    <a:pt x="434977" y="19344"/>
                  </a:cubicBezTo>
                  <a:cubicBezTo>
                    <a:pt x="539223" y="19344"/>
                    <a:pt x="624419" y="2411"/>
                    <a:pt x="625477" y="294"/>
                  </a:cubicBezTo>
                  <a:cubicBezTo>
                    <a:pt x="626535" y="-1823"/>
                    <a:pt x="541869" y="8231"/>
                    <a:pt x="441327" y="6644"/>
                  </a:cubicBezTo>
                  <a:lnTo>
                    <a:pt x="2" y="29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1" name="フリーフォーム 7570">
              <a:extLst>
                <a:ext uri="{FF2B5EF4-FFF2-40B4-BE49-F238E27FC236}">
                  <a16:creationId xmlns:a16="http://schemas.microsoft.com/office/drawing/2014/main" id="{50AA61B3-F9FB-8462-694C-CFFBDA5468AB}"/>
                </a:ext>
              </a:extLst>
            </p:cNvPr>
            <p:cNvSpPr/>
            <p:nvPr/>
          </p:nvSpPr>
          <p:spPr>
            <a:xfrm>
              <a:off x="3038249" y="12445970"/>
              <a:ext cx="1149510" cy="131479"/>
            </a:xfrm>
            <a:custGeom>
              <a:avLst/>
              <a:gdLst>
                <a:gd name="connsiteX0" fmla="*/ 226 w 1149510"/>
                <a:gd name="connsiteY0" fmla="*/ 30 h 131479"/>
                <a:gd name="connsiteX1" fmla="*/ 346301 w 1149510"/>
                <a:gd name="connsiteY1" fmla="*/ 130205 h 131479"/>
                <a:gd name="connsiteX2" fmla="*/ 908276 w 1149510"/>
                <a:gd name="connsiteY2" fmla="*/ 69880 h 131479"/>
                <a:gd name="connsiteX3" fmla="*/ 1047976 w 1149510"/>
                <a:gd name="connsiteY3" fmla="*/ 54005 h 131479"/>
                <a:gd name="connsiteX4" fmla="*/ 1140051 w 1149510"/>
                <a:gd name="connsiteY4" fmla="*/ 57180 h 131479"/>
                <a:gd name="connsiteX5" fmla="*/ 813026 w 1149510"/>
                <a:gd name="connsiteY5" fmla="*/ 60355 h 131479"/>
                <a:gd name="connsiteX6" fmla="*/ 393926 w 1149510"/>
                <a:gd name="connsiteY6" fmla="*/ 117505 h 131479"/>
                <a:gd name="connsiteX7" fmla="*/ 226 w 1149510"/>
                <a:gd name="connsiteY7" fmla="*/ 30 h 13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9510" h="131479">
                  <a:moveTo>
                    <a:pt x="226" y="30"/>
                  </a:moveTo>
                  <a:cubicBezTo>
                    <a:pt x="-7711" y="2147"/>
                    <a:pt x="194959" y="118563"/>
                    <a:pt x="346301" y="130205"/>
                  </a:cubicBezTo>
                  <a:cubicBezTo>
                    <a:pt x="497643" y="141847"/>
                    <a:pt x="908276" y="69880"/>
                    <a:pt x="908276" y="69880"/>
                  </a:cubicBezTo>
                  <a:cubicBezTo>
                    <a:pt x="1025222" y="57180"/>
                    <a:pt x="1009347" y="56122"/>
                    <a:pt x="1047976" y="54005"/>
                  </a:cubicBezTo>
                  <a:cubicBezTo>
                    <a:pt x="1086605" y="51888"/>
                    <a:pt x="1179209" y="56122"/>
                    <a:pt x="1140051" y="57180"/>
                  </a:cubicBezTo>
                  <a:cubicBezTo>
                    <a:pt x="1100893" y="58238"/>
                    <a:pt x="937380" y="50301"/>
                    <a:pt x="813026" y="60355"/>
                  </a:cubicBezTo>
                  <a:cubicBezTo>
                    <a:pt x="688672" y="70409"/>
                    <a:pt x="525688" y="128617"/>
                    <a:pt x="393926" y="117505"/>
                  </a:cubicBezTo>
                  <a:cubicBezTo>
                    <a:pt x="262164" y="106393"/>
                    <a:pt x="8163" y="-2087"/>
                    <a:pt x="226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2" name="フリーフォーム 7571">
              <a:extLst>
                <a:ext uri="{FF2B5EF4-FFF2-40B4-BE49-F238E27FC236}">
                  <a16:creationId xmlns:a16="http://schemas.microsoft.com/office/drawing/2014/main" id="{50959FCB-DDD2-74B2-721F-B8DADA281600}"/>
                </a:ext>
              </a:extLst>
            </p:cNvPr>
            <p:cNvSpPr/>
            <p:nvPr/>
          </p:nvSpPr>
          <p:spPr>
            <a:xfrm>
              <a:off x="3063382" y="12409769"/>
              <a:ext cx="1456966" cy="106462"/>
            </a:xfrm>
            <a:custGeom>
              <a:avLst/>
              <a:gdLst>
                <a:gd name="connsiteX0" fmla="*/ 3668 w 1456966"/>
                <a:gd name="connsiteY0" fmla="*/ 1306 h 106462"/>
                <a:gd name="connsiteX1" fmla="*/ 410068 w 1456966"/>
                <a:gd name="connsiteY1" fmla="*/ 106081 h 106462"/>
                <a:gd name="connsiteX2" fmla="*/ 1076818 w 1456966"/>
                <a:gd name="connsiteY2" fmla="*/ 36231 h 106462"/>
                <a:gd name="connsiteX3" fmla="*/ 1454643 w 1456966"/>
                <a:gd name="connsiteY3" fmla="*/ 26706 h 106462"/>
                <a:gd name="connsiteX4" fmla="*/ 908543 w 1456966"/>
                <a:gd name="connsiteY4" fmla="*/ 10831 h 106462"/>
                <a:gd name="connsiteX5" fmla="*/ 435468 w 1456966"/>
                <a:gd name="connsiteY5" fmla="*/ 99731 h 106462"/>
                <a:gd name="connsiteX6" fmla="*/ 222743 w 1456966"/>
                <a:gd name="connsiteY6" fmla="*/ 52106 h 106462"/>
                <a:gd name="connsiteX7" fmla="*/ 3668 w 1456966"/>
                <a:gd name="connsiteY7" fmla="*/ 1306 h 10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6966" h="106462">
                  <a:moveTo>
                    <a:pt x="3668" y="1306"/>
                  </a:moveTo>
                  <a:cubicBezTo>
                    <a:pt x="34889" y="10302"/>
                    <a:pt x="231210" y="100260"/>
                    <a:pt x="410068" y="106081"/>
                  </a:cubicBezTo>
                  <a:cubicBezTo>
                    <a:pt x="588926" y="111902"/>
                    <a:pt x="902722" y="49460"/>
                    <a:pt x="1076818" y="36231"/>
                  </a:cubicBezTo>
                  <a:cubicBezTo>
                    <a:pt x="1250914" y="23002"/>
                    <a:pt x="1482689" y="30939"/>
                    <a:pt x="1454643" y="26706"/>
                  </a:cubicBezTo>
                  <a:cubicBezTo>
                    <a:pt x="1426597" y="22473"/>
                    <a:pt x="1078405" y="-1340"/>
                    <a:pt x="908543" y="10831"/>
                  </a:cubicBezTo>
                  <a:cubicBezTo>
                    <a:pt x="738681" y="23002"/>
                    <a:pt x="549768" y="92852"/>
                    <a:pt x="435468" y="99731"/>
                  </a:cubicBezTo>
                  <a:cubicBezTo>
                    <a:pt x="321168" y="106610"/>
                    <a:pt x="296826" y="72214"/>
                    <a:pt x="222743" y="52106"/>
                  </a:cubicBezTo>
                  <a:cubicBezTo>
                    <a:pt x="148660" y="31998"/>
                    <a:pt x="-27553" y="-7690"/>
                    <a:pt x="3668" y="1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3" name="フリーフォーム 7572">
              <a:extLst>
                <a:ext uri="{FF2B5EF4-FFF2-40B4-BE49-F238E27FC236}">
                  <a16:creationId xmlns:a16="http://schemas.microsoft.com/office/drawing/2014/main" id="{CCC7C5E2-6BAB-F9A7-B287-7F0301C8D7E3}"/>
                </a:ext>
              </a:extLst>
            </p:cNvPr>
            <p:cNvSpPr/>
            <p:nvPr/>
          </p:nvSpPr>
          <p:spPr>
            <a:xfrm>
              <a:off x="3898858" y="11868102"/>
              <a:ext cx="539795" cy="222348"/>
            </a:xfrm>
            <a:custGeom>
              <a:avLst/>
              <a:gdLst>
                <a:gd name="connsiteX0" fmla="*/ 42 w 539795"/>
                <a:gd name="connsiteY0" fmla="*/ 48 h 222348"/>
                <a:gd name="connsiteX1" fmla="*/ 158792 w 539795"/>
                <a:gd name="connsiteY1" fmla="*/ 155623 h 222348"/>
                <a:gd name="connsiteX2" fmla="*/ 244517 w 539795"/>
                <a:gd name="connsiteY2" fmla="*/ 184198 h 222348"/>
                <a:gd name="connsiteX3" fmla="*/ 539792 w 539795"/>
                <a:gd name="connsiteY3" fmla="*/ 152448 h 222348"/>
                <a:gd name="connsiteX4" fmla="*/ 250867 w 539795"/>
                <a:gd name="connsiteY4" fmla="*/ 222298 h 222348"/>
                <a:gd name="connsiteX5" fmla="*/ 174667 w 539795"/>
                <a:gd name="connsiteY5" fmla="*/ 139748 h 222348"/>
                <a:gd name="connsiteX6" fmla="*/ 42 w 539795"/>
                <a:gd name="connsiteY6" fmla="*/ 48 h 22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795" h="222348">
                  <a:moveTo>
                    <a:pt x="42" y="48"/>
                  </a:moveTo>
                  <a:cubicBezTo>
                    <a:pt x="-2604" y="2694"/>
                    <a:pt x="118046" y="124931"/>
                    <a:pt x="158792" y="155623"/>
                  </a:cubicBezTo>
                  <a:cubicBezTo>
                    <a:pt x="199538" y="186315"/>
                    <a:pt x="181017" y="184727"/>
                    <a:pt x="244517" y="184198"/>
                  </a:cubicBezTo>
                  <a:cubicBezTo>
                    <a:pt x="308017" y="183669"/>
                    <a:pt x="538734" y="146098"/>
                    <a:pt x="539792" y="152448"/>
                  </a:cubicBezTo>
                  <a:cubicBezTo>
                    <a:pt x="540850" y="158798"/>
                    <a:pt x="311721" y="224415"/>
                    <a:pt x="250867" y="222298"/>
                  </a:cubicBezTo>
                  <a:cubicBezTo>
                    <a:pt x="190013" y="220181"/>
                    <a:pt x="215413" y="176790"/>
                    <a:pt x="174667" y="139748"/>
                  </a:cubicBezTo>
                  <a:cubicBezTo>
                    <a:pt x="133921" y="102706"/>
                    <a:pt x="2688" y="-2598"/>
                    <a:pt x="42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4" name="フリーフォーム 7573">
              <a:extLst>
                <a:ext uri="{FF2B5EF4-FFF2-40B4-BE49-F238E27FC236}">
                  <a16:creationId xmlns:a16="http://schemas.microsoft.com/office/drawing/2014/main" id="{AC3B0BBD-1F19-5116-AA00-0E9C66AB7D14}"/>
                </a:ext>
              </a:extLst>
            </p:cNvPr>
            <p:cNvSpPr/>
            <p:nvPr/>
          </p:nvSpPr>
          <p:spPr>
            <a:xfrm>
              <a:off x="3181345" y="11877329"/>
              <a:ext cx="730547" cy="311557"/>
            </a:xfrm>
            <a:custGeom>
              <a:avLst/>
              <a:gdLst>
                <a:gd name="connsiteX0" fmla="*/ 730255 w 730547"/>
                <a:gd name="connsiteY0" fmla="*/ 346 h 311557"/>
                <a:gd name="connsiteX1" fmla="*/ 457205 w 730547"/>
                <a:gd name="connsiteY1" fmla="*/ 225771 h 311557"/>
                <a:gd name="connsiteX2" fmla="*/ 390530 w 730547"/>
                <a:gd name="connsiteY2" fmla="*/ 273396 h 311557"/>
                <a:gd name="connsiteX3" fmla="*/ 355605 w 730547"/>
                <a:gd name="connsiteY3" fmla="*/ 289271 h 311557"/>
                <a:gd name="connsiteX4" fmla="*/ 219080 w 730547"/>
                <a:gd name="connsiteY4" fmla="*/ 279746 h 311557"/>
                <a:gd name="connsiteX5" fmla="*/ 5 w 730547"/>
                <a:gd name="connsiteY5" fmla="*/ 311496 h 311557"/>
                <a:gd name="connsiteX6" fmla="*/ 212730 w 730547"/>
                <a:gd name="connsiteY6" fmla="*/ 270221 h 311557"/>
                <a:gd name="connsiteX7" fmla="*/ 400055 w 730547"/>
                <a:gd name="connsiteY7" fmla="*/ 282921 h 311557"/>
                <a:gd name="connsiteX8" fmla="*/ 730255 w 730547"/>
                <a:gd name="connsiteY8" fmla="*/ 346 h 31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547" h="311557">
                  <a:moveTo>
                    <a:pt x="730255" y="346"/>
                  </a:moveTo>
                  <a:cubicBezTo>
                    <a:pt x="739780" y="-9179"/>
                    <a:pt x="513826" y="180263"/>
                    <a:pt x="457205" y="225771"/>
                  </a:cubicBezTo>
                  <a:cubicBezTo>
                    <a:pt x="400584" y="271279"/>
                    <a:pt x="407463" y="262813"/>
                    <a:pt x="390530" y="273396"/>
                  </a:cubicBezTo>
                  <a:cubicBezTo>
                    <a:pt x="373597" y="283979"/>
                    <a:pt x="384180" y="288213"/>
                    <a:pt x="355605" y="289271"/>
                  </a:cubicBezTo>
                  <a:cubicBezTo>
                    <a:pt x="327030" y="290329"/>
                    <a:pt x="278347" y="276042"/>
                    <a:pt x="219080" y="279746"/>
                  </a:cubicBezTo>
                  <a:cubicBezTo>
                    <a:pt x="159813" y="283450"/>
                    <a:pt x="1063" y="313084"/>
                    <a:pt x="5" y="311496"/>
                  </a:cubicBezTo>
                  <a:cubicBezTo>
                    <a:pt x="-1053" y="309908"/>
                    <a:pt x="146055" y="274984"/>
                    <a:pt x="212730" y="270221"/>
                  </a:cubicBezTo>
                  <a:cubicBezTo>
                    <a:pt x="279405" y="265459"/>
                    <a:pt x="316447" y="324725"/>
                    <a:pt x="400055" y="282921"/>
                  </a:cubicBezTo>
                  <a:cubicBezTo>
                    <a:pt x="483663" y="241117"/>
                    <a:pt x="720730" y="9871"/>
                    <a:pt x="730255" y="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5" name="フリーフォーム 7574">
              <a:extLst>
                <a:ext uri="{FF2B5EF4-FFF2-40B4-BE49-F238E27FC236}">
                  <a16:creationId xmlns:a16="http://schemas.microsoft.com/office/drawing/2014/main" id="{D10C6059-8FD1-9B14-BDDC-F0BEFAAF87BF}"/>
                </a:ext>
              </a:extLst>
            </p:cNvPr>
            <p:cNvSpPr/>
            <p:nvPr/>
          </p:nvSpPr>
          <p:spPr>
            <a:xfrm>
              <a:off x="3038366" y="12175582"/>
              <a:ext cx="152660" cy="245121"/>
            </a:xfrm>
            <a:custGeom>
              <a:avLst/>
              <a:gdLst>
                <a:gd name="connsiteX0" fmla="*/ 152509 w 152660"/>
                <a:gd name="connsiteY0" fmla="*/ 543 h 245121"/>
                <a:gd name="connsiteX1" fmla="*/ 28684 w 152660"/>
                <a:gd name="connsiteY1" fmla="*/ 124368 h 245121"/>
                <a:gd name="connsiteX2" fmla="*/ 35034 w 152660"/>
                <a:gd name="connsiteY2" fmla="*/ 165643 h 245121"/>
                <a:gd name="connsiteX3" fmla="*/ 142984 w 152660"/>
                <a:gd name="connsiteY3" fmla="*/ 245018 h 245121"/>
                <a:gd name="connsiteX4" fmla="*/ 109 w 152660"/>
                <a:gd name="connsiteY4" fmla="*/ 178343 h 245121"/>
                <a:gd name="connsiteX5" fmla="*/ 152509 w 152660"/>
                <a:gd name="connsiteY5" fmla="*/ 543 h 24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660" h="245121">
                  <a:moveTo>
                    <a:pt x="152509" y="543"/>
                  </a:moveTo>
                  <a:cubicBezTo>
                    <a:pt x="157271" y="-8453"/>
                    <a:pt x="48263" y="96851"/>
                    <a:pt x="28684" y="124368"/>
                  </a:cubicBezTo>
                  <a:cubicBezTo>
                    <a:pt x="9105" y="151885"/>
                    <a:pt x="15984" y="145535"/>
                    <a:pt x="35034" y="165643"/>
                  </a:cubicBezTo>
                  <a:cubicBezTo>
                    <a:pt x="54084" y="185751"/>
                    <a:pt x="148805" y="242901"/>
                    <a:pt x="142984" y="245018"/>
                  </a:cubicBezTo>
                  <a:cubicBezTo>
                    <a:pt x="137163" y="247135"/>
                    <a:pt x="4871" y="216443"/>
                    <a:pt x="109" y="178343"/>
                  </a:cubicBezTo>
                  <a:cubicBezTo>
                    <a:pt x="-4654" y="140243"/>
                    <a:pt x="147747" y="9539"/>
                    <a:pt x="152509" y="5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6" name="フリーフォーム 7575">
              <a:extLst>
                <a:ext uri="{FF2B5EF4-FFF2-40B4-BE49-F238E27FC236}">
                  <a16:creationId xmlns:a16="http://schemas.microsoft.com/office/drawing/2014/main" id="{16273147-003B-3502-C3C6-C66A7A61E639}"/>
                </a:ext>
              </a:extLst>
            </p:cNvPr>
            <p:cNvSpPr/>
            <p:nvPr/>
          </p:nvSpPr>
          <p:spPr>
            <a:xfrm>
              <a:off x="3295995" y="12176081"/>
              <a:ext cx="183997" cy="241360"/>
            </a:xfrm>
            <a:custGeom>
              <a:avLst/>
              <a:gdLst>
                <a:gd name="connsiteX0" fmla="*/ 183805 w 183997"/>
                <a:gd name="connsiteY0" fmla="*/ 44 h 241360"/>
                <a:gd name="connsiteX1" fmla="*/ 53630 w 183997"/>
                <a:gd name="connsiteY1" fmla="*/ 79419 h 241360"/>
                <a:gd name="connsiteX2" fmla="*/ 2830 w 183997"/>
                <a:gd name="connsiteY2" fmla="*/ 241344 h 241360"/>
                <a:gd name="connsiteX3" fmla="*/ 21880 w 183997"/>
                <a:gd name="connsiteY3" fmla="*/ 88944 h 241360"/>
                <a:gd name="connsiteX4" fmla="*/ 183805 w 183997"/>
                <a:gd name="connsiteY4" fmla="*/ 44 h 24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997" h="241360">
                  <a:moveTo>
                    <a:pt x="183805" y="44"/>
                  </a:moveTo>
                  <a:cubicBezTo>
                    <a:pt x="189097" y="-1543"/>
                    <a:pt x="83792" y="39202"/>
                    <a:pt x="53630" y="79419"/>
                  </a:cubicBezTo>
                  <a:cubicBezTo>
                    <a:pt x="23468" y="119636"/>
                    <a:pt x="8122" y="239757"/>
                    <a:pt x="2830" y="241344"/>
                  </a:cubicBezTo>
                  <a:cubicBezTo>
                    <a:pt x="-2462" y="242931"/>
                    <a:pt x="-2462" y="128632"/>
                    <a:pt x="21880" y="88944"/>
                  </a:cubicBezTo>
                  <a:cubicBezTo>
                    <a:pt x="46222" y="49257"/>
                    <a:pt x="178513" y="1631"/>
                    <a:pt x="183805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7" name="フリーフォーム 7576">
              <a:extLst>
                <a:ext uri="{FF2B5EF4-FFF2-40B4-BE49-F238E27FC236}">
                  <a16:creationId xmlns:a16="http://schemas.microsoft.com/office/drawing/2014/main" id="{A27CC2D6-0462-BAD0-9B98-3EDBF29A3CB9}"/>
                </a:ext>
              </a:extLst>
            </p:cNvPr>
            <p:cNvSpPr/>
            <p:nvPr/>
          </p:nvSpPr>
          <p:spPr>
            <a:xfrm>
              <a:off x="3261679" y="12112580"/>
              <a:ext cx="1358382" cy="332729"/>
            </a:xfrm>
            <a:custGeom>
              <a:avLst/>
              <a:gdLst>
                <a:gd name="connsiteX0" fmla="*/ 1281746 w 1358382"/>
                <a:gd name="connsiteY0" fmla="*/ 45 h 332729"/>
                <a:gd name="connsiteX1" fmla="*/ 1259521 w 1358382"/>
                <a:gd name="connsiteY1" fmla="*/ 98470 h 332729"/>
                <a:gd name="connsiteX2" fmla="*/ 922971 w 1358382"/>
                <a:gd name="connsiteY2" fmla="*/ 165145 h 332729"/>
                <a:gd name="connsiteX3" fmla="*/ 475296 w 1358382"/>
                <a:gd name="connsiteY3" fmla="*/ 266745 h 332729"/>
                <a:gd name="connsiteX4" fmla="*/ 180021 w 1358382"/>
                <a:gd name="connsiteY4" fmla="*/ 330245 h 332729"/>
                <a:gd name="connsiteX5" fmla="*/ 40321 w 1358382"/>
                <a:gd name="connsiteY5" fmla="*/ 308020 h 332729"/>
                <a:gd name="connsiteX6" fmla="*/ 916621 w 1358382"/>
                <a:gd name="connsiteY6" fmla="*/ 200070 h 332729"/>
                <a:gd name="connsiteX7" fmla="*/ 1351596 w 1358382"/>
                <a:gd name="connsiteY7" fmla="*/ 177845 h 332729"/>
                <a:gd name="connsiteX8" fmla="*/ 1189671 w 1358382"/>
                <a:gd name="connsiteY8" fmla="*/ 165145 h 332729"/>
                <a:gd name="connsiteX9" fmla="*/ 1294446 w 1358382"/>
                <a:gd name="connsiteY9" fmla="*/ 111170 h 332729"/>
                <a:gd name="connsiteX10" fmla="*/ 1281746 w 1358382"/>
                <a:gd name="connsiteY10" fmla="*/ 45 h 33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8382" h="332729">
                  <a:moveTo>
                    <a:pt x="1281746" y="45"/>
                  </a:moveTo>
                  <a:cubicBezTo>
                    <a:pt x="1275925" y="-2072"/>
                    <a:pt x="1319317" y="70953"/>
                    <a:pt x="1259521" y="98470"/>
                  </a:cubicBezTo>
                  <a:cubicBezTo>
                    <a:pt x="1199725" y="125987"/>
                    <a:pt x="1053675" y="137099"/>
                    <a:pt x="922971" y="165145"/>
                  </a:cubicBezTo>
                  <a:cubicBezTo>
                    <a:pt x="792267" y="193191"/>
                    <a:pt x="475296" y="266745"/>
                    <a:pt x="475296" y="266745"/>
                  </a:cubicBezTo>
                  <a:cubicBezTo>
                    <a:pt x="351471" y="294262"/>
                    <a:pt x="252517" y="323366"/>
                    <a:pt x="180021" y="330245"/>
                  </a:cubicBezTo>
                  <a:cubicBezTo>
                    <a:pt x="107525" y="337124"/>
                    <a:pt x="-82446" y="329716"/>
                    <a:pt x="40321" y="308020"/>
                  </a:cubicBezTo>
                  <a:cubicBezTo>
                    <a:pt x="163088" y="286324"/>
                    <a:pt x="698075" y="221766"/>
                    <a:pt x="916621" y="200070"/>
                  </a:cubicBezTo>
                  <a:cubicBezTo>
                    <a:pt x="1135167" y="178374"/>
                    <a:pt x="1306088" y="183666"/>
                    <a:pt x="1351596" y="177845"/>
                  </a:cubicBezTo>
                  <a:cubicBezTo>
                    <a:pt x="1397104" y="172024"/>
                    <a:pt x="1199196" y="176258"/>
                    <a:pt x="1189671" y="165145"/>
                  </a:cubicBezTo>
                  <a:cubicBezTo>
                    <a:pt x="1180146" y="154033"/>
                    <a:pt x="1275396" y="133395"/>
                    <a:pt x="1294446" y="111170"/>
                  </a:cubicBezTo>
                  <a:cubicBezTo>
                    <a:pt x="1313496" y="88945"/>
                    <a:pt x="1287567" y="2162"/>
                    <a:pt x="1281746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8" name="フリーフォーム 7577">
              <a:extLst>
                <a:ext uri="{FF2B5EF4-FFF2-40B4-BE49-F238E27FC236}">
                  <a16:creationId xmlns:a16="http://schemas.microsoft.com/office/drawing/2014/main" id="{CC98DE78-4EB1-C6AA-DDED-C1C2978A6680}"/>
                </a:ext>
              </a:extLst>
            </p:cNvPr>
            <p:cNvSpPr/>
            <p:nvPr/>
          </p:nvSpPr>
          <p:spPr>
            <a:xfrm>
              <a:off x="3098647" y="12255489"/>
              <a:ext cx="209858" cy="38178"/>
            </a:xfrm>
            <a:custGeom>
              <a:avLst/>
              <a:gdLst>
                <a:gd name="connsiteX0" fmla="*/ 153 w 209858"/>
                <a:gd name="connsiteY0" fmla="*/ 38111 h 38178"/>
                <a:gd name="connsiteX1" fmla="*/ 95403 w 209858"/>
                <a:gd name="connsiteY1" fmla="*/ 9536 h 38178"/>
                <a:gd name="connsiteX2" fmla="*/ 209703 w 209858"/>
                <a:gd name="connsiteY2" fmla="*/ 19061 h 38178"/>
                <a:gd name="connsiteX3" fmla="*/ 117628 w 209858"/>
                <a:gd name="connsiteY3" fmla="*/ 11 h 38178"/>
                <a:gd name="connsiteX4" fmla="*/ 153 w 209858"/>
                <a:gd name="connsiteY4" fmla="*/ 38111 h 3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858" h="38178">
                  <a:moveTo>
                    <a:pt x="153" y="38111"/>
                  </a:moveTo>
                  <a:cubicBezTo>
                    <a:pt x="-3551" y="39698"/>
                    <a:pt x="60478" y="12711"/>
                    <a:pt x="95403" y="9536"/>
                  </a:cubicBezTo>
                  <a:cubicBezTo>
                    <a:pt x="130328" y="6361"/>
                    <a:pt x="205999" y="20648"/>
                    <a:pt x="209703" y="19061"/>
                  </a:cubicBezTo>
                  <a:cubicBezTo>
                    <a:pt x="213407" y="17474"/>
                    <a:pt x="149907" y="-518"/>
                    <a:pt x="117628" y="11"/>
                  </a:cubicBezTo>
                  <a:cubicBezTo>
                    <a:pt x="85349" y="540"/>
                    <a:pt x="3857" y="36524"/>
                    <a:pt x="153" y="38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79" name="フリーフォーム 7578">
              <a:extLst>
                <a:ext uri="{FF2B5EF4-FFF2-40B4-BE49-F238E27FC236}">
                  <a16:creationId xmlns:a16="http://schemas.microsoft.com/office/drawing/2014/main" id="{E1B7D627-F1BF-52ED-063A-45F0FAE76B52}"/>
                </a:ext>
              </a:extLst>
            </p:cNvPr>
            <p:cNvSpPr/>
            <p:nvPr/>
          </p:nvSpPr>
          <p:spPr>
            <a:xfrm>
              <a:off x="3377251" y="12153750"/>
              <a:ext cx="303188" cy="131236"/>
            </a:xfrm>
            <a:custGeom>
              <a:avLst/>
              <a:gdLst>
                <a:gd name="connsiteX0" fmla="*/ 299399 w 303188"/>
                <a:gd name="connsiteY0" fmla="*/ 150 h 131236"/>
                <a:gd name="connsiteX1" fmla="*/ 166049 w 303188"/>
                <a:gd name="connsiteY1" fmla="*/ 104925 h 131236"/>
                <a:gd name="connsiteX2" fmla="*/ 949 w 303188"/>
                <a:gd name="connsiteY2" fmla="*/ 130325 h 131236"/>
                <a:gd name="connsiteX3" fmla="*/ 245424 w 303188"/>
                <a:gd name="connsiteY3" fmla="*/ 82700 h 131236"/>
                <a:gd name="connsiteX4" fmla="*/ 299399 w 303188"/>
                <a:gd name="connsiteY4" fmla="*/ 150 h 13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188" h="131236">
                  <a:moveTo>
                    <a:pt x="299399" y="150"/>
                  </a:moveTo>
                  <a:cubicBezTo>
                    <a:pt x="286170" y="3854"/>
                    <a:pt x="215791" y="83229"/>
                    <a:pt x="166049" y="104925"/>
                  </a:cubicBezTo>
                  <a:cubicBezTo>
                    <a:pt x="116307" y="126621"/>
                    <a:pt x="-12280" y="134029"/>
                    <a:pt x="949" y="130325"/>
                  </a:cubicBezTo>
                  <a:cubicBezTo>
                    <a:pt x="14178" y="126621"/>
                    <a:pt x="200445" y="103337"/>
                    <a:pt x="245424" y="82700"/>
                  </a:cubicBezTo>
                  <a:cubicBezTo>
                    <a:pt x="290403" y="62063"/>
                    <a:pt x="312628" y="-3554"/>
                    <a:pt x="299399" y="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0" name="フリーフォーム 7579">
              <a:extLst>
                <a:ext uri="{FF2B5EF4-FFF2-40B4-BE49-F238E27FC236}">
                  <a16:creationId xmlns:a16="http://schemas.microsoft.com/office/drawing/2014/main" id="{F7542D0A-DA40-A14A-8EDB-14E11AB9C2A8}"/>
                </a:ext>
              </a:extLst>
            </p:cNvPr>
            <p:cNvSpPr/>
            <p:nvPr/>
          </p:nvSpPr>
          <p:spPr>
            <a:xfrm>
              <a:off x="3813175" y="12541250"/>
              <a:ext cx="337901" cy="6419"/>
            </a:xfrm>
            <a:custGeom>
              <a:avLst/>
              <a:gdLst>
                <a:gd name="connsiteX0" fmla="*/ 0 w 337901"/>
                <a:gd name="connsiteY0" fmla="*/ 3175 h 6419"/>
                <a:gd name="connsiteX1" fmla="*/ 330200 w 337901"/>
                <a:gd name="connsiteY1" fmla="*/ 6350 h 6419"/>
                <a:gd name="connsiteX2" fmla="*/ 215900 w 337901"/>
                <a:gd name="connsiteY2" fmla="*/ 0 h 6419"/>
                <a:gd name="connsiteX3" fmla="*/ 0 w 337901"/>
                <a:gd name="connsiteY3" fmla="*/ 3175 h 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901" h="6419">
                  <a:moveTo>
                    <a:pt x="0" y="3175"/>
                  </a:moveTo>
                  <a:cubicBezTo>
                    <a:pt x="19050" y="4233"/>
                    <a:pt x="294217" y="6879"/>
                    <a:pt x="330200" y="6350"/>
                  </a:cubicBezTo>
                  <a:cubicBezTo>
                    <a:pt x="366183" y="5821"/>
                    <a:pt x="267229" y="1058"/>
                    <a:pt x="215900" y="0"/>
                  </a:cubicBezTo>
                  <a:lnTo>
                    <a:pt x="0" y="317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1" name="フリーフォーム 7580">
              <a:extLst>
                <a:ext uri="{FF2B5EF4-FFF2-40B4-BE49-F238E27FC236}">
                  <a16:creationId xmlns:a16="http://schemas.microsoft.com/office/drawing/2014/main" id="{A89DEED1-02CF-D3C2-20DE-5B93BE40BA03}"/>
                </a:ext>
              </a:extLst>
            </p:cNvPr>
            <p:cNvSpPr/>
            <p:nvPr/>
          </p:nvSpPr>
          <p:spPr>
            <a:xfrm>
              <a:off x="3590766" y="11845674"/>
              <a:ext cx="343744" cy="217683"/>
            </a:xfrm>
            <a:custGeom>
              <a:avLst/>
              <a:gdLst>
                <a:gd name="connsiteX0" fmla="*/ 343059 w 343744"/>
                <a:gd name="connsiteY0" fmla="*/ 251 h 217683"/>
                <a:gd name="connsiteX1" fmla="*/ 146209 w 343744"/>
                <a:gd name="connsiteY1" fmla="*/ 16126 h 217683"/>
                <a:gd name="connsiteX2" fmla="*/ 12859 w 343744"/>
                <a:gd name="connsiteY2" fmla="*/ 117726 h 217683"/>
                <a:gd name="connsiteX3" fmla="*/ 16034 w 343744"/>
                <a:gd name="connsiteY3" fmla="*/ 203451 h 217683"/>
                <a:gd name="connsiteX4" fmla="*/ 108109 w 343744"/>
                <a:gd name="connsiteY4" fmla="*/ 216151 h 217683"/>
                <a:gd name="connsiteX5" fmla="*/ 16034 w 343744"/>
                <a:gd name="connsiteY5" fmla="*/ 187576 h 217683"/>
                <a:gd name="connsiteX6" fmla="*/ 66834 w 343744"/>
                <a:gd name="connsiteY6" fmla="*/ 70101 h 217683"/>
                <a:gd name="connsiteX7" fmla="*/ 206534 w 343744"/>
                <a:gd name="connsiteY7" fmla="*/ 9776 h 217683"/>
                <a:gd name="connsiteX8" fmla="*/ 343059 w 343744"/>
                <a:gd name="connsiteY8" fmla="*/ 251 h 21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744" h="217683">
                  <a:moveTo>
                    <a:pt x="343059" y="251"/>
                  </a:moveTo>
                  <a:cubicBezTo>
                    <a:pt x="333005" y="1309"/>
                    <a:pt x="201242" y="-3453"/>
                    <a:pt x="146209" y="16126"/>
                  </a:cubicBezTo>
                  <a:cubicBezTo>
                    <a:pt x="91176" y="35705"/>
                    <a:pt x="34555" y="86505"/>
                    <a:pt x="12859" y="117726"/>
                  </a:cubicBezTo>
                  <a:cubicBezTo>
                    <a:pt x="-8837" y="148947"/>
                    <a:pt x="159" y="187047"/>
                    <a:pt x="16034" y="203451"/>
                  </a:cubicBezTo>
                  <a:cubicBezTo>
                    <a:pt x="31909" y="219855"/>
                    <a:pt x="108109" y="218797"/>
                    <a:pt x="108109" y="216151"/>
                  </a:cubicBezTo>
                  <a:cubicBezTo>
                    <a:pt x="108109" y="213505"/>
                    <a:pt x="22913" y="211918"/>
                    <a:pt x="16034" y="187576"/>
                  </a:cubicBezTo>
                  <a:cubicBezTo>
                    <a:pt x="9155" y="163234"/>
                    <a:pt x="35084" y="99734"/>
                    <a:pt x="66834" y="70101"/>
                  </a:cubicBezTo>
                  <a:cubicBezTo>
                    <a:pt x="98584" y="40468"/>
                    <a:pt x="163142" y="18243"/>
                    <a:pt x="206534" y="9776"/>
                  </a:cubicBezTo>
                  <a:cubicBezTo>
                    <a:pt x="249926" y="1309"/>
                    <a:pt x="353113" y="-807"/>
                    <a:pt x="343059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2" name="フリーフォーム 7581">
              <a:extLst>
                <a:ext uri="{FF2B5EF4-FFF2-40B4-BE49-F238E27FC236}">
                  <a16:creationId xmlns:a16="http://schemas.microsoft.com/office/drawing/2014/main" id="{0BBC2FEC-32D6-F734-A9AA-191E55C62357}"/>
                </a:ext>
              </a:extLst>
            </p:cNvPr>
            <p:cNvSpPr/>
            <p:nvPr/>
          </p:nvSpPr>
          <p:spPr>
            <a:xfrm>
              <a:off x="3495419" y="11850402"/>
              <a:ext cx="359808" cy="240330"/>
            </a:xfrm>
            <a:custGeom>
              <a:avLst/>
              <a:gdLst>
                <a:gd name="connsiteX0" fmla="*/ 359031 w 359808"/>
                <a:gd name="connsiteY0" fmla="*/ 1873 h 240330"/>
                <a:gd name="connsiteX1" fmla="*/ 232031 w 359808"/>
                <a:gd name="connsiteY1" fmla="*/ 135223 h 240330"/>
                <a:gd name="connsiteX2" fmla="*/ 165356 w 359808"/>
                <a:gd name="connsiteY2" fmla="*/ 179673 h 240330"/>
                <a:gd name="connsiteX3" fmla="*/ 256 w 359808"/>
                <a:gd name="connsiteY3" fmla="*/ 239998 h 240330"/>
                <a:gd name="connsiteX4" fmla="*/ 206631 w 359808"/>
                <a:gd name="connsiteY4" fmla="*/ 151098 h 240330"/>
                <a:gd name="connsiteX5" fmla="*/ 282831 w 359808"/>
                <a:gd name="connsiteY5" fmla="*/ 62198 h 240330"/>
                <a:gd name="connsiteX6" fmla="*/ 359031 w 359808"/>
                <a:gd name="connsiteY6" fmla="*/ 1873 h 24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808" h="240330">
                  <a:moveTo>
                    <a:pt x="359031" y="1873"/>
                  </a:moveTo>
                  <a:cubicBezTo>
                    <a:pt x="350564" y="14044"/>
                    <a:pt x="264310" y="105590"/>
                    <a:pt x="232031" y="135223"/>
                  </a:cubicBezTo>
                  <a:cubicBezTo>
                    <a:pt x="199752" y="164856"/>
                    <a:pt x="203985" y="162211"/>
                    <a:pt x="165356" y="179673"/>
                  </a:cubicBezTo>
                  <a:cubicBezTo>
                    <a:pt x="126727" y="197135"/>
                    <a:pt x="-6623" y="244760"/>
                    <a:pt x="256" y="239998"/>
                  </a:cubicBezTo>
                  <a:cubicBezTo>
                    <a:pt x="7135" y="235236"/>
                    <a:pt x="159535" y="180731"/>
                    <a:pt x="206631" y="151098"/>
                  </a:cubicBezTo>
                  <a:cubicBezTo>
                    <a:pt x="253727" y="121465"/>
                    <a:pt x="261135" y="84423"/>
                    <a:pt x="282831" y="62198"/>
                  </a:cubicBezTo>
                  <a:cubicBezTo>
                    <a:pt x="304527" y="39973"/>
                    <a:pt x="367498" y="-10298"/>
                    <a:pt x="359031" y="1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3" name="フリーフォーム 7582">
              <a:extLst>
                <a:ext uri="{FF2B5EF4-FFF2-40B4-BE49-F238E27FC236}">
                  <a16:creationId xmlns:a16="http://schemas.microsoft.com/office/drawing/2014/main" id="{71CB9CC0-184E-86C9-25E1-C54E1CD2219B}"/>
                </a:ext>
              </a:extLst>
            </p:cNvPr>
            <p:cNvSpPr/>
            <p:nvPr/>
          </p:nvSpPr>
          <p:spPr>
            <a:xfrm>
              <a:off x="5990700" y="6586362"/>
              <a:ext cx="46722" cy="1146744"/>
            </a:xfrm>
            <a:custGeom>
              <a:avLst/>
              <a:gdLst>
                <a:gd name="connsiteX0" fmla="*/ 46361 w 46722"/>
                <a:gd name="connsiteY0" fmla="*/ 16515 h 1146744"/>
                <a:gd name="connsiteX1" fmla="*/ 21101 w 46722"/>
                <a:gd name="connsiteY1" fmla="*/ 1138045 h 1146744"/>
                <a:gd name="connsiteX2" fmla="*/ 893 w 46722"/>
                <a:gd name="connsiteY2" fmla="*/ 511605 h 1146744"/>
                <a:gd name="connsiteX3" fmla="*/ 46361 w 46722"/>
                <a:gd name="connsiteY3" fmla="*/ 16515 h 114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22" h="1146744">
                  <a:moveTo>
                    <a:pt x="46361" y="16515"/>
                  </a:moveTo>
                  <a:cubicBezTo>
                    <a:pt x="49729" y="120922"/>
                    <a:pt x="28679" y="1055530"/>
                    <a:pt x="21101" y="1138045"/>
                  </a:cubicBezTo>
                  <a:cubicBezTo>
                    <a:pt x="13523" y="1220560"/>
                    <a:pt x="-4159" y="693475"/>
                    <a:pt x="893" y="511605"/>
                  </a:cubicBezTo>
                  <a:cubicBezTo>
                    <a:pt x="5945" y="329735"/>
                    <a:pt x="42993" y="-87892"/>
                    <a:pt x="46361" y="165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4" name="フリーフォーム 7583">
              <a:extLst>
                <a:ext uri="{FF2B5EF4-FFF2-40B4-BE49-F238E27FC236}">
                  <a16:creationId xmlns:a16="http://schemas.microsoft.com/office/drawing/2014/main" id="{6BFE6752-CFC1-5AD8-95BD-34919C74DB2E}"/>
                </a:ext>
              </a:extLst>
            </p:cNvPr>
            <p:cNvSpPr/>
            <p:nvPr/>
          </p:nvSpPr>
          <p:spPr>
            <a:xfrm>
              <a:off x="4902483" y="7722994"/>
              <a:ext cx="504355" cy="1630362"/>
            </a:xfrm>
            <a:custGeom>
              <a:avLst/>
              <a:gdLst>
                <a:gd name="connsiteX0" fmla="*/ 7997 w 504355"/>
                <a:gd name="connsiteY0" fmla="*/ 36776 h 1630362"/>
                <a:gd name="connsiteX1" fmla="*/ 498034 w 504355"/>
                <a:gd name="connsiteY1" fmla="*/ 1618031 h 1630362"/>
                <a:gd name="connsiteX2" fmla="*/ 280801 w 504355"/>
                <a:gd name="connsiteY2" fmla="*/ 759203 h 1630362"/>
                <a:gd name="connsiteX3" fmla="*/ 199970 w 504355"/>
                <a:gd name="connsiteY3" fmla="*/ 521762 h 1630362"/>
                <a:gd name="connsiteX4" fmla="*/ 7997 w 504355"/>
                <a:gd name="connsiteY4" fmla="*/ 36776 h 163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355" h="1630362">
                  <a:moveTo>
                    <a:pt x="7997" y="36776"/>
                  </a:moveTo>
                  <a:cubicBezTo>
                    <a:pt x="57674" y="219488"/>
                    <a:pt x="452567" y="1497627"/>
                    <a:pt x="498034" y="1618031"/>
                  </a:cubicBezTo>
                  <a:cubicBezTo>
                    <a:pt x="543501" y="1738436"/>
                    <a:pt x="330478" y="941915"/>
                    <a:pt x="280801" y="759203"/>
                  </a:cubicBezTo>
                  <a:cubicBezTo>
                    <a:pt x="231124" y="576492"/>
                    <a:pt x="245437" y="637957"/>
                    <a:pt x="199970" y="521762"/>
                  </a:cubicBezTo>
                  <a:cubicBezTo>
                    <a:pt x="154503" y="405567"/>
                    <a:pt x="-41680" y="-145936"/>
                    <a:pt x="7997" y="367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5" name="フリーフォーム 7584">
              <a:extLst>
                <a:ext uri="{FF2B5EF4-FFF2-40B4-BE49-F238E27FC236}">
                  <a16:creationId xmlns:a16="http://schemas.microsoft.com/office/drawing/2014/main" id="{3DFF29DE-751C-C83C-639E-0C686E6EAC18}"/>
                </a:ext>
              </a:extLst>
            </p:cNvPr>
            <p:cNvSpPr/>
            <p:nvPr/>
          </p:nvSpPr>
          <p:spPr>
            <a:xfrm>
              <a:off x="6103635" y="7948096"/>
              <a:ext cx="207727" cy="1668039"/>
            </a:xfrm>
            <a:custGeom>
              <a:avLst/>
              <a:gdLst>
                <a:gd name="connsiteX0" fmla="*/ 4153 w 207727"/>
                <a:gd name="connsiteY0" fmla="*/ 39011 h 1668039"/>
                <a:gd name="connsiteX1" fmla="*/ 206230 w 207727"/>
                <a:gd name="connsiteY1" fmla="*/ 1650578 h 1668039"/>
                <a:gd name="connsiteX2" fmla="*/ 95088 w 207727"/>
                <a:gd name="connsiteY2" fmla="*/ 872580 h 1668039"/>
                <a:gd name="connsiteX3" fmla="*/ 74880 w 207727"/>
                <a:gd name="connsiteY3" fmla="*/ 529049 h 1668039"/>
                <a:gd name="connsiteX4" fmla="*/ 4153 w 207727"/>
                <a:gd name="connsiteY4" fmla="*/ 39011 h 166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727" h="1668039">
                  <a:moveTo>
                    <a:pt x="4153" y="39011"/>
                  </a:moveTo>
                  <a:cubicBezTo>
                    <a:pt x="26045" y="225932"/>
                    <a:pt x="191074" y="1511650"/>
                    <a:pt x="206230" y="1650578"/>
                  </a:cubicBezTo>
                  <a:cubicBezTo>
                    <a:pt x="221386" y="1789506"/>
                    <a:pt x="116980" y="1059501"/>
                    <a:pt x="95088" y="872580"/>
                  </a:cubicBezTo>
                  <a:cubicBezTo>
                    <a:pt x="73196" y="685659"/>
                    <a:pt x="96772" y="667977"/>
                    <a:pt x="74880" y="529049"/>
                  </a:cubicBezTo>
                  <a:cubicBezTo>
                    <a:pt x="52988" y="390121"/>
                    <a:pt x="-17739" y="-147910"/>
                    <a:pt x="4153" y="39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6" name="フリーフォーム 7585">
              <a:extLst>
                <a:ext uri="{FF2B5EF4-FFF2-40B4-BE49-F238E27FC236}">
                  <a16:creationId xmlns:a16="http://schemas.microsoft.com/office/drawing/2014/main" id="{4C3F4D03-000A-3767-E5E1-2AF6BE0C7FAE}"/>
                </a:ext>
              </a:extLst>
            </p:cNvPr>
            <p:cNvSpPr/>
            <p:nvPr/>
          </p:nvSpPr>
          <p:spPr>
            <a:xfrm>
              <a:off x="6324257" y="9679444"/>
              <a:ext cx="45337" cy="1384345"/>
            </a:xfrm>
            <a:custGeom>
              <a:avLst/>
              <a:gdLst>
                <a:gd name="connsiteX0" fmla="*/ 764 w 45337"/>
                <a:gd name="connsiteY0" fmla="*/ 61 h 1384345"/>
                <a:gd name="connsiteX1" fmla="*/ 41179 w 45337"/>
                <a:gd name="connsiteY1" fmla="*/ 646708 h 1384345"/>
                <a:gd name="connsiteX2" fmla="*/ 41179 w 45337"/>
                <a:gd name="connsiteY2" fmla="*/ 1384291 h 1384345"/>
                <a:gd name="connsiteX3" fmla="*/ 15920 w 45337"/>
                <a:gd name="connsiteY3" fmla="*/ 682072 h 1384345"/>
                <a:gd name="connsiteX4" fmla="*/ 764 w 45337"/>
                <a:gd name="connsiteY4" fmla="*/ 61 h 13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37" h="1384345">
                  <a:moveTo>
                    <a:pt x="764" y="61"/>
                  </a:moveTo>
                  <a:cubicBezTo>
                    <a:pt x="4974" y="-5833"/>
                    <a:pt x="34443" y="416003"/>
                    <a:pt x="41179" y="646708"/>
                  </a:cubicBezTo>
                  <a:cubicBezTo>
                    <a:pt x="47915" y="877413"/>
                    <a:pt x="45389" y="1378397"/>
                    <a:pt x="41179" y="1384291"/>
                  </a:cubicBezTo>
                  <a:cubicBezTo>
                    <a:pt x="36969" y="1390185"/>
                    <a:pt x="20972" y="914461"/>
                    <a:pt x="15920" y="682072"/>
                  </a:cubicBezTo>
                  <a:cubicBezTo>
                    <a:pt x="10868" y="449683"/>
                    <a:pt x="-3446" y="5955"/>
                    <a:pt x="764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7" name="フリーフォーム 7586">
              <a:extLst>
                <a:ext uri="{FF2B5EF4-FFF2-40B4-BE49-F238E27FC236}">
                  <a16:creationId xmlns:a16="http://schemas.microsoft.com/office/drawing/2014/main" id="{168F361A-94F6-92EC-099C-CE07C663EF61}"/>
                </a:ext>
              </a:extLst>
            </p:cNvPr>
            <p:cNvSpPr/>
            <p:nvPr/>
          </p:nvSpPr>
          <p:spPr>
            <a:xfrm>
              <a:off x="5410418" y="9376362"/>
              <a:ext cx="285172" cy="1878134"/>
            </a:xfrm>
            <a:custGeom>
              <a:avLst/>
              <a:gdLst>
                <a:gd name="connsiteX0" fmla="*/ 203 w 285172"/>
                <a:gd name="connsiteY0" fmla="*/ 27 h 1878134"/>
                <a:gd name="connsiteX1" fmla="*/ 161865 w 285172"/>
                <a:gd name="connsiteY1" fmla="*/ 555740 h 1878134"/>
                <a:gd name="connsiteX2" fmla="*/ 262904 w 285172"/>
                <a:gd name="connsiteY2" fmla="*/ 1535815 h 1878134"/>
                <a:gd name="connsiteX3" fmla="*/ 278059 w 285172"/>
                <a:gd name="connsiteY3" fmla="*/ 1843983 h 1878134"/>
                <a:gd name="connsiteX4" fmla="*/ 171969 w 285172"/>
                <a:gd name="connsiteY4" fmla="*/ 823492 h 1878134"/>
                <a:gd name="connsiteX5" fmla="*/ 197228 w 285172"/>
                <a:gd name="connsiteY5" fmla="*/ 575947 h 1878134"/>
                <a:gd name="connsiteX6" fmla="*/ 203 w 285172"/>
                <a:gd name="connsiteY6" fmla="*/ 27 h 18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172" h="1878134">
                  <a:moveTo>
                    <a:pt x="203" y="27"/>
                  </a:moveTo>
                  <a:cubicBezTo>
                    <a:pt x="-5691" y="-3341"/>
                    <a:pt x="118082" y="299775"/>
                    <a:pt x="161865" y="555740"/>
                  </a:cubicBezTo>
                  <a:cubicBezTo>
                    <a:pt x="205649" y="811705"/>
                    <a:pt x="243538" y="1321108"/>
                    <a:pt x="262904" y="1535815"/>
                  </a:cubicBezTo>
                  <a:cubicBezTo>
                    <a:pt x="282270" y="1750522"/>
                    <a:pt x="293215" y="1962703"/>
                    <a:pt x="278059" y="1843983"/>
                  </a:cubicBezTo>
                  <a:cubicBezTo>
                    <a:pt x="262903" y="1725263"/>
                    <a:pt x="185441" y="1034831"/>
                    <a:pt x="171969" y="823492"/>
                  </a:cubicBezTo>
                  <a:cubicBezTo>
                    <a:pt x="158497" y="612153"/>
                    <a:pt x="225014" y="709823"/>
                    <a:pt x="197228" y="575947"/>
                  </a:cubicBezTo>
                  <a:cubicBezTo>
                    <a:pt x="169442" y="442071"/>
                    <a:pt x="6097" y="3395"/>
                    <a:pt x="203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8" name="フリーフォーム 7587">
              <a:extLst>
                <a:ext uri="{FF2B5EF4-FFF2-40B4-BE49-F238E27FC236}">
                  <a16:creationId xmlns:a16="http://schemas.microsoft.com/office/drawing/2014/main" id="{EFA83B55-E396-41A6-B8F4-F81B87F17693}"/>
                </a:ext>
              </a:extLst>
            </p:cNvPr>
            <p:cNvSpPr/>
            <p:nvPr/>
          </p:nvSpPr>
          <p:spPr>
            <a:xfrm>
              <a:off x="5690225" y="11068096"/>
              <a:ext cx="22403" cy="504950"/>
            </a:xfrm>
            <a:custGeom>
              <a:avLst/>
              <a:gdLst>
                <a:gd name="connsiteX0" fmla="*/ 22127 w 22403"/>
                <a:gd name="connsiteY0" fmla="*/ 28 h 504950"/>
                <a:gd name="connsiteX1" fmla="*/ 944 w 22403"/>
                <a:gd name="connsiteY1" fmla="*/ 321303 h 504950"/>
                <a:gd name="connsiteX2" fmla="*/ 4475 w 22403"/>
                <a:gd name="connsiteY2" fmla="*/ 504889 h 504950"/>
                <a:gd name="connsiteX3" fmla="*/ 11536 w 22403"/>
                <a:gd name="connsiteY3" fmla="*/ 303651 h 504950"/>
                <a:gd name="connsiteX4" fmla="*/ 22127 w 22403"/>
                <a:gd name="connsiteY4" fmla="*/ 28 h 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3" h="504950">
                  <a:moveTo>
                    <a:pt x="22127" y="28"/>
                  </a:moveTo>
                  <a:cubicBezTo>
                    <a:pt x="20362" y="2970"/>
                    <a:pt x="3886" y="237160"/>
                    <a:pt x="944" y="321303"/>
                  </a:cubicBezTo>
                  <a:cubicBezTo>
                    <a:pt x="-1998" y="405446"/>
                    <a:pt x="2710" y="507831"/>
                    <a:pt x="4475" y="504889"/>
                  </a:cubicBezTo>
                  <a:cubicBezTo>
                    <a:pt x="6240" y="501947"/>
                    <a:pt x="6240" y="384853"/>
                    <a:pt x="11536" y="303651"/>
                  </a:cubicBezTo>
                  <a:cubicBezTo>
                    <a:pt x="16832" y="222450"/>
                    <a:pt x="23892" y="-2914"/>
                    <a:pt x="22127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89" name="フリーフォーム 7588">
              <a:extLst>
                <a:ext uri="{FF2B5EF4-FFF2-40B4-BE49-F238E27FC236}">
                  <a16:creationId xmlns:a16="http://schemas.microsoft.com/office/drawing/2014/main" id="{BD1D4E61-FFA1-2B9A-3D64-10A1BC276262}"/>
                </a:ext>
              </a:extLst>
            </p:cNvPr>
            <p:cNvSpPr/>
            <p:nvPr/>
          </p:nvSpPr>
          <p:spPr>
            <a:xfrm>
              <a:off x="6338022" y="10889426"/>
              <a:ext cx="55837" cy="626629"/>
            </a:xfrm>
            <a:custGeom>
              <a:avLst/>
              <a:gdLst>
                <a:gd name="connsiteX0" fmla="*/ 2759 w 55837"/>
                <a:gd name="connsiteY0" fmla="*/ 37477 h 626629"/>
                <a:gd name="connsiteX1" fmla="*/ 55717 w 55837"/>
                <a:gd name="connsiteY1" fmla="*/ 616480 h 626629"/>
                <a:gd name="connsiteX2" fmla="*/ 16881 w 55837"/>
                <a:gd name="connsiteY2" fmla="*/ 383467 h 626629"/>
                <a:gd name="connsiteX3" fmla="*/ 6290 w 55837"/>
                <a:gd name="connsiteY3" fmla="*/ 90435 h 626629"/>
                <a:gd name="connsiteX4" fmla="*/ 2759 w 55837"/>
                <a:gd name="connsiteY4" fmla="*/ 37477 h 62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37" h="626629">
                  <a:moveTo>
                    <a:pt x="2759" y="37477"/>
                  </a:moveTo>
                  <a:cubicBezTo>
                    <a:pt x="10997" y="125151"/>
                    <a:pt x="53363" y="558815"/>
                    <a:pt x="55717" y="616480"/>
                  </a:cubicBezTo>
                  <a:cubicBezTo>
                    <a:pt x="58071" y="674145"/>
                    <a:pt x="25119" y="471141"/>
                    <a:pt x="16881" y="383467"/>
                  </a:cubicBezTo>
                  <a:cubicBezTo>
                    <a:pt x="8643" y="295793"/>
                    <a:pt x="5113" y="144569"/>
                    <a:pt x="6290" y="90435"/>
                  </a:cubicBezTo>
                  <a:cubicBezTo>
                    <a:pt x="7467" y="36301"/>
                    <a:pt x="-5479" y="-50197"/>
                    <a:pt x="2759" y="374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0" name="フリーフォーム 7589">
              <a:extLst>
                <a:ext uri="{FF2B5EF4-FFF2-40B4-BE49-F238E27FC236}">
                  <a16:creationId xmlns:a16="http://schemas.microsoft.com/office/drawing/2014/main" id="{F4D15DC1-B8AC-2657-CDB0-FB9CCC051553}"/>
                </a:ext>
              </a:extLst>
            </p:cNvPr>
            <p:cNvSpPr/>
            <p:nvPr/>
          </p:nvSpPr>
          <p:spPr>
            <a:xfrm>
              <a:off x="5698880" y="11562311"/>
              <a:ext cx="525906" cy="66145"/>
            </a:xfrm>
            <a:custGeom>
              <a:avLst/>
              <a:gdLst>
                <a:gd name="connsiteX0" fmla="*/ 9942 w 525906"/>
                <a:gd name="connsiteY0" fmla="*/ 83 h 66145"/>
                <a:gd name="connsiteX1" fmla="*/ 271199 w 525906"/>
                <a:gd name="connsiteY1" fmla="*/ 63632 h 66145"/>
                <a:gd name="connsiteX2" fmla="*/ 525395 w 525906"/>
                <a:gd name="connsiteY2" fmla="*/ 53040 h 66145"/>
                <a:gd name="connsiteX3" fmla="*/ 341809 w 525906"/>
                <a:gd name="connsiteY3" fmla="*/ 49510 h 66145"/>
                <a:gd name="connsiteX4" fmla="*/ 80552 w 525906"/>
                <a:gd name="connsiteY4" fmla="*/ 49510 h 66145"/>
                <a:gd name="connsiteX5" fmla="*/ 9942 w 525906"/>
                <a:gd name="connsiteY5" fmla="*/ 83 h 6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5906" h="66145">
                  <a:moveTo>
                    <a:pt x="9942" y="83"/>
                  </a:moveTo>
                  <a:cubicBezTo>
                    <a:pt x="41716" y="2437"/>
                    <a:pt x="185290" y="54806"/>
                    <a:pt x="271199" y="63632"/>
                  </a:cubicBezTo>
                  <a:cubicBezTo>
                    <a:pt x="357108" y="72458"/>
                    <a:pt x="513627" y="55394"/>
                    <a:pt x="525395" y="53040"/>
                  </a:cubicBezTo>
                  <a:cubicBezTo>
                    <a:pt x="537163" y="50686"/>
                    <a:pt x="341809" y="49510"/>
                    <a:pt x="341809" y="49510"/>
                  </a:cubicBezTo>
                  <a:cubicBezTo>
                    <a:pt x="267669" y="48922"/>
                    <a:pt x="132921" y="53041"/>
                    <a:pt x="80552" y="49510"/>
                  </a:cubicBezTo>
                  <a:cubicBezTo>
                    <a:pt x="28183" y="45980"/>
                    <a:pt x="-21832" y="-2271"/>
                    <a:pt x="9942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1" name="フリーフォーム 7590">
              <a:extLst>
                <a:ext uri="{FF2B5EF4-FFF2-40B4-BE49-F238E27FC236}">
                  <a16:creationId xmlns:a16="http://schemas.microsoft.com/office/drawing/2014/main" id="{4C6EB518-3CF3-DFDC-019F-179248C1B756}"/>
                </a:ext>
              </a:extLst>
            </p:cNvPr>
            <p:cNvSpPr/>
            <p:nvPr/>
          </p:nvSpPr>
          <p:spPr>
            <a:xfrm>
              <a:off x="6217131" y="11473354"/>
              <a:ext cx="161487" cy="133583"/>
            </a:xfrm>
            <a:custGeom>
              <a:avLst/>
              <a:gdLst>
                <a:gd name="connsiteX0" fmla="*/ 151894 w 161487"/>
                <a:gd name="connsiteY0" fmla="*/ 777 h 133583"/>
                <a:gd name="connsiteX1" fmla="*/ 83 w 161487"/>
                <a:gd name="connsiteY1" fmla="*/ 131406 h 133583"/>
                <a:gd name="connsiteX2" fmla="*/ 130711 w 161487"/>
                <a:gd name="connsiteY2" fmla="*/ 78448 h 133583"/>
                <a:gd name="connsiteX3" fmla="*/ 151894 w 161487"/>
                <a:gd name="connsiteY3" fmla="*/ 777 h 13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487" h="133583">
                  <a:moveTo>
                    <a:pt x="151894" y="777"/>
                  </a:moveTo>
                  <a:cubicBezTo>
                    <a:pt x="130123" y="9603"/>
                    <a:pt x="3613" y="118461"/>
                    <a:pt x="83" y="131406"/>
                  </a:cubicBezTo>
                  <a:cubicBezTo>
                    <a:pt x="-3447" y="144351"/>
                    <a:pt x="106586" y="96101"/>
                    <a:pt x="130711" y="78448"/>
                  </a:cubicBezTo>
                  <a:cubicBezTo>
                    <a:pt x="154836" y="60795"/>
                    <a:pt x="173665" y="-8049"/>
                    <a:pt x="151894" y="7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2" name="フリーフォーム 7591">
              <a:extLst>
                <a:ext uri="{FF2B5EF4-FFF2-40B4-BE49-F238E27FC236}">
                  <a16:creationId xmlns:a16="http://schemas.microsoft.com/office/drawing/2014/main" id="{186775C0-8F7E-BA9A-496D-F0C09A320F1A}"/>
                </a:ext>
              </a:extLst>
            </p:cNvPr>
            <p:cNvSpPr/>
            <p:nvPr/>
          </p:nvSpPr>
          <p:spPr>
            <a:xfrm>
              <a:off x="5683437" y="11569184"/>
              <a:ext cx="592911" cy="320529"/>
            </a:xfrm>
            <a:custGeom>
              <a:avLst/>
              <a:gdLst>
                <a:gd name="connsiteX0" fmla="*/ 671 w 592911"/>
                <a:gd name="connsiteY0" fmla="*/ 271 h 320529"/>
                <a:gd name="connsiteX1" fmla="*/ 60690 w 592911"/>
                <a:gd name="connsiteY1" fmla="*/ 250936 h 320529"/>
                <a:gd name="connsiteX2" fmla="*/ 99525 w 592911"/>
                <a:gd name="connsiteY2" fmla="*/ 303894 h 320529"/>
                <a:gd name="connsiteX3" fmla="*/ 208971 w 592911"/>
                <a:gd name="connsiteY3" fmla="*/ 310955 h 320529"/>
                <a:gd name="connsiteX4" fmla="*/ 590265 w 592911"/>
                <a:gd name="connsiteY4" fmla="*/ 296833 h 320529"/>
                <a:gd name="connsiteX5" fmla="*/ 364313 w 592911"/>
                <a:gd name="connsiteY5" fmla="*/ 293302 h 320529"/>
                <a:gd name="connsiteX6" fmla="*/ 103056 w 592911"/>
                <a:gd name="connsiteY6" fmla="*/ 303894 h 320529"/>
                <a:gd name="connsiteX7" fmla="*/ 671 w 592911"/>
                <a:gd name="connsiteY7" fmla="*/ 271 h 32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911" h="320529">
                  <a:moveTo>
                    <a:pt x="671" y="271"/>
                  </a:moveTo>
                  <a:cubicBezTo>
                    <a:pt x="-6390" y="-8555"/>
                    <a:pt x="44214" y="200332"/>
                    <a:pt x="60690" y="250936"/>
                  </a:cubicBezTo>
                  <a:cubicBezTo>
                    <a:pt x="77166" y="301540"/>
                    <a:pt x="74812" y="293891"/>
                    <a:pt x="99525" y="303894"/>
                  </a:cubicBezTo>
                  <a:cubicBezTo>
                    <a:pt x="124238" y="313897"/>
                    <a:pt x="127181" y="312132"/>
                    <a:pt x="208971" y="310955"/>
                  </a:cubicBezTo>
                  <a:cubicBezTo>
                    <a:pt x="290761" y="309778"/>
                    <a:pt x="564375" y="299775"/>
                    <a:pt x="590265" y="296833"/>
                  </a:cubicBezTo>
                  <a:cubicBezTo>
                    <a:pt x="616155" y="293891"/>
                    <a:pt x="445514" y="292125"/>
                    <a:pt x="364313" y="293302"/>
                  </a:cubicBezTo>
                  <a:cubicBezTo>
                    <a:pt x="283112" y="294479"/>
                    <a:pt x="161309" y="346260"/>
                    <a:pt x="103056" y="303894"/>
                  </a:cubicBezTo>
                  <a:cubicBezTo>
                    <a:pt x="44803" y="261528"/>
                    <a:pt x="7732" y="9097"/>
                    <a:pt x="671" y="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3" name="フリーフォーム 7592">
              <a:extLst>
                <a:ext uri="{FF2B5EF4-FFF2-40B4-BE49-F238E27FC236}">
                  <a16:creationId xmlns:a16="http://schemas.microsoft.com/office/drawing/2014/main" id="{25FA2525-2AFC-45A9-E296-6BCD40E3E51B}"/>
                </a:ext>
              </a:extLst>
            </p:cNvPr>
            <p:cNvSpPr/>
            <p:nvPr/>
          </p:nvSpPr>
          <p:spPr>
            <a:xfrm>
              <a:off x="6256047" y="11451735"/>
              <a:ext cx="164180" cy="432833"/>
            </a:xfrm>
            <a:custGeom>
              <a:avLst/>
              <a:gdLst>
                <a:gd name="connsiteX0" fmla="*/ 123570 w 164180"/>
                <a:gd name="connsiteY0" fmla="*/ 8274 h 432833"/>
                <a:gd name="connsiteX1" fmla="*/ 151814 w 164180"/>
                <a:gd name="connsiteY1" fmla="*/ 276592 h 432833"/>
                <a:gd name="connsiteX2" fmla="*/ 151814 w 164180"/>
                <a:gd name="connsiteY2" fmla="*/ 273062 h 432833"/>
                <a:gd name="connsiteX3" fmla="*/ 2 w 164180"/>
                <a:gd name="connsiteY3" fmla="*/ 431934 h 432833"/>
                <a:gd name="connsiteX4" fmla="*/ 148284 w 164180"/>
                <a:gd name="connsiteY4" fmla="*/ 326019 h 432833"/>
                <a:gd name="connsiteX5" fmla="*/ 127100 w 164180"/>
                <a:gd name="connsiteY5" fmla="*/ 89476 h 432833"/>
                <a:gd name="connsiteX6" fmla="*/ 123570 w 164180"/>
                <a:gd name="connsiteY6" fmla="*/ 8274 h 43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180" h="432833">
                  <a:moveTo>
                    <a:pt x="123570" y="8274"/>
                  </a:moveTo>
                  <a:cubicBezTo>
                    <a:pt x="127689" y="39460"/>
                    <a:pt x="151814" y="276592"/>
                    <a:pt x="151814" y="276592"/>
                  </a:cubicBezTo>
                  <a:cubicBezTo>
                    <a:pt x="156521" y="320723"/>
                    <a:pt x="177116" y="247172"/>
                    <a:pt x="151814" y="273062"/>
                  </a:cubicBezTo>
                  <a:cubicBezTo>
                    <a:pt x="126512" y="298952"/>
                    <a:pt x="590" y="423108"/>
                    <a:pt x="2" y="431934"/>
                  </a:cubicBezTo>
                  <a:cubicBezTo>
                    <a:pt x="-586" y="440760"/>
                    <a:pt x="127101" y="383095"/>
                    <a:pt x="148284" y="326019"/>
                  </a:cubicBezTo>
                  <a:cubicBezTo>
                    <a:pt x="169467" y="268943"/>
                    <a:pt x="129454" y="138314"/>
                    <a:pt x="127100" y="89476"/>
                  </a:cubicBezTo>
                  <a:cubicBezTo>
                    <a:pt x="124746" y="40638"/>
                    <a:pt x="119451" y="-22912"/>
                    <a:pt x="123570" y="8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4" name="フリーフォーム 7593">
              <a:extLst>
                <a:ext uri="{FF2B5EF4-FFF2-40B4-BE49-F238E27FC236}">
                  <a16:creationId xmlns:a16="http://schemas.microsoft.com/office/drawing/2014/main" id="{1C45D7FF-3257-F5B2-1540-3F93CCB35E61}"/>
                </a:ext>
              </a:extLst>
            </p:cNvPr>
            <p:cNvSpPr/>
            <p:nvPr/>
          </p:nvSpPr>
          <p:spPr>
            <a:xfrm>
              <a:off x="6209471" y="11575408"/>
              <a:ext cx="43056" cy="290395"/>
            </a:xfrm>
            <a:custGeom>
              <a:avLst/>
              <a:gdLst>
                <a:gd name="connsiteX0" fmla="*/ 7743 w 43056"/>
                <a:gd name="connsiteY0" fmla="*/ 1108 h 290395"/>
                <a:gd name="connsiteX1" fmla="*/ 43048 w 43056"/>
                <a:gd name="connsiteY1" fmla="*/ 283548 h 290395"/>
                <a:gd name="connsiteX2" fmla="*/ 4212 w 43056"/>
                <a:gd name="connsiteY2" fmla="*/ 188224 h 290395"/>
                <a:gd name="connsiteX3" fmla="*/ 7743 w 43056"/>
                <a:gd name="connsiteY3" fmla="*/ 1108 h 29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6" h="290395">
                  <a:moveTo>
                    <a:pt x="7743" y="1108"/>
                  </a:moveTo>
                  <a:cubicBezTo>
                    <a:pt x="14216" y="16995"/>
                    <a:pt x="43636" y="252362"/>
                    <a:pt x="43048" y="283548"/>
                  </a:cubicBezTo>
                  <a:cubicBezTo>
                    <a:pt x="42460" y="314734"/>
                    <a:pt x="12450" y="231767"/>
                    <a:pt x="4212" y="188224"/>
                  </a:cubicBezTo>
                  <a:cubicBezTo>
                    <a:pt x="-4026" y="144681"/>
                    <a:pt x="1270" y="-14779"/>
                    <a:pt x="7743" y="1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5" name="フリーフォーム 7594">
              <a:extLst>
                <a:ext uri="{FF2B5EF4-FFF2-40B4-BE49-F238E27FC236}">
                  <a16:creationId xmlns:a16="http://schemas.microsoft.com/office/drawing/2014/main" id="{6438627C-F3D9-D92E-9EC7-E0B040BB3EA3}"/>
                </a:ext>
              </a:extLst>
            </p:cNvPr>
            <p:cNvSpPr/>
            <p:nvPr/>
          </p:nvSpPr>
          <p:spPr>
            <a:xfrm>
              <a:off x="5843202" y="8269607"/>
              <a:ext cx="240572" cy="1384465"/>
            </a:xfrm>
            <a:custGeom>
              <a:avLst/>
              <a:gdLst>
                <a:gd name="connsiteX0" fmla="*/ 6840 w 240572"/>
                <a:gd name="connsiteY0" fmla="*/ 34134 h 1384465"/>
                <a:gd name="connsiteX1" fmla="*/ 239853 w 240572"/>
                <a:gd name="connsiteY1" fmla="*/ 1379255 h 1384465"/>
                <a:gd name="connsiteX2" fmla="*/ 77450 w 240572"/>
                <a:gd name="connsiteY2" fmla="*/ 482507 h 1384465"/>
                <a:gd name="connsiteX3" fmla="*/ 6840 w 240572"/>
                <a:gd name="connsiteY3" fmla="*/ 34134 h 138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72" h="1384465">
                  <a:moveTo>
                    <a:pt x="6840" y="34134"/>
                  </a:moveTo>
                  <a:cubicBezTo>
                    <a:pt x="33907" y="183592"/>
                    <a:pt x="228085" y="1304526"/>
                    <a:pt x="239853" y="1379255"/>
                  </a:cubicBezTo>
                  <a:cubicBezTo>
                    <a:pt x="251621" y="1453984"/>
                    <a:pt x="115697" y="703752"/>
                    <a:pt x="77450" y="482507"/>
                  </a:cubicBezTo>
                  <a:cubicBezTo>
                    <a:pt x="39203" y="261262"/>
                    <a:pt x="-20227" y="-115324"/>
                    <a:pt x="6840" y="34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6" name="フリーフォーム 7595">
              <a:extLst>
                <a:ext uri="{FF2B5EF4-FFF2-40B4-BE49-F238E27FC236}">
                  <a16:creationId xmlns:a16="http://schemas.microsoft.com/office/drawing/2014/main" id="{8EA09F7E-76D8-AEDE-5B37-DEAAE7FF5011}"/>
                </a:ext>
              </a:extLst>
            </p:cNvPr>
            <p:cNvSpPr/>
            <p:nvPr/>
          </p:nvSpPr>
          <p:spPr>
            <a:xfrm>
              <a:off x="6074594" y="9609655"/>
              <a:ext cx="136959" cy="1606694"/>
            </a:xfrm>
            <a:custGeom>
              <a:avLst/>
              <a:gdLst>
                <a:gd name="connsiteX0" fmla="*/ 1400 w 136959"/>
                <a:gd name="connsiteY0" fmla="*/ 35676 h 1606694"/>
                <a:gd name="connsiteX1" fmla="*/ 135559 w 136959"/>
                <a:gd name="connsiteY1" fmla="*/ 1599689 h 1606694"/>
                <a:gd name="connsiteX2" fmla="*/ 68479 w 136959"/>
                <a:gd name="connsiteY2" fmla="*/ 589965 h 1606694"/>
                <a:gd name="connsiteX3" fmla="*/ 1400 w 136959"/>
                <a:gd name="connsiteY3" fmla="*/ 35676 h 160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59" h="1606694">
                  <a:moveTo>
                    <a:pt x="1400" y="35676"/>
                  </a:moveTo>
                  <a:cubicBezTo>
                    <a:pt x="12580" y="203963"/>
                    <a:pt x="124379" y="1507308"/>
                    <a:pt x="135559" y="1599689"/>
                  </a:cubicBezTo>
                  <a:cubicBezTo>
                    <a:pt x="146739" y="1692070"/>
                    <a:pt x="87897" y="844750"/>
                    <a:pt x="68479" y="589965"/>
                  </a:cubicBezTo>
                  <a:cubicBezTo>
                    <a:pt x="49061" y="335180"/>
                    <a:pt x="-9780" y="-132611"/>
                    <a:pt x="1400" y="356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7" name="フリーフォーム 7596">
              <a:extLst>
                <a:ext uri="{FF2B5EF4-FFF2-40B4-BE49-F238E27FC236}">
                  <a16:creationId xmlns:a16="http://schemas.microsoft.com/office/drawing/2014/main" id="{E5450003-924F-A74A-7C01-AB59B40479A0}"/>
                </a:ext>
              </a:extLst>
            </p:cNvPr>
            <p:cNvSpPr/>
            <p:nvPr/>
          </p:nvSpPr>
          <p:spPr>
            <a:xfrm>
              <a:off x="6195953" y="11075849"/>
              <a:ext cx="25839" cy="470293"/>
            </a:xfrm>
            <a:custGeom>
              <a:avLst/>
              <a:gdLst>
                <a:gd name="connsiteX0" fmla="*/ 78 w 25839"/>
                <a:gd name="connsiteY0" fmla="*/ 13458 h 470293"/>
                <a:gd name="connsiteX1" fmla="*/ 24791 w 25839"/>
                <a:gd name="connsiteY1" fmla="*/ 468892 h 470293"/>
                <a:gd name="connsiteX2" fmla="*/ 17730 w 25839"/>
                <a:gd name="connsiteY2" fmla="*/ 151147 h 470293"/>
                <a:gd name="connsiteX3" fmla="*/ 78 w 25839"/>
                <a:gd name="connsiteY3" fmla="*/ 13458 h 47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39" h="470293">
                  <a:moveTo>
                    <a:pt x="78" y="13458"/>
                  </a:moveTo>
                  <a:cubicBezTo>
                    <a:pt x="1255" y="66415"/>
                    <a:pt x="21849" y="445944"/>
                    <a:pt x="24791" y="468892"/>
                  </a:cubicBezTo>
                  <a:cubicBezTo>
                    <a:pt x="27733" y="491840"/>
                    <a:pt x="24203" y="226464"/>
                    <a:pt x="17730" y="151147"/>
                  </a:cubicBezTo>
                  <a:cubicBezTo>
                    <a:pt x="11258" y="75830"/>
                    <a:pt x="-1099" y="-39499"/>
                    <a:pt x="78" y="134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8" name="フリーフォーム 7597">
              <a:extLst>
                <a:ext uri="{FF2B5EF4-FFF2-40B4-BE49-F238E27FC236}">
                  <a16:creationId xmlns:a16="http://schemas.microsoft.com/office/drawing/2014/main" id="{5BEE105E-E572-CED9-500A-A33DB895C4B9}"/>
                </a:ext>
              </a:extLst>
            </p:cNvPr>
            <p:cNvSpPr/>
            <p:nvPr/>
          </p:nvSpPr>
          <p:spPr>
            <a:xfrm>
              <a:off x="5710903" y="6660647"/>
              <a:ext cx="298376" cy="1832863"/>
            </a:xfrm>
            <a:custGeom>
              <a:avLst/>
              <a:gdLst>
                <a:gd name="connsiteX0" fmla="*/ 214976 w 298376"/>
                <a:gd name="connsiteY0" fmla="*/ 108748 h 1832863"/>
                <a:gd name="connsiteX1" fmla="*/ 37767 w 298376"/>
                <a:gd name="connsiteY1" fmla="*/ 697083 h 1832863"/>
                <a:gd name="connsiteX2" fmla="*/ 9413 w 298376"/>
                <a:gd name="connsiteY2" fmla="*/ 973530 h 1832863"/>
                <a:gd name="connsiteX3" fmla="*/ 144092 w 298376"/>
                <a:gd name="connsiteY3" fmla="*/ 1831223 h 1832863"/>
                <a:gd name="connsiteX4" fmla="*/ 2325 w 298376"/>
                <a:gd name="connsiteY4" fmla="*/ 732525 h 1832863"/>
                <a:gd name="connsiteX5" fmla="*/ 285860 w 298376"/>
                <a:gd name="connsiteY5" fmla="*/ 59130 h 1832863"/>
                <a:gd name="connsiteX6" fmla="*/ 214976 w 298376"/>
                <a:gd name="connsiteY6" fmla="*/ 108748 h 183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76" h="1832863">
                  <a:moveTo>
                    <a:pt x="214976" y="108748"/>
                  </a:moveTo>
                  <a:cubicBezTo>
                    <a:pt x="173627" y="215073"/>
                    <a:pt x="72027" y="552953"/>
                    <a:pt x="37767" y="697083"/>
                  </a:cubicBezTo>
                  <a:cubicBezTo>
                    <a:pt x="3507" y="841213"/>
                    <a:pt x="-8308" y="784507"/>
                    <a:pt x="9413" y="973530"/>
                  </a:cubicBezTo>
                  <a:cubicBezTo>
                    <a:pt x="27134" y="1162553"/>
                    <a:pt x="145273" y="1871390"/>
                    <a:pt x="144092" y="1831223"/>
                  </a:cubicBezTo>
                  <a:cubicBezTo>
                    <a:pt x="142911" y="1791056"/>
                    <a:pt x="-21303" y="1027874"/>
                    <a:pt x="2325" y="732525"/>
                  </a:cubicBezTo>
                  <a:cubicBezTo>
                    <a:pt x="25953" y="437176"/>
                    <a:pt x="244511" y="165455"/>
                    <a:pt x="285860" y="59130"/>
                  </a:cubicBezTo>
                  <a:cubicBezTo>
                    <a:pt x="327209" y="-47195"/>
                    <a:pt x="256325" y="2423"/>
                    <a:pt x="214976" y="1087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99" name="フリーフォーム 7598">
              <a:extLst>
                <a:ext uri="{FF2B5EF4-FFF2-40B4-BE49-F238E27FC236}">
                  <a16:creationId xmlns:a16="http://schemas.microsoft.com/office/drawing/2014/main" id="{C46C6D34-F7EE-F565-AF0E-3E50832E5E42}"/>
                </a:ext>
              </a:extLst>
            </p:cNvPr>
            <p:cNvSpPr/>
            <p:nvPr/>
          </p:nvSpPr>
          <p:spPr>
            <a:xfrm>
              <a:off x="5042343" y="6805146"/>
              <a:ext cx="528678" cy="753259"/>
            </a:xfrm>
            <a:custGeom>
              <a:avLst/>
              <a:gdLst>
                <a:gd name="connsiteX0" fmla="*/ 522029 w 528678"/>
                <a:gd name="connsiteY0" fmla="*/ 6780 h 753259"/>
                <a:gd name="connsiteX1" fmla="*/ 4578 w 528678"/>
                <a:gd name="connsiteY1" fmla="*/ 743970 h 753259"/>
                <a:gd name="connsiteX2" fmla="*/ 281024 w 528678"/>
                <a:gd name="connsiteY2" fmla="*/ 396640 h 753259"/>
                <a:gd name="connsiteX3" fmla="*/ 522029 w 528678"/>
                <a:gd name="connsiteY3" fmla="*/ 6780 h 75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678" h="753259">
                  <a:moveTo>
                    <a:pt x="522029" y="6780"/>
                  </a:moveTo>
                  <a:cubicBezTo>
                    <a:pt x="475955" y="64668"/>
                    <a:pt x="44745" y="678993"/>
                    <a:pt x="4578" y="743970"/>
                  </a:cubicBezTo>
                  <a:cubicBezTo>
                    <a:pt x="-35590" y="808947"/>
                    <a:pt x="199508" y="515961"/>
                    <a:pt x="281024" y="396640"/>
                  </a:cubicBezTo>
                  <a:cubicBezTo>
                    <a:pt x="362540" y="277319"/>
                    <a:pt x="568103" y="-51108"/>
                    <a:pt x="522029" y="67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0" name="フリーフォーム 7599">
              <a:extLst>
                <a:ext uri="{FF2B5EF4-FFF2-40B4-BE49-F238E27FC236}">
                  <a16:creationId xmlns:a16="http://schemas.microsoft.com/office/drawing/2014/main" id="{017FA72D-4081-DC35-470B-3BEE10E48A89}"/>
                </a:ext>
              </a:extLst>
            </p:cNvPr>
            <p:cNvSpPr/>
            <p:nvPr/>
          </p:nvSpPr>
          <p:spPr>
            <a:xfrm>
              <a:off x="6239165" y="11859643"/>
              <a:ext cx="151332" cy="444006"/>
            </a:xfrm>
            <a:custGeom>
              <a:avLst/>
              <a:gdLst>
                <a:gd name="connsiteX0" fmla="*/ 68 w 151332"/>
                <a:gd name="connsiteY0" fmla="*/ 56 h 444006"/>
                <a:gd name="connsiteX1" fmla="*/ 123821 w 151332"/>
                <a:gd name="connsiteY1" fmla="*/ 195999 h 444006"/>
                <a:gd name="connsiteX2" fmla="*/ 137572 w 151332"/>
                <a:gd name="connsiteY2" fmla="*/ 275064 h 444006"/>
                <a:gd name="connsiteX3" fmla="*/ 103196 w 151332"/>
                <a:gd name="connsiteY3" fmla="*/ 443506 h 444006"/>
                <a:gd name="connsiteX4" fmla="*/ 151322 w 151332"/>
                <a:gd name="connsiteY4" fmla="*/ 323190 h 444006"/>
                <a:gd name="connsiteX5" fmla="*/ 106633 w 151332"/>
                <a:gd name="connsiteY5" fmla="*/ 216625 h 444006"/>
                <a:gd name="connsiteX6" fmla="*/ 68 w 151332"/>
                <a:gd name="connsiteY6" fmla="*/ 56 h 44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332" h="444006">
                  <a:moveTo>
                    <a:pt x="68" y="56"/>
                  </a:moveTo>
                  <a:cubicBezTo>
                    <a:pt x="2933" y="-3382"/>
                    <a:pt x="100904" y="150164"/>
                    <a:pt x="123821" y="195999"/>
                  </a:cubicBezTo>
                  <a:cubicBezTo>
                    <a:pt x="146738" y="241834"/>
                    <a:pt x="141009" y="233813"/>
                    <a:pt x="137572" y="275064"/>
                  </a:cubicBezTo>
                  <a:cubicBezTo>
                    <a:pt x="134135" y="316315"/>
                    <a:pt x="100904" y="435485"/>
                    <a:pt x="103196" y="443506"/>
                  </a:cubicBezTo>
                  <a:cubicBezTo>
                    <a:pt x="105488" y="451527"/>
                    <a:pt x="150749" y="361003"/>
                    <a:pt x="151322" y="323190"/>
                  </a:cubicBezTo>
                  <a:cubicBezTo>
                    <a:pt x="151895" y="285377"/>
                    <a:pt x="127831" y="265324"/>
                    <a:pt x="106633" y="216625"/>
                  </a:cubicBezTo>
                  <a:cubicBezTo>
                    <a:pt x="85435" y="167926"/>
                    <a:pt x="-2797" y="3494"/>
                    <a:pt x="68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1" name="フリーフォーム 7600">
              <a:extLst>
                <a:ext uri="{FF2B5EF4-FFF2-40B4-BE49-F238E27FC236}">
                  <a16:creationId xmlns:a16="http://schemas.microsoft.com/office/drawing/2014/main" id="{B9203711-74B2-0D17-0306-E0CDF920A7E6}"/>
                </a:ext>
              </a:extLst>
            </p:cNvPr>
            <p:cNvSpPr/>
            <p:nvPr/>
          </p:nvSpPr>
          <p:spPr>
            <a:xfrm>
              <a:off x="5752802" y="11910731"/>
              <a:ext cx="131433" cy="386481"/>
            </a:xfrm>
            <a:custGeom>
              <a:avLst/>
              <a:gdLst>
                <a:gd name="connsiteX0" fmla="*/ 1730 w 131433"/>
                <a:gd name="connsiteY0" fmla="*/ 532 h 386481"/>
                <a:gd name="connsiteX1" fmla="*/ 42981 w 131433"/>
                <a:gd name="connsiteY1" fmla="*/ 196475 h 386481"/>
                <a:gd name="connsiteX2" fmla="*/ 128921 w 131433"/>
                <a:gd name="connsiteY2" fmla="*/ 385543 h 386481"/>
                <a:gd name="connsiteX3" fmla="*/ 97983 w 131433"/>
                <a:gd name="connsiteY3" fmla="*/ 258352 h 386481"/>
                <a:gd name="connsiteX4" fmla="*/ 1730 w 131433"/>
                <a:gd name="connsiteY4" fmla="*/ 532 h 38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33" h="386481">
                  <a:moveTo>
                    <a:pt x="1730" y="532"/>
                  </a:moveTo>
                  <a:cubicBezTo>
                    <a:pt x="-7437" y="-9781"/>
                    <a:pt x="21783" y="132307"/>
                    <a:pt x="42981" y="196475"/>
                  </a:cubicBezTo>
                  <a:cubicBezTo>
                    <a:pt x="64179" y="260643"/>
                    <a:pt x="119754" y="375230"/>
                    <a:pt x="128921" y="385543"/>
                  </a:cubicBezTo>
                  <a:cubicBezTo>
                    <a:pt x="138088" y="395856"/>
                    <a:pt x="120900" y="319083"/>
                    <a:pt x="97983" y="258352"/>
                  </a:cubicBezTo>
                  <a:cubicBezTo>
                    <a:pt x="75066" y="197621"/>
                    <a:pt x="10897" y="10845"/>
                    <a:pt x="1730" y="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2" name="フリーフォーム 7601">
              <a:extLst>
                <a:ext uri="{FF2B5EF4-FFF2-40B4-BE49-F238E27FC236}">
                  <a16:creationId xmlns:a16="http://schemas.microsoft.com/office/drawing/2014/main" id="{0B6E2BE3-3464-B022-960F-CA7A65166CCC}"/>
                </a:ext>
              </a:extLst>
            </p:cNvPr>
            <p:cNvSpPr/>
            <p:nvPr/>
          </p:nvSpPr>
          <p:spPr>
            <a:xfrm>
              <a:off x="5896589" y="12293182"/>
              <a:ext cx="489978" cy="33938"/>
            </a:xfrm>
            <a:custGeom>
              <a:avLst/>
              <a:gdLst>
                <a:gd name="connsiteX0" fmla="*/ 5736 w 489978"/>
                <a:gd name="connsiteY0" fmla="*/ 3593 h 33938"/>
                <a:gd name="connsiteX1" fmla="*/ 459761 w 489978"/>
                <a:gd name="connsiteY1" fmla="*/ 418 h 33938"/>
                <a:gd name="connsiteX2" fmla="*/ 428011 w 489978"/>
                <a:gd name="connsiteY2" fmla="*/ 3593 h 33938"/>
                <a:gd name="connsiteX3" fmla="*/ 269261 w 489978"/>
                <a:gd name="connsiteY3" fmla="*/ 28993 h 33938"/>
                <a:gd name="connsiteX4" fmla="*/ 374036 w 489978"/>
                <a:gd name="connsiteY4" fmla="*/ 32168 h 33938"/>
                <a:gd name="connsiteX5" fmla="*/ 212111 w 489978"/>
                <a:gd name="connsiteY5" fmla="*/ 32168 h 33938"/>
                <a:gd name="connsiteX6" fmla="*/ 5736 w 489978"/>
                <a:gd name="connsiteY6" fmla="*/ 3593 h 3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978" h="33938">
                  <a:moveTo>
                    <a:pt x="5736" y="3593"/>
                  </a:moveTo>
                  <a:cubicBezTo>
                    <a:pt x="47011" y="-1699"/>
                    <a:pt x="389382" y="418"/>
                    <a:pt x="459761" y="418"/>
                  </a:cubicBezTo>
                  <a:cubicBezTo>
                    <a:pt x="530140" y="418"/>
                    <a:pt x="459761" y="-1169"/>
                    <a:pt x="428011" y="3593"/>
                  </a:cubicBezTo>
                  <a:cubicBezTo>
                    <a:pt x="396261" y="8355"/>
                    <a:pt x="278257" y="24231"/>
                    <a:pt x="269261" y="28993"/>
                  </a:cubicBezTo>
                  <a:cubicBezTo>
                    <a:pt x="260265" y="33755"/>
                    <a:pt x="383561" y="31639"/>
                    <a:pt x="374036" y="32168"/>
                  </a:cubicBezTo>
                  <a:cubicBezTo>
                    <a:pt x="364511" y="32697"/>
                    <a:pt x="266615" y="35872"/>
                    <a:pt x="212111" y="32168"/>
                  </a:cubicBezTo>
                  <a:cubicBezTo>
                    <a:pt x="157607" y="28464"/>
                    <a:pt x="-35539" y="8885"/>
                    <a:pt x="5736" y="35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3" name="フリーフォーム 7602">
              <a:extLst>
                <a:ext uri="{FF2B5EF4-FFF2-40B4-BE49-F238E27FC236}">
                  <a16:creationId xmlns:a16="http://schemas.microsoft.com/office/drawing/2014/main" id="{571EAF8C-F910-9BD7-F17B-BA45100E80A9}"/>
                </a:ext>
              </a:extLst>
            </p:cNvPr>
            <p:cNvSpPr/>
            <p:nvPr/>
          </p:nvSpPr>
          <p:spPr>
            <a:xfrm>
              <a:off x="5854646" y="12293409"/>
              <a:ext cx="537928" cy="223404"/>
            </a:xfrm>
            <a:custGeom>
              <a:avLst/>
              <a:gdLst>
                <a:gd name="connsiteX0" fmla="*/ 54 w 537928"/>
                <a:gd name="connsiteY0" fmla="*/ 19241 h 223404"/>
                <a:gd name="connsiteX1" fmla="*/ 34979 w 537928"/>
                <a:gd name="connsiteY1" fmla="*/ 73216 h 223404"/>
                <a:gd name="connsiteX2" fmla="*/ 15929 w 537928"/>
                <a:gd name="connsiteY2" fmla="*/ 168466 h 223404"/>
                <a:gd name="connsiteX3" fmla="*/ 88954 w 537928"/>
                <a:gd name="connsiteY3" fmla="*/ 219266 h 223404"/>
                <a:gd name="connsiteX4" fmla="*/ 69904 w 537928"/>
                <a:gd name="connsiteY4" fmla="*/ 203391 h 223404"/>
                <a:gd name="connsiteX5" fmla="*/ 381054 w 537928"/>
                <a:gd name="connsiteY5" fmla="*/ 222441 h 223404"/>
                <a:gd name="connsiteX6" fmla="*/ 533454 w 537928"/>
                <a:gd name="connsiteY6" fmla="*/ 216091 h 223404"/>
                <a:gd name="connsiteX7" fmla="*/ 498529 w 537928"/>
                <a:gd name="connsiteY7" fmla="*/ 177991 h 223404"/>
                <a:gd name="connsiteX8" fmla="*/ 511229 w 537928"/>
                <a:gd name="connsiteY8" fmla="*/ 63691 h 223404"/>
                <a:gd name="connsiteX9" fmla="*/ 492179 w 537928"/>
                <a:gd name="connsiteY9" fmla="*/ 191 h 223404"/>
                <a:gd name="connsiteX10" fmla="*/ 489004 w 537928"/>
                <a:gd name="connsiteY10" fmla="*/ 82741 h 223404"/>
                <a:gd name="connsiteX11" fmla="*/ 495354 w 537928"/>
                <a:gd name="connsiteY11" fmla="*/ 187516 h 223404"/>
                <a:gd name="connsiteX12" fmla="*/ 441379 w 537928"/>
                <a:gd name="connsiteY12" fmla="*/ 203391 h 223404"/>
                <a:gd name="connsiteX13" fmla="*/ 69904 w 537928"/>
                <a:gd name="connsiteY13" fmla="*/ 190691 h 223404"/>
                <a:gd name="connsiteX14" fmla="*/ 44504 w 537928"/>
                <a:gd name="connsiteY14" fmla="*/ 168466 h 223404"/>
                <a:gd name="connsiteX15" fmla="*/ 54 w 537928"/>
                <a:gd name="connsiteY15" fmla="*/ 19241 h 22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7928" h="223404">
                  <a:moveTo>
                    <a:pt x="54" y="19241"/>
                  </a:moveTo>
                  <a:cubicBezTo>
                    <a:pt x="-1534" y="3366"/>
                    <a:pt x="32333" y="48345"/>
                    <a:pt x="34979" y="73216"/>
                  </a:cubicBezTo>
                  <a:cubicBezTo>
                    <a:pt x="37625" y="98087"/>
                    <a:pt x="6933" y="144124"/>
                    <a:pt x="15929" y="168466"/>
                  </a:cubicBezTo>
                  <a:cubicBezTo>
                    <a:pt x="24925" y="192808"/>
                    <a:pt x="88954" y="219266"/>
                    <a:pt x="88954" y="219266"/>
                  </a:cubicBezTo>
                  <a:cubicBezTo>
                    <a:pt x="97950" y="225087"/>
                    <a:pt x="21221" y="202862"/>
                    <a:pt x="69904" y="203391"/>
                  </a:cubicBezTo>
                  <a:cubicBezTo>
                    <a:pt x="118587" y="203920"/>
                    <a:pt x="303796" y="220324"/>
                    <a:pt x="381054" y="222441"/>
                  </a:cubicBezTo>
                  <a:cubicBezTo>
                    <a:pt x="458312" y="224558"/>
                    <a:pt x="513875" y="223499"/>
                    <a:pt x="533454" y="216091"/>
                  </a:cubicBezTo>
                  <a:cubicBezTo>
                    <a:pt x="553033" y="208683"/>
                    <a:pt x="502233" y="203391"/>
                    <a:pt x="498529" y="177991"/>
                  </a:cubicBezTo>
                  <a:cubicBezTo>
                    <a:pt x="494825" y="152591"/>
                    <a:pt x="512287" y="93324"/>
                    <a:pt x="511229" y="63691"/>
                  </a:cubicBezTo>
                  <a:cubicBezTo>
                    <a:pt x="510171" y="34058"/>
                    <a:pt x="495883" y="-2984"/>
                    <a:pt x="492179" y="191"/>
                  </a:cubicBezTo>
                  <a:cubicBezTo>
                    <a:pt x="488475" y="3366"/>
                    <a:pt x="488475" y="51520"/>
                    <a:pt x="489004" y="82741"/>
                  </a:cubicBezTo>
                  <a:cubicBezTo>
                    <a:pt x="489533" y="113962"/>
                    <a:pt x="503291" y="167408"/>
                    <a:pt x="495354" y="187516"/>
                  </a:cubicBezTo>
                  <a:cubicBezTo>
                    <a:pt x="487417" y="207624"/>
                    <a:pt x="512287" y="202862"/>
                    <a:pt x="441379" y="203391"/>
                  </a:cubicBezTo>
                  <a:cubicBezTo>
                    <a:pt x="370471" y="203920"/>
                    <a:pt x="136050" y="196512"/>
                    <a:pt x="69904" y="190691"/>
                  </a:cubicBezTo>
                  <a:cubicBezTo>
                    <a:pt x="3758" y="184870"/>
                    <a:pt x="49796" y="191749"/>
                    <a:pt x="44504" y="168466"/>
                  </a:cubicBezTo>
                  <a:cubicBezTo>
                    <a:pt x="39212" y="145183"/>
                    <a:pt x="1642" y="35116"/>
                    <a:pt x="54" y="19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4" name="フリーフォーム 7603">
              <a:extLst>
                <a:ext uri="{FF2B5EF4-FFF2-40B4-BE49-F238E27FC236}">
                  <a16:creationId xmlns:a16="http://schemas.microsoft.com/office/drawing/2014/main" id="{3C421565-3BF4-E48B-BBE0-C8E20237834B}"/>
                </a:ext>
              </a:extLst>
            </p:cNvPr>
            <p:cNvSpPr/>
            <p:nvPr/>
          </p:nvSpPr>
          <p:spPr>
            <a:xfrm>
              <a:off x="5904984" y="12318996"/>
              <a:ext cx="439786" cy="51972"/>
            </a:xfrm>
            <a:custGeom>
              <a:avLst/>
              <a:gdLst>
                <a:gd name="connsiteX0" fmla="*/ 516 w 439786"/>
                <a:gd name="connsiteY0" fmla="*/ 15879 h 51972"/>
                <a:gd name="connsiteX1" fmla="*/ 257691 w 439786"/>
                <a:gd name="connsiteY1" fmla="*/ 44454 h 51972"/>
                <a:gd name="connsiteX2" fmla="*/ 438666 w 439786"/>
                <a:gd name="connsiteY2" fmla="*/ 4 h 51972"/>
                <a:gd name="connsiteX3" fmla="*/ 327541 w 439786"/>
                <a:gd name="connsiteY3" fmla="*/ 47629 h 51972"/>
                <a:gd name="connsiteX4" fmla="*/ 194191 w 439786"/>
                <a:gd name="connsiteY4" fmla="*/ 47629 h 51972"/>
                <a:gd name="connsiteX5" fmla="*/ 516 w 439786"/>
                <a:gd name="connsiteY5" fmla="*/ 15879 h 5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786" h="51972">
                  <a:moveTo>
                    <a:pt x="516" y="15879"/>
                  </a:moveTo>
                  <a:cubicBezTo>
                    <a:pt x="11099" y="15350"/>
                    <a:pt x="184666" y="47100"/>
                    <a:pt x="257691" y="44454"/>
                  </a:cubicBezTo>
                  <a:cubicBezTo>
                    <a:pt x="330716" y="41808"/>
                    <a:pt x="427024" y="-525"/>
                    <a:pt x="438666" y="4"/>
                  </a:cubicBezTo>
                  <a:cubicBezTo>
                    <a:pt x="450308" y="533"/>
                    <a:pt x="368287" y="39692"/>
                    <a:pt x="327541" y="47629"/>
                  </a:cubicBezTo>
                  <a:cubicBezTo>
                    <a:pt x="286795" y="55566"/>
                    <a:pt x="243403" y="50804"/>
                    <a:pt x="194191" y="47629"/>
                  </a:cubicBezTo>
                  <a:cubicBezTo>
                    <a:pt x="144979" y="44454"/>
                    <a:pt x="-10067" y="16408"/>
                    <a:pt x="516" y="158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5" name="フリーフォーム 7604">
              <a:extLst>
                <a:ext uri="{FF2B5EF4-FFF2-40B4-BE49-F238E27FC236}">
                  <a16:creationId xmlns:a16="http://schemas.microsoft.com/office/drawing/2014/main" id="{3ABA929F-20A2-2287-6A9B-0C86AD76F600}"/>
                </a:ext>
              </a:extLst>
            </p:cNvPr>
            <p:cNvSpPr/>
            <p:nvPr/>
          </p:nvSpPr>
          <p:spPr>
            <a:xfrm>
              <a:off x="5983511" y="11965614"/>
              <a:ext cx="99903" cy="175692"/>
            </a:xfrm>
            <a:custGeom>
              <a:avLst/>
              <a:gdLst>
                <a:gd name="connsiteX0" fmla="*/ 99789 w 99903"/>
                <a:gd name="connsiteY0" fmla="*/ 961 h 175692"/>
                <a:gd name="connsiteX1" fmla="*/ 4539 w 99903"/>
                <a:gd name="connsiteY1" fmla="*/ 172411 h 175692"/>
                <a:gd name="connsiteX2" fmla="*/ 23589 w 99903"/>
                <a:gd name="connsiteY2" fmla="*/ 105736 h 175692"/>
                <a:gd name="connsiteX3" fmla="*/ 99789 w 99903"/>
                <a:gd name="connsiteY3" fmla="*/ 961 h 17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03" h="175692">
                  <a:moveTo>
                    <a:pt x="99789" y="961"/>
                  </a:moveTo>
                  <a:cubicBezTo>
                    <a:pt x="96614" y="12074"/>
                    <a:pt x="17239" y="154949"/>
                    <a:pt x="4539" y="172411"/>
                  </a:cubicBezTo>
                  <a:cubicBezTo>
                    <a:pt x="-8161" y="189874"/>
                    <a:pt x="8243" y="133253"/>
                    <a:pt x="23589" y="105736"/>
                  </a:cubicBezTo>
                  <a:cubicBezTo>
                    <a:pt x="38935" y="78219"/>
                    <a:pt x="102964" y="-10152"/>
                    <a:pt x="99789" y="9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6" name="フリーフォーム 7605">
              <a:extLst>
                <a:ext uri="{FF2B5EF4-FFF2-40B4-BE49-F238E27FC236}">
                  <a16:creationId xmlns:a16="http://schemas.microsoft.com/office/drawing/2014/main" id="{751CE2F2-16DD-6821-926B-3A06326EC1BA}"/>
                </a:ext>
              </a:extLst>
            </p:cNvPr>
            <p:cNvSpPr/>
            <p:nvPr/>
          </p:nvSpPr>
          <p:spPr>
            <a:xfrm>
              <a:off x="6235700" y="11950562"/>
              <a:ext cx="110537" cy="302021"/>
            </a:xfrm>
            <a:custGeom>
              <a:avLst/>
              <a:gdLst>
                <a:gd name="connsiteX0" fmla="*/ 0 w 110537"/>
                <a:gd name="connsiteY0" fmla="*/ 138 h 302021"/>
                <a:gd name="connsiteX1" fmla="*/ 107950 w 110537"/>
                <a:gd name="connsiteY1" fmla="*/ 165238 h 302021"/>
                <a:gd name="connsiteX2" fmla="*/ 79375 w 110537"/>
                <a:gd name="connsiteY2" fmla="*/ 301763 h 302021"/>
                <a:gd name="connsiteX3" fmla="*/ 107950 w 110537"/>
                <a:gd name="connsiteY3" fmla="*/ 193813 h 302021"/>
                <a:gd name="connsiteX4" fmla="*/ 0 w 110537"/>
                <a:gd name="connsiteY4" fmla="*/ 138 h 30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7" h="302021">
                  <a:moveTo>
                    <a:pt x="0" y="138"/>
                  </a:moveTo>
                  <a:cubicBezTo>
                    <a:pt x="0" y="-4624"/>
                    <a:pt x="94721" y="114967"/>
                    <a:pt x="107950" y="165238"/>
                  </a:cubicBezTo>
                  <a:cubicBezTo>
                    <a:pt x="121179" y="215509"/>
                    <a:pt x="79375" y="297001"/>
                    <a:pt x="79375" y="301763"/>
                  </a:cubicBezTo>
                  <a:cubicBezTo>
                    <a:pt x="79375" y="306525"/>
                    <a:pt x="117475" y="244613"/>
                    <a:pt x="107950" y="193813"/>
                  </a:cubicBezTo>
                  <a:cubicBezTo>
                    <a:pt x="98425" y="143013"/>
                    <a:pt x="0" y="4900"/>
                    <a:pt x="0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7" name="フリーフォーム 7606">
              <a:extLst>
                <a:ext uri="{FF2B5EF4-FFF2-40B4-BE49-F238E27FC236}">
                  <a16:creationId xmlns:a16="http://schemas.microsoft.com/office/drawing/2014/main" id="{FDF26AA9-1F4B-03BF-0337-5F0D3942EBCA}"/>
                </a:ext>
              </a:extLst>
            </p:cNvPr>
            <p:cNvSpPr/>
            <p:nvPr/>
          </p:nvSpPr>
          <p:spPr>
            <a:xfrm>
              <a:off x="5644530" y="11941127"/>
              <a:ext cx="225657" cy="389643"/>
            </a:xfrm>
            <a:custGeom>
              <a:avLst/>
              <a:gdLst>
                <a:gd name="connsiteX0" fmla="*/ 118095 w 225657"/>
                <a:gd name="connsiteY0" fmla="*/ 48 h 389643"/>
                <a:gd name="connsiteX1" fmla="*/ 13320 w 225657"/>
                <a:gd name="connsiteY1" fmla="*/ 155623 h 389643"/>
                <a:gd name="connsiteX2" fmla="*/ 6970 w 225657"/>
                <a:gd name="connsiteY2" fmla="*/ 304848 h 389643"/>
                <a:gd name="connsiteX3" fmla="*/ 64120 w 225657"/>
                <a:gd name="connsiteY3" fmla="*/ 352473 h 389643"/>
                <a:gd name="connsiteX4" fmla="*/ 200645 w 225657"/>
                <a:gd name="connsiteY4" fmla="*/ 377873 h 389643"/>
                <a:gd name="connsiteX5" fmla="*/ 213345 w 225657"/>
                <a:gd name="connsiteY5" fmla="*/ 387398 h 389643"/>
                <a:gd name="connsiteX6" fmla="*/ 67295 w 225657"/>
                <a:gd name="connsiteY6" fmla="*/ 336598 h 389643"/>
                <a:gd name="connsiteX7" fmla="*/ 32370 w 225657"/>
                <a:gd name="connsiteY7" fmla="*/ 311198 h 389643"/>
                <a:gd name="connsiteX8" fmla="*/ 19670 w 225657"/>
                <a:gd name="connsiteY8" fmla="*/ 171498 h 389643"/>
                <a:gd name="connsiteX9" fmla="*/ 118095 w 225657"/>
                <a:gd name="connsiteY9" fmla="*/ 48 h 38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57" h="389643">
                  <a:moveTo>
                    <a:pt x="118095" y="48"/>
                  </a:moveTo>
                  <a:cubicBezTo>
                    <a:pt x="117037" y="-2598"/>
                    <a:pt x="31841" y="104823"/>
                    <a:pt x="13320" y="155623"/>
                  </a:cubicBezTo>
                  <a:cubicBezTo>
                    <a:pt x="-5201" y="206423"/>
                    <a:pt x="-1497" y="272040"/>
                    <a:pt x="6970" y="304848"/>
                  </a:cubicBezTo>
                  <a:cubicBezTo>
                    <a:pt x="15437" y="337656"/>
                    <a:pt x="31841" y="340302"/>
                    <a:pt x="64120" y="352473"/>
                  </a:cubicBezTo>
                  <a:cubicBezTo>
                    <a:pt x="96399" y="364644"/>
                    <a:pt x="200645" y="377873"/>
                    <a:pt x="200645" y="377873"/>
                  </a:cubicBezTo>
                  <a:cubicBezTo>
                    <a:pt x="225516" y="383694"/>
                    <a:pt x="235570" y="394277"/>
                    <a:pt x="213345" y="387398"/>
                  </a:cubicBezTo>
                  <a:cubicBezTo>
                    <a:pt x="191120" y="380519"/>
                    <a:pt x="97457" y="349298"/>
                    <a:pt x="67295" y="336598"/>
                  </a:cubicBezTo>
                  <a:cubicBezTo>
                    <a:pt x="37132" y="323898"/>
                    <a:pt x="40307" y="338714"/>
                    <a:pt x="32370" y="311198"/>
                  </a:cubicBezTo>
                  <a:cubicBezTo>
                    <a:pt x="24433" y="283682"/>
                    <a:pt x="9616" y="219652"/>
                    <a:pt x="19670" y="171498"/>
                  </a:cubicBezTo>
                  <a:cubicBezTo>
                    <a:pt x="29724" y="123344"/>
                    <a:pt x="119153" y="2694"/>
                    <a:pt x="118095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8" name="フリーフォーム 7607">
              <a:extLst>
                <a:ext uri="{FF2B5EF4-FFF2-40B4-BE49-F238E27FC236}">
                  <a16:creationId xmlns:a16="http://schemas.microsoft.com/office/drawing/2014/main" id="{5689EB3E-4FDB-1BFB-CC33-D8FAB41CF524}"/>
                </a:ext>
              </a:extLst>
            </p:cNvPr>
            <p:cNvSpPr/>
            <p:nvPr/>
          </p:nvSpPr>
          <p:spPr>
            <a:xfrm>
              <a:off x="5629312" y="12217390"/>
              <a:ext cx="248015" cy="168385"/>
            </a:xfrm>
            <a:custGeom>
              <a:avLst/>
              <a:gdLst>
                <a:gd name="connsiteX0" fmla="*/ 3138 w 248015"/>
                <a:gd name="connsiteY0" fmla="*/ 10 h 168385"/>
                <a:gd name="connsiteX1" fmla="*/ 12663 w 248015"/>
                <a:gd name="connsiteY1" fmla="*/ 104785 h 168385"/>
                <a:gd name="connsiteX2" fmla="*/ 104738 w 248015"/>
                <a:gd name="connsiteY2" fmla="*/ 146060 h 168385"/>
                <a:gd name="connsiteX3" fmla="*/ 247613 w 248015"/>
                <a:gd name="connsiteY3" fmla="*/ 168285 h 168385"/>
                <a:gd name="connsiteX4" fmla="*/ 57113 w 248015"/>
                <a:gd name="connsiteY4" fmla="*/ 152410 h 168385"/>
                <a:gd name="connsiteX5" fmla="*/ 34888 w 248015"/>
                <a:gd name="connsiteY5" fmla="*/ 111135 h 168385"/>
                <a:gd name="connsiteX6" fmla="*/ 3138 w 248015"/>
                <a:gd name="connsiteY6" fmla="*/ 10 h 16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15" h="168385">
                  <a:moveTo>
                    <a:pt x="3138" y="10"/>
                  </a:moveTo>
                  <a:cubicBezTo>
                    <a:pt x="-566" y="-1048"/>
                    <a:pt x="-4270" y="80443"/>
                    <a:pt x="12663" y="104785"/>
                  </a:cubicBezTo>
                  <a:cubicBezTo>
                    <a:pt x="29596" y="129127"/>
                    <a:pt x="65580" y="135477"/>
                    <a:pt x="104738" y="146060"/>
                  </a:cubicBezTo>
                  <a:cubicBezTo>
                    <a:pt x="143896" y="156643"/>
                    <a:pt x="255550" y="167227"/>
                    <a:pt x="247613" y="168285"/>
                  </a:cubicBezTo>
                  <a:cubicBezTo>
                    <a:pt x="239676" y="169343"/>
                    <a:pt x="92567" y="161935"/>
                    <a:pt x="57113" y="152410"/>
                  </a:cubicBezTo>
                  <a:cubicBezTo>
                    <a:pt x="21659" y="142885"/>
                    <a:pt x="40709" y="133360"/>
                    <a:pt x="34888" y="111135"/>
                  </a:cubicBezTo>
                  <a:cubicBezTo>
                    <a:pt x="29067" y="88910"/>
                    <a:pt x="6842" y="1068"/>
                    <a:pt x="3138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09" name="フリーフォーム 7608">
              <a:extLst>
                <a:ext uri="{FF2B5EF4-FFF2-40B4-BE49-F238E27FC236}">
                  <a16:creationId xmlns:a16="http://schemas.microsoft.com/office/drawing/2014/main" id="{9E39EC08-2769-CE05-B3E6-CD120D385076}"/>
                </a:ext>
              </a:extLst>
            </p:cNvPr>
            <p:cNvSpPr/>
            <p:nvPr/>
          </p:nvSpPr>
          <p:spPr>
            <a:xfrm>
              <a:off x="5683042" y="11760081"/>
              <a:ext cx="99076" cy="155920"/>
            </a:xfrm>
            <a:custGeom>
              <a:avLst/>
              <a:gdLst>
                <a:gd name="connsiteX0" fmla="*/ 41483 w 99076"/>
                <a:gd name="connsiteY0" fmla="*/ 119 h 155920"/>
                <a:gd name="connsiteX1" fmla="*/ 208 w 99076"/>
                <a:gd name="connsiteY1" fmla="*/ 76319 h 155920"/>
                <a:gd name="connsiteX2" fmla="*/ 28783 w 99076"/>
                <a:gd name="connsiteY2" fmla="*/ 111244 h 155920"/>
                <a:gd name="connsiteX3" fmla="*/ 98633 w 99076"/>
                <a:gd name="connsiteY3" fmla="*/ 155694 h 155920"/>
                <a:gd name="connsiteX4" fmla="*/ 57358 w 99076"/>
                <a:gd name="connsiteY4" fmla="*/ 127119 h 155920"/>
                <a:gd name="connsiteX5" fmla="*/ 31958 w 99076"/>
                <a:gd name="connsiteY5" fmla="*/ 95369 h 155920"/>
                <a:gd name="connsiteX6" fmla="*/ 41483 w 99076"/>
                <a:gd name="connsiteY6" fmla="*/ 119 h 15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76" h="155920">
                  <a:moveTo>
                    <a:pt x="41483" y="119"/>
                  </a:moveTo>
                  <a:cubicBezTo>
                    <a:pt x="36191" y="-3056"/>
                    <a:pt x="2325" y="57798"/>
                    <a:pt x="208" y="76319"/>
                  </a:cubicBezTo>
                  <a:cubicBezTo>
                    <a:pt x="-1909" y="94840"/>
                    <a:pt x="12379" y="98015"/>
                    <a:pt x="28783" y="111244"/>
                  </a:cubicBezTo>
                  <a:cubicBezTo>
                    <a:pt x="45187" y="124473"/>
                    <a:pt x="93871" y="153048"/>
                    <a:pt x="98633" y="155694"/>
                  </a:cubicBezTo>
                  <a:cubicBezTo>
                    <a:pt x="103395" y="158340"/>
                    <a:pt x="68470" y="137173"/>
                    <a:pt x="57358" y="127119"/>
                  </a:cubicBezTo>
                  <a:cubicBezTo>
                    <a:pt x="46246" y="117065"/>
                    <a:pt x="34075" y="111773"/>
                    <a:pt x="31958" y="95369"/>
                  </a:cubicBezTo>
                  <a:cubicBezTo>
                    <a:pt x="29841" y="78965"/>
                    <a:pt x="46775" y="3294"/>
                    <a:pt x="41483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10" name="フリーフォーム 7609">
              <a:extLst>
                <a:ext uri="{FF2B5EF4-FFF2-40B4-BE49-F238E27FC236}">
                  <a16:creationId xmlns:a16="http://schemas.microsoft.com/office/drawing/2014/main" id="{7D12F4FF-5785-37CD-1BB8-25C4D5818C2A}"/>
                </a:ext>
              </a:extLst>
            </p:cNvPr>
            <p:cNvSpPr/>
            <p:nvPr/>
          </p:nvSpPr>
          <p:spPr>
            <a:xfrm>
              <a:off x="5535164" y="11861435"/>
              <a:ext cx="271962" cy="246464"/>
            </a:xfrm>
            <a:custGeom>
              <a:avLst/>
              <a:gdLst>
                <a:gd name="connsiteX0" fmla="*/ 271911 w 271962"/>
                <a:gd name="connsiteY0" fmla="*/ 35290 h 246464"/>
                <a:gd name="connsiteX1" fmla="*/ 221111 w 271962"/>
                <a:gd name="connsiteY1" fmla="*/ 365 h 246464"/>
                <a:gd name="connsiteX2" fmla="*/ 170311 w 271962"/>
                <a:gd name="connsiteY2" fmla="*/ 60690 h 246464"/>
                <a:gd name="connsiteX3" fmla="*/ 103636 w 271962"/>
                <a:gd name="connsiteY3" fmla="*/ 146415 h 246464"/>
                <a:gd name="connsiteX4" fmla="*/ 2036 w 271962"/>
                <a:gd name="connsiteY4" fmla="*/ 235315 h 246464"/>
                <a:gd name="connsiteX5" fmla="*/ 49661 w 271962"/>
                <a:gd name="connsiteY5" fmla="*/ 222615 h 246464"/>
                <a:gd name="connsiteX6" fmla="*/ 211586 w 271962"/>
                <a:gd name="connsiteY6" fmla="*/ 32115 h 246464"/>
                <a:gd name="connsiteX7" fmla="*/ 271911 w 271962"/>
                <a:gd name="connsiteY7" fmla="*/ 35290 h 24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962" h="246464">
                  <a:moveTo>
                    <a:pt x="271911" y="35290"/>
                  </a:moveTo>
                  <a:cubicBezTo>
                    <a:pt x="273498" y="29998"/>
                    <a:pt x="238044" y="-3868"/>
                    <a:pt x="221111" y="365"/>
                  </a:cubicBezTo>
                  <a:cubicBezTo>
                    <a:pt x="204178" y="4598"/>
                    <a:pt x="189890" y="36348"/>
                    <a:pt x="170311" y="60690"/>
                  </a:cubicBezTo>
                  <a:cubicBezTo>
                    <a:pt x="150732" y="85032"/>
                    <a:pt x="131682" y="117311"/>
                    <a:pt x="103636" y="146415"/>
                  </a:cubicBezTo>
                  <a:cubicBezTo>
                    <a:pt x="75590" y="175519"/>
                    <a:pt x="11032" y="222615"/>
                    <a:pt x="2036" y="235315"/>
                  </a:cubicBezTo>
                  <a:cubicBezTo>
                    <a:pt x="-6960" y="248015"/>
                    <a:pt x="14736" y="256482"/>
                    <a:pt x="49661" y="222615"/>
                  </a:cubicBezTo>
                  <a:cubicBezTo>
                    <a:pt x="84586" y="188748"/>
                    <a:pt x="178248" y="64923"/>
                    <a:pt x="211586" y="32115"/>
                  </a:cubicBezTo>
                  <a:cubicBezTo>
                    <a:pt x="244923" y="-693"/>
                    <a:pt x="270324" y="40582"/>
                    <a:pt x="271911" y="35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11" name="フリーフォーム 7610">
              <a:extLst>
                <a:ext uri="{FF2B5EF4-FFF2-40B4-BE49-F238E27FC236}">
                  <a16:creationId xmlns:a16="http://schemas.microsoft.com/office/drawing/2014/main" id="{D395B5F3-C3B4-D9FF-C78D-4E8413518DB8}"/>
                </a:ext>
              </a:extLst>
            </p:cNvPr>
            <p:cNvSpPr/>
            <p:nvPr/>
          </p:nvSpPr>
          <p:spPr>
            <a:xfrm>
              <a:off x="5702178" y="12112345"/>
              <a:ext cx="69994" cy="143227"/>
            </a:xfrm>
            <a:custGeom>
              <a:avLst/>
              <a:gdLst>
                <a:gd name="connsiteX0" fmla="*/ 69972 w 69994"/>
                <a:gd name="connsiteY0" fmla="*/ 280 h 143227"/>
                <a:gd name="connsiteX1" fmla="*/ 22347 w 69994"/>
                <a:gd name="connsiteY1" fmla="*/ 51080 h 143227"/>
                <a:gd name="connsiteX2" fmla="*/ 122 w 69994"/>
                <a:gd name="connsiteY2" fmla="*/ 143155 h 143227"/>
                <a:gd name="connsiteX3" fmla="*/ 15997 w 69994"/>
                <a:gd name="connsiteY3" fmla="*/ 35205 h 143227"/>
                <a:gd name="connsiteX4" fmla="*/ 69972 w 69994"/>
                <a:gd name="connsiteY4" fmla="*/ 280 h 14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4" h="143227">
                  <a:moveTo>
                    <a:pt x="69972" y="280"/>
                  </a:moveTo>
                  <a:cubicBezTo>
                    <a:pt x="71030" y="2926"/>
                    <a:pt x="33989" y="27267"/>
                    <a:pt x="22347" y="51080"/>
                  </a:cubicBezTo>
                  <a:cubicBezTo>
                    <a:pt x="10705" y="74893"/>
                    <a:pt x="1180" y="145801"/>
                    <a:pt x="122" y="143155"/>
                  </a:cubicBezTo>
                  <a:cubicBezTo>
                    <a:pt x="-936" y="140509"/>
                    <a:pt x="4884" y="56372"/>
                    <a:pt x="15997" y="35205"/>
                  </a:cubicBezTo>
                  <a:cubicBezTo>
                    <a:pt x="27109" y="14038"/>
                    <a:pt x="68914" y="-2366"/>
                    <a:pt x="69972" y="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51" name="フリーフォーム 7650">
            <a:extLst>
              <a:ext uri="{FF2B5EF4-FFF2-40B4-BE49-F238E27FC236}">
                <a16:creationId xmlns:a16="http://schemas.microsoft.com/office/drawing/2014/main" id="{DFD8B841-2694-D195-1CDE-8C6259E72E9D}"/>
              </a:ext>
            </a:extLst>
          </p:cNvPr>
          <p:cNvSpPr/>
          <p:nvPr/>
        </p:nvSpPr>
        <p:spPr>
          <a:xfrm>
            <a:off x="3666101" y="1858357"/>
            <a:ext cx="101114" cy="103550"/>
          </a:xfrm>
          <a:custGeom>
            <a:avLst/>
            <a:gdLst>
              <a:gd name="connsiteX0" fmla="*/ 47047 w 101114"/>
              <a:gd name="connsiteY0" fmla="*/ 353 h 103550"/>
              <a:gd name="connsiteX1" fmla="*/ 98321 w 101114"/>
              <a:gd name="connsiteY1" fmla="*/ 55901 h 103550"/>
              <a:gd name="connsiteX2" fmla="*/ 89776 w 101114"/>
              <a:gd name="connsiteY2" fmla="*/ 94357 h 103550"/>
              <a:gd name="connsiteX3" fmla="*/ 51320 w 101114"/>
              <a:gd name="connsiteY3" fmla="*/ 98630 h 103550"/>
              <a:gd name="connsiteX4" fmla="*/ 45 w 101114"/>
              <a:gd name="connsiteY4" fmla="*/ 34536 h 103550"/>
              <a:gd name="connsiteX5" fmla="*/ 47047 w 101114"/>
              <a:gd name="connsiteY5" fmla="*/ 353 h 1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114" h="103550">
                <a:moveTo>
                  <a:pt x="47047" y="353"/>
                </a:moveTo>
                <a:cubicBezTo>
                  <a:pt x="63426" y="3914"/>
                  <a:pt x="91200" y="40234"/>
                  <a:pt x="98321" y="55901"/>
                </a:cubicBezTo>
                <a:cubicBezTo>
                  <a:pt x="105443" y="71568"/>
                  <a:pt x="97609" y="87236"/>
                  <a:pt x="89776" y="94357"/>
                </a:cubicBezTo>
                <a:cubicBezTo>
                  <a:pt x="81943" y="101478"/>
                  <a:pt x="66275" y="108600"/>
                  <a:pt x="51320" y="98630"/>
                </a:cubicBezTo>
                <a:cubicBezTo>
                  <a:pt x="36365" y="88660"/>
                  <a:pt x="1469" y="48067"/>
                  <a:pt x="45" y="34536"/>
                </a:cubicBezTo>
                <a:cubicBezTo>
                  <a:pt x="-1379" y="21005"/>
                  <a:pt x="30668" y="-3208"/>
                  <a:pt x="47047" y="3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6" name="フリーフォーム 7655">
            <a:extLst>
              <a:ext uri="{FF2B5EF4-FFF2-40B4-BE49-F238E27FC236}">
                <a16:creationId xmlns:a16="http://schemas.microsoft.com/office/drawing/2014/main" id="{46844CDC-BD99-961B-A5EB-9F486AEA4097}"/>
              </a:ext>
            </a:extLst>
          </p:cNvPr>
          <p:cNvSpPr/>
          <p:nvPr/>
        </p:nvSpPr>
        <p:spPr>
          <a:xfrm>
            <a:off x="3481484" y="1087654"/>
            <a:ext cx="200352" cy="745481"/>
          </a:xfrm>
          <a:custGeom>
            <a:avLst/>
            <a:gdLst>
              <a:gd name="connsiteX0" fmla="*/ 9 w 200352"/>
              <a:gd name="connsiteY0" fmla="*/ 2853 h 745481"/>
              <a:gd name="connsiteX1" fmla="*/ 115156 w 200352"/>
              <a:gd name="connsiteY1" fmla="*/ 327973 h 745481"/>
              <a:gd name="connsiteX2" fmla="*/ 115156 w 200352"/>
              <a:gd name="connsiteY2" fmla="*/ 510853 h 745481"/>
              <a:gd name="connsiteX3" fmla="*/ 196436 w 200352"/>
              <a:gd name="connsiteY3" fmla="*/ 737759 h 745481"/>
              <a:gd name="connsiteX4" fmla="*/ 182889 w 200352"/>
              <a:gd name="connsiteY4" fmla="*/ 673413 h 745481"/>
              <a:gd name="connsiteX5" fmla="*/ 142249 w 200352"/>
              <a:gd name="connsiteY5" fmla="*/ 487146 h 745481"/>
              <a:gd name="connsiteX6" fmla="*/ 81289 w 200352"/>
              <a:gd name="connsiteY6" fmla="*/ 351679 h 745481"/>
              <a:gd name="connsiteX7" fmla="*/ 104996 w 200352"/>
              <a:gd name="connsiteY7" fmla="*/ 368613 h 745481"/>
              <a:gd name="connsiteX8" fmla="*/ 84676 w 200352"/>
              <a:gd name="connsiteY8" fmla="*/ 283946 h 745481"/>
              <a:gd name="connsiteX9" fmla="*/ 108383 w 200352"/>
              <a:gd name="connsiteY9" fmla="*/ 175573 h 745481"/>
              <a:gd name="connsiteX10" fmla="*/ 9 w 200352"/>
              <a:gd name="connsiteY10" fmla="*/ 2853 h 74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352" h="745481">
                <a:moveTo>
                  <a:pt x="9" y="2853"/>
                </a:moveTo>
                <a:cubicBezTo>
                  <a:pt x="1138" y="28253"/>
                  <a:pt x="95965" y="243306"/>
                  <a:pt x="115156" y="327973"/>
                </a:cubicBezTo>
                <a:cubicBezTo>
                  <a:pt x="134347" y="412640"/>
                  <a:pt x="101609" y="442555"/>
                  <a:pt x="115156" y="510853"/>
                </a:cubicBezTo>
                <a:cubicBezTo>
                  <a:pt x="128703" y="579151"/>
                  <a:pt x="185147" y="710666"/>
                  <a:pt x="196436" y="737759"/>
                </a:cubicBezTo>
                <a:cubicBezTo>
                  <a:pt x="207725" y="764852"/>
                  <a:pt x="191920" y="715182"/>
                  <a:pt x="182889" y="673413"/>
                </a:cubicBezTo>
                <a:cubicBezTo>
                  <a:pt x="173858" y="631644"/>
                  <a:pt x="159182" y="540768"/>
                  <a:pt x="142249" y="487146"/>
                </a:cubicBezTo>
                <a:cubicBezTo>
                  <a:pt x="125316" y="433524"/>
                  <a:pt x="87498" y="371434"/>
                  <a:pt x="81289" y="351679"/>
                </a:cubicBezTo>
                <a:cubicBezTo>
                  <a:pt x="75080" y="331924"/>
                  <a:pt x="104432" y="379902"/>
                  <a:pt x="104996" y="368613"/>
                </a:cubicBezTo>
                <a:cubicBezTo>
                  <a:pt x="105560" y="357324"/>
                  <a:pt x="84112" y="316119"/>
                  <a:pt x="84676" y="283946"/>
                </a:cubicBezTo>
                <a:cubicBezTo>
                  <a:pt x="85240" y="251773"/>
                  <a:pt x="119107" y="222422"/>
                  <a:pt x="108383" y="175573"/>
                </a:cubicBezTo>
                <a:cubicBezTo>
                  <a:pt x="97659" y="128724"/>
                  <a:pt x="-1120" y="-22547"/>
                  <a:pt x="9" y="28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57" name="テキスト ボックス 7656">
            <a:extLst>
              <a:ext uri="{FF2B5EF4-FFF2-40B4-BE49-F238E27FC236}">
                <a16:creationId xmlns:a16="http://schemas.microsoft.com/office/drawing/2014/main" id="{89C4FE60-CC4B-83B1-5C36-8A92406AB14C}"/>
              </a:ext>
            </a:extLst>
          </p:cNvPr>
          <p:cNvSpPr txBox="1"/>
          <p:nvPr/>
        </p:nvSpPr>
        <p:spPr>
          <a:xfrm>
            <a:off x="1089987" y="582472"/>
            <a:ext cx="738664" cy="33672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待たせちまったな</a:t>
            </a:r>
          </a:p>
        </p:txBody>
      </p:sp>
      <p:sp>
        <p:nvSpPr>
          <p:cNvPr id="7659" name="テキスト ボックス 7658">
            <a:extLst>
              <a:ext uri="{FF2B5EF4-FFF2-40B4-BE49-F238E27FC236}">
                <a16:creationId xmlns:a16="http://schemas.microsoft.com/office/drawing/2014/main" id="{C3BE3861-FBDC-2687-8D38-0B6B773C2DD1}"/>
              </a:ext>
            </a:extLst>
          </p:cNvPr>
          <p:cNvSpPr txBox="1"/>
          <p:nvPr/>
        </p:nvSpPr>
        <p:spPr>
          <a:xfrm>
            <a:off x="514504" y="9197497"/>
            <a:ext cx="8494633" cy="12003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200" dirty="0">
                <a:ln w="7620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シン・クジトラマン</a:t>
            </a:r>
          </a:p>
        </p:txBody>
      </p:sp>
      <p:sp>
        <p:nvSpPr>
          <p:cNvPr id="7660" name="テキスト ボックス 7659">
            <a:extLst>
              <a:ext uri="{FF2B5EF4-FFF2-40B4-BE49-F238E27FC236}">
                <a16:creationId xmlns:a16="http://schemas.microsoft.com/office/drawing/2014/main" id="{496166B3-F4CE-E80F-F6FB-F59CF7C48BE5}"/>
              </a:ext>
            </a:extLst>
          </p:cNvPr>
          <p:cNvSpPr txBox="1"/>
          <p:nvPr/>
        </p:nvSpPr>
        <p:spPr>
          <a:xfrm>
            <a:off x="514504" y="9197497"/>
            <a:ext cx="8494633" cy="120032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200" dirty="0">
                <a:ln w="28575">
                  <a:noFill/>
                </a:ln>
                <a:solidFill>
                  <a:schemeClr val="bg1"/>
                </a:solidFill>
                <a:effectLst/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シン・クジトラマン</a:t>
            </a:r>
          </a:p>
        </p:txBody>
      </p:sp>
    </p:spTree>
    <p:extLst>
      <p:ext uri="{BB962C8B-B14F-4D97-AF65-F5344CB8AC3E}">
        <p14:creationId xmlns:p14="http://schemas.microsoft.com/office/powerpoint/2010/main" val="234020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歌舞伎町で若者らに声掛けを 新宿区がNPO活動に助成：東京新聞 TOKYO Web">
            <a:extLst>
              <a:ext uri="{FF2B5EF4-FFF2-40B4-BE49-F238E27FC236}">
                <a16:creationId xmlns:a16="http://schemas.microsoft.com/office/drawing/2014/main" id="{F46A99AE-D502-54E7-2F5D-DA93DB61B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7582" y="-16337775"/>
            <a:ext cx="32153792" cy="2913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03" name="グループ化 4202">
            <a:extLst>
              <a:ext uri="{FF2B5EF4-FFF2-40B4-BE49-F238E27FC236}">
                <a16:creationId xmlns:a16="http://schemas.microsoft.com/office/drawing/2014/main" id="{A42C641C-0B86-5D8E-CB7D-D7667AA388B6}"/>
              </a:ext>
            </a:extLst>
          </p:cNvPr>
          <p:cNvGrpSpPr/>
          <p:nvPr/>
        </p:nvGrpSpPr>
        <p:grpSpPr>
          <a:xfrm>
            <a:off x="1852400" y="4293251"/>
            <a:ext cx="2349585" cy="7305191"/>
            <a:chOff x="2679798" y="1031262"/>
            <a:chExt cx="3723801" cy="11577820"/>
          </a:xfrm>
        </p:grpSpPr>
        <p:grpSp>
          <p:nvGrpSpPr>
            <p:cNvPr id="4202" name="グループ化 4201">
              <a:extLst>
                <a:ext uri="{FF2B5EF4-FFF2-40B4-BE49-F238E27FC236}">
                  <a16:creationId xmlns:a16="http://schemas.microsoft.com/office/drawing/2014/main" id="{8540F731-73C9-9DBC-E13C-45E17E2FE830}"/>
                </a:ext>
              </a:extLst>
            </p:cNvPr>
            <p:cNvGrpSpPr/>
            <p:nvPr/>
          </p:nvGrpSpPr>
          <p:grpSpPr>
            <a:xfrm>
              <a:off x="2679798" y="1031262"/>
              <a:ext cx="3723801" cy="11577820"/>
              <a:chOff x="2679798" y="1031262"/>
              <a:chExt cx="3723801" cy="11577820"/>
            </a:xfrm>
            <a:solidFill>
              <a:schemeClr val="bg1"/>
            </a:solidFill>
          </p:grpSpPr>
          <p:sp>
            <p:nvSpPr>
              <p:cNvPr id="4200" name="フリーフォーム 4199">
                <a:extLst>
                  <a:ext uri="{FF2B5EF4-FFF2-40B4-BE49-F238E27FC236}">
                    <a16:creationId xmlns:a16="http://schemas.microsoft.com/office/drawing/2014/main" id="{7AA0BBD2-144C-E571-5A79-AEE8AD56ACAA}"/>
                  </a:ext>
                </a:extLst>
              </p:cNvPr>
              <p:cNvSpPr/>
              <p:nvPr/>
            </p:nvSpPr>
            <p:spPr>
              <a:xfrm>
                <a:off x="3025783" y="1031262"/>
                <a:ext cx="3377816" cy="7005961"/>
              </a:xfrm>
              <a:custGeom>
                <a:avLst/>
                <a:gdLst>
                  <a:gd name="connsiteX0" fmla="*/ 1207550 w 3377816"/>
                  <a:gd name="connsiteY0" fmla="*/ 1671 h 7005961"/>
                  <a:gd name="connsiteX1" fmla="*/ 310084 w 3377816"/>
                  <a:gd name="connsiteY1" fmla="*/ 1119271 h 7005961"/>
                  <a:gd name="connsiteX2" fmla="*/ 665684 w 3377816"/>
                  <a:gd name="connsiteY2" fmla="*/ 1864338 h 7005961"/>
                  <a:gd name="connsiteX3" fmla="*/ 343950 w 3377816"/>
                  <a:gd name="connsiteY3" fmla="*/ 2660205 h 7005961"/>
                  <a:gd name="connsiteX4" fmla="*/ 56084 w 3377816"/>
                  <a:gd name="connsiteY4" fmla="*/ 5166338 h 7005961"/>
                  <a:gd name="connsiteX5" fmla="*/ 39150 w 3377816"/>
                  <a:gd name="connsiteY5" fmla="*/ 6521005 h 7005961"/>
                  <a:gd name="connsiteX6" fmla="*/ 479417 w 3377816"/>
                  <a:gd name="connsiteY6" fmla="*/ 6995138 h 7005961"/>
                  <a:gd name="connsiteX7" fmla="*/ 2833150 w 3377816"/>
                  <a:gd name="connsiteY7" fmla="*/ 6791938 h 7005961"/>
                  <a:gd name="connsiteX8" fmla="*/ 2833150 w 3377816"/>
                  <a:gd name="connsiteY8" fmla="*/ 6114605 h 7005961"/>
                  <a:gd name="connsiteX9" fmla="*/ 3341150 w 3377816"/>
                  <a:gd name="connsiteY9" fmla="*/ 4641405 h 7005961"/>
                  <a:gd name="connsiteX10" fmla="*/ 3188750 w 3377816"/>
                  <a:gd name="connsiteY10" fmla="*/ 2998871 h 7005961"/>
                  <a:gd name="connsiteX11" fmla="*/ 2003417 w 3377816"/>
                  <a:gd name="connsiteY11" fmla="*/ 1508738 h 7005961"/>
                  <a:gd name="connsiteX12" fmla="*/ 2359017 w 3377816"/>
                  <a:gd name="connsiteY12" fmla="*/ 882205 h 7005961"/>
                  <a:gd name="connsiteX13" fmla="*/ 1207550 w 3377816"/>
                  <a:gd name="connsiteY13" fmla="*/ 1671 h 700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77816" h="7005961">
                    <a:moveTo>
                      <a:pt x="1207550" y="1671"/>
                    </a:moveTo>
                    <a:cubicBezTo>
                      <a:pt x="866061" y="41182"/>
                      <a:pt x="400395" y="808827"/>
                      <a:pt x="310084" y="1119271"/>
                    </a:cubicBezTo>
                    <a:cubicBezTo>
                      <a:pt x="219773" y="1429715"/>
                      <a:pt x="660040" y="1607516"/>
                      <a:pt x="665684" y="1864338"/>
                    </a:cubicBezTo>
                    <a:cubicBezTo>
                      <a:pt x="671328" y="2121160"/>
                      <a:pt x="445550" y="2109872"/>
                      <a:pt x="343950" y="2660205"/>
                    </a:cubicBezTo>
                    <a:cubicBezTo>
                      <a:pt x="242350" y="3210538"/>
                      <a:pt x="106884" y="4522871"/>
                      <a:pt x="56084" y="5166338"/>
                    </a:cubicBezTo>
                    <a:cubicBezTo>
                      <a:pt x="5284" y="5809805"/>
                      <a:pt x="-31405" y="6216205"/>
                      <a:pt x="39150" y="6521005"/>
                    </a:cubicBezTo>
                    <a:cubicBezTo>
                      <a:pt x="109705" y="6825805"/>
                      <a:pt x="13750" y="6949983"/>
                      <a:pt x="479417" y="6995138"/>
                    </a:cubicBezTo>
                    <a:cubicBezTo>
                      <a:pt x="945084" y="7040293"/>
                      <a:pt x="2440861" y="6938693"/>
                      <a:pt x="2833150" y="6791938"/>
                    </a:cubicBezTo>
                    <a:cubicBezTo>
                      <a:pt x="3225439" y="6645183"/>
                      <a:pt x="2748483" y="6473027"/>
                      <a:pt x="2833150" y="6114605"/>
                    </a:cubicBezTo>
                    <a:cubicBezTo>
                      <a:pt x="2917817" y="5756183"/>
                      <a:pt x="3281883" y="5160694"/>
                      <a:pt x="3341150" y="4641405"/>
                    </a:cubicBezTo>
                    <a:cubicBezTo>
                      <a:pt x="3400417" y="4122116"/>
                      <a:pt x="3411706" y="3520982"/>
                      <a:pt x="3188750" y="2998871"/>
                    </a:cubicBezTo>
                    <a:cubicBezTo>
                      <a:pt x="2965795" y="2476760"/>
                      <a:pt x="2141706" y="1861516"/>
                      <a:pt x="2003417" y="1508738"/>
                    </a:cubicBezTo>
                    <a:cubicBezTo>
                      <a:pt x="1865128" y="1155960"/>
                      <a:pt x="2491662" y="1130561"/>
                      <a:pt x="2359017" y="882205"/>
                    </a:cubicBezTo>
                    <a:cubicBezTo>
                      <a:pt x="2226372" y="633849"/>
                      <a:pt x="1549039" y="-37840"/>
                      <a:pt x="1207550" y="16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1" name="フリーフォーム 4200">
                <a:extLst>
                  <a:ext uri="{FF2B5EF4-FFF2-40B4-BE49-F238E27FC236}">
                    <a16:creationId xmlns:a16="http://schemas.microsoft.com/office/drawing/2014/main" id="{8B09608A-7378-CF2C-6C07-272DDE636972}"/>
                  </a:ext>
                </a:extLst>
              </p:cNvPr>
              <p:cNvSpPr/>
              <p:nvPr/>
            </p:nvSpPr>
            <p:spPr>
              <a:xfrm>
                <a:off x="2679798" y="7277773"/>
                <a:ext cx="3600742" cy="5331309"/>
              </a:xfrm>
              <a:custGeom>
                <a:avLst/>
                <a:gdLst>
                  <a:gd name="connsiteX0" fmla="*/ 943935 w 3600742"/>
                  <a:gd name="connsiteY0" fmla="*/ 257560 h 5331309"/>
                  <a:gd name="connsiteX1" fmla="*/ 977802 w 3600742"/>
                  <a:gd name="connsiteY1" fmla="*/ 3915160 h 5331309"/>
                  <a:gd name="connsiteX2" fmla="*/ 977802 w 3600742"/>
                  <a:gd name="connsiteY2" fmla="*/ 4084494 h 5331309"/>
                  <a:gd name="connsiteX3" fmla="*/ 80335 w 3600742"/>
                  <a:gd name="connsiteY3" fmla="*/ 5015827 h 5331309"/>
                  <a:gd name="connsiteX4" fmla="*/ 215802 w 3600742"/>
                  <a:gd name="connsiteY4" fmla="*/ 5151294 h 5331309"/>
                  <a:gd name="connsiteX5" fmla="*/ 1604335 w 3600742"/>
                  <a:gd name="connsiteY5" fmla="*/ 5303694 h 5331309"/>
                  <a:gd name="connsiteX6" fmla="*/ 2163135 w 3600742"/>
                  <a:gd name="connsiteY6" fmla="*/ 5269827 h 5331309"/>
                  <a:gd name="connsiteX7" fmla="*/ 2061535 w 3600742"/>
                  <a:gd name="connsiteY7" fmla="*/ 4711027 h 5331309"/>
                  <a:gd name="connsiteX8" fmla="*/ 2078469 w 3600742"/>
                  <a:gd name="connsiteY8" fmla="*/ 3102360 h 5331309"/>
                  <a:gd name="connsiteX9" fmla="*/ 2044602 w 3600742"/>
                  <a:gd name="connsiteY9" fmla="*/ 1442894 h 5331309"/>
                  <a:gd name="connsiteX10" fmla="*/ 2112335 w 3600742"/>
                  <a:gd name="connsiteY10" fmla="*/ 2001694 h 5331309"/>
                  <a:gd name="connsiteX11" fmla="*/ 2332469 w 3600742"/>
                  <a:gd name="connsiteY11" fmla="*/ 3017694 h 5331309"/>
                  <a:gd name="connsiteX12" fmla="*/ 2484869 w 3600742"/>
                  <a:gd name="connsiteY12" fmla="*/ 4050627 h 5331309"/>
                  <a:gd name="connsiteX13" fmla="*/ 2484869 w 3600742"/>
                  <a:gd name="connsiteY13" fmla="*/ 4389294 h 5331309"/>
                  <a:gd name="connsiteX14" fmla="*/ 2417135 w 3600742"/>
                  <a:gd name="connsiteY14" fmla="*/ 4744894 h 5331309"/>
                  <a:gd name="connsiteX15" fmla="*/ 2552602 w 3600742"/>
                  <a:gd name="connsiteY15" fmla="*/ 5252894 h 5331309"/>
                  <a:gd name="connsiteX16" fmla="*/ 3483935 w 3600742"/>
                  <a:gd name="connsiteY16" fmla="*/ 5185160 h 5331309"/>
                  <a:gd name="connsiteX17" fmla="*/ 3568602 w 3600742"/>
                  <a:gd name="connsiteY17" fmla="*/ 4423160 h 5331309"/>
                  <a:gd name="connsiteX18" fmla="*/ 3314602 w 3600742"/>
                  <a:gd name="connsiteY18" fmla="*/ 2441960 h 5331309"/>
                  <a:gd name="connsiteX19" fmla="*/ 3246869 w 3600742"/>
                  <a:gd name="connsiteY19" fmla="*/ 1612227 h 5331309"/>
                  <a:gd name="connsiteX20" fmla="*/ 2857402 w 3600742"/>
                  <a:gd name="connsiteY20" fmla="*/ 223694 h 5331309"/>
                  <a:gd name="connsiteX21" fmla="*/ 1011669 w 3600742"/>
                  <a:gd name="connsiteY21" fmla="*/ 291427 h 5331309"/>
                  <a:gd name="connsiteX22" fmla="*/ 943935 w 3600742"/>
                  <a:gd name="connsiteY22" fmla="*/ 257560 h 533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00742" h="5331309">
                    <a:moveTo>
                      <a:pt x="943935" y="257560"/>
                    </a:moveTo>
                    <a:cubicBezTo>
                      <a:pt x="938291" y="861515"/>
                      <a:pt x="972157" y="3277338"/>
                      <a:pt x="977802" y="3915160"/>
                    </a:cubicBezTo>
                    <a:cubicBezTo>
                      <a:pt x="983447" y="4552982"/>
                      <a:pt x="1127380" y="3901050"/>
                      <a:pt x="977802" y="4084494"/>
                    </a:cubicBezTo>
                    <a:cubicBezTo>
                      <a:pt x="828224" y="4267939"/>
                      <a:pt x="207335" y="4838027"/>
                      <a:pt x="80335" y="5015827"/>
                    </a:cubicBezTo>
                    <a:cubicBezTo>
                      <a:pt x="-46665" y="5193627"/>
                      <a:pt x="-38198" y="5103316"/>
                      <a:pt x="215802" y="5151294"/>
                    </a:cubicBezTo>
                    <a:cubicBezTo>
                      <a:pt x="469802" y="5199272"/>
                      <a:pt x="1279779" y="5283938"/>
                      <a:pt x="1604335" y="5303694"/>
                    </a:cubicBezTo>
                    <a:cubicBezTo>
                      <a:pt x="1928891" y="5323450"/>
                      <a:pt x="2086935" y="5368605"/>
                      <a:pt x="2163135" y="5269827"/>
                    </a:cubicBezTo>
                    <a:cubicBezTo>
                      <a:pt x="2239335" y="5171049"/>
                      <a:pt x="2075646" y="5072271"/>
                      <a:pt x="2061535" y="4711027"/>
                    </a:cubicBezTo>
                    <a:cubicBezTo>
                      <a:pt x="2047424" y="4349783"/>
                      <a:pt x="2081291" y="3647049"/>
                      <a:pt x="2078469" y="3102360"/>
                    </a:cubicBezTo>
                    <a:cubicBezTo>
                      <a:pt x="2075647" y="2557671"/>
                      <a:pt x="2038958" y="1626338"/>
                      <a:pt x="2044602" y="1442894"/>
                    </a:cubicBezTo>
                    <a:cubicBezTo>
                      <a:pt x="2050246" y="1259450"/>
                      <a:pt x="2064357" y="1739227"/>
                      <a:pt x="2112335" y="2001694"/>
                    </a:cubicBezTo>
                    <a:cubicBezTo>
                      <a:pt x="2160313" y="2264161"/>
                      <a:pt x="2270380" y="2676205"/>
                      <a:pt x="2332469" y="3017694"/>
                    </a:cubicBezTo>
                    <a:cubicBezTo>
                      <a:pt x="2394558" y="3359183"/>
                      <a:pt x="2459469" y="3822027"/>
                      <a:pt x="2484869" y="4050627"/>
                    </a:cubicBezTo>
                    <a:cubicBezTo>
                      <a:pt x="2510269" y="4279227"/>
                      <a:pt x="2496158" y="4273583"/>
                      <a:pt x="2484869" y="4389294"/>
                    </a:cubicBezTo>
                    <a:cubicBezTo>
                      <a:pt x="2473580" y="4505005"/>
                      <a:pt x="2405846" y="4600961"/>
                      <a:pt x="2417135" y="4744894"/>
                    </a:cubicBezTo>
                    <a:cubicBezTo>
                      <a:pt x="2428424" y="4888827"/>
                      <a:pt x="2374802" y="5179516"/>
                      <a:pt x="2552602" y="5252894"/>
                    </a:cubicBezTo>
                    <a:cubicBezTo>
                      <a:pt x="2730402" y="5326272"/>
                      <a:pt x="3314602" y="5323449"/>
                      <a:pt x="3483935" y="5185160"/>
                    </a:cubicBezTo>
                    <a:cubicBezTo>
                      <a:pt x="3653268" y="5046871"/>
                      <a:pt x="3596824" y="4880360"/>
                      <a:pt x="3568602" y="4423160"/>
                    </a:cubicBezTo>
                    <a:cubicBezTo>
                      <a:pt x="3540380" y="3965960"/>
                      <a:pt x="3368224" y="2910449"/>
                      <a:pt x="3314602" y="2441960"/>
                    </a:cubicBezTo>
                    <a:cubicBezTo>
                      <a:pt x="3260980" y="1973471"/>
                      <a:pt x="3323069" y="1981938"/>
                      <a:pt x="3246869" y="1612227"/>
                    </a:cubicBezTo>
                    <a:cubicBezTo>
                      <a:pt x="3170669" y="1242516"/>
                      <a:pt x="3229935" y="443827"/>
                      <a:pt x="2857402" y="223694"/>
                    </a:cubicBezTo>
                    <a:cubicBezTo>
                      <a:pt x="2484869" y="3561"/>
                      <a:pt x="1011669" y="291427"/>
                      <a:pt x="1011669" y="291427"/>
                    </a:cubicBezTo>
                    <a:cubicBezTo>
                      <a:pt x="698402" y="302716"/>
                      <a:pt x="949579" y="-346395"/>
                      <a:pt x="943935" y="2575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D9FE90D9-553B-A89D-64B8-25B27D026A4A}"/>
                </a:ext>
              </a:extLst>
            </p:cNvPr>
            <p:cNvGrpSpPr/>
            <p:nvPr/>
          </p:nvGrpSpPr>
          <p:grpSpPr>
            <a:xfrm>
              <a:off x="2995719" y="1243951"/>
              <a:ext cx="3277491" cy="11203379"/>
              <a:chOff x="3038249" y="-78295"/>
              <a:chExt cx="3714075" cy="12695745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48F9527C-9FDA-A7A2-8418-B42BD9CC37F7}"/>
                  </a:ext>
                </a:extLst>
              </p:cNvPr>
              <p:cNvGrpSpPr/>
              <p:nvPr/>
            </p:nvGrpSpPr>
            <p:grpSpPr>
              <a:xfrm>
                <a:off x="3496215" y="-78295"/>
                <a:ext cx="1748786" cy="1768135"/>
                <a:chOff x="2284099" y="176230"/>
                <a:chExt cx="2915340" cy="3180422"/>
              </a:xfrm>
            </p:grpSpPr>
            <p:grpSp>
              <p:nvGrpSpPr>
                <p:cNvPr id="4163" name="グループ化 4162">
                  <a:extLst>
                    <a:ext uri="{FF2B5EF4-FFF2-40B4-BE49-F238E27FC236}">
                      <a16:creationId xmlns:a16="http://schemas.microsoft.com/office/drawing/2014/main" id="{C8E59CE7-5DDA-05D3-D5BE-0A23F9E12BC2}"/>
                    </a:ext>
                  </a:extLst>
                </p:cNvPr>
                <p:cNvGrpSpPr/>
                <p:nvPr/>
              </p:nvGrpSpPr>
              <p:grpSpPr>
                <a:xfrm rot="20611682">
                  <a:off x="3358103" y="1504463"/>
                  <a:ext cx="995491" cy="831271"/>
                  <a:chOff x="3341786" y="1371160"/>
                  <a:chExt cx="995491" cy="831271"/>
                </a:xfrm>
              </p:grpSpPr>
              <p:sp>
                <p:nvSpPr>
                  <p:cNvPr id="4196" name="フリーフォーム 4195">
                    <a:extLst>
                      <a:ext uri="{FF2B5EF4-FFF2-40B4-BE49-F238E27FC236}">
                        <a16:creationId xmlns:a16="http://schemas.microsoft.com/office/drawing/2014/main" id="{165764AC-D002-CEA6-FE97-140092D0EB29}"/>
                      </a:ext>
                    </a:extLst>
                  </p:cNvPr>
                  <p:cNvSpPr/>
                  <p:nvPr/>
                </p:nvSpPr>
                <p:spPr>
                  <a:xfrm rot="5200873">
                    <a:off x="3336171" y="1447066"/>
                    <a:ext cx="778607" cy="626795"/>
                  </a:xfrm>
                  <a:custGeom>
                    <a:avLst/>
                    <a:gdLst>
                      <a:gd name="connsiteX0" fmla="*/ 7177 w 778607"/>
                      <a:gd name="connsiteY0" fmla="*/ 625286 h 626795"/>
                      <a:gd name="connsiteX1" fmla="*/ 57053 w 778607"/>
                      <a:gd name="connsiteY1" fmla="*/ 385880 h 626795"/>
                      <a:gd name="connsiteX2" fmla="*/ 359637 w 778607"/>
                      <a:gd name="connsiteY2" fmla="*/ 106572 h 626795"/>
                      <a:gd name="connsiteX3" fmla="*/ 180082 w 778607"/>
                      <a:gd name="connsiteY3" fmla="*/ 289452 h 626795"/>
                      <a:gd name="connsiteX4" fmla="*/ 482665 w 778607"/>
                      <a:gd name="connsiteY4" fmla="*/ 63346 h 626795"/>
                      <a:gd name="connsiteX5" fmla="*/ 632294 w 778607"/>
                      <a:gd name="connsiteY5" fmla="*/ 40070 h 626795"/>
                      <a:gd name="connsiteX6" fmla="*/ 778598 w 778607"/>
                      <a:gd name="connsiteY6" fmla="*/ 50045 h 626795"/>
                      <a:gd name="connsiteX7" fmla="*/ 638944 w 778607"/>
                      <a:gd name="connsiteY7" fmla="*/ 169 h 626795"/>
                      <a:gd name="connsiteX8" fmla="*/ 492640 w 778607"/>
                      <a:gd name="connsiteY8" fmla="*/ 69996 h 626795"/>
                      <a:gd name="connsiteX9" fmla="*/ 150156 w 778607"/>
                      <a:gd name="connsiteY9" fmla="*/ 269501 h 626795"/>
                      <a:gd name="connsiteX10" fmla="*/ 7177 w 778607"/>
                      <a:gd name="connsiteY10" fmla="*/ 625286 h 626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8607" h="626795">
                        <a:moveTo>
                          <a:pt x="7177" y="625286"/>
                        </a:moveTo>
                        <a:cubicBezTo>
                          <a:pt x="-8340" y="644682"/>
                          <a:pt x="-1690" y="472332"/>
                          <a:pt x="57053" y="385880"/>
                        </a:cubicBezTo>
                        <a:cubicBezTo>
                          <a:pt x="115796" y="299428"/>
                          <a:pt x="339132" y="122643"/>
                          <a:pt x="359637" y="106572"/>
                        </a:cubicBezTo>
                        <a:cubicBezTo>
                          <a:pt x="380142" y="90501"/>
                          <a:pt x="159577" y="296656"/>
                          <a:pt x="180082" y="289452"/>
                        </a:cubicBezTo>
                        <a:cubicBezTo>
                          <a:pt x="200587" y="282248"/>
                          <a:pt x="407296" y="104910"/>
                          <a:pt x="482665" y="63346"/>
                        </a:cubicBezTo>
                        <a:cubicBezTo>
                          <a:pt x="558034" y="21782"/>
                          <a:pt x="582972" y="42287"/>
                          <a:pt x="632294" y="40070"/>
                        </a:cubicBezTo>
                        <a:cubicBezTo>
                          <a:pt x="681616" y="37853"/>
                          <a:pt x="777490" y="56695"/>
                          <a:pt x="778598" y="50045"/>
                        </a:cubicBezTo>
                        <a:cubicBezTo>
                          <a:pt x="779706" y="43395"/>
                          <a:pt x="686604" y="-3156"/>
                          <a:pt x="638944" y="169"/>
                        </a:cubicBezTo>
                        <a:cubicBezTo>
                          <a:pt x="591284" y="3494"/>
                          <a:pt x="574105" y="25107"/>
                          <a:pt x="492640" y="69996"/>
                        </a:cubicBezTo>
                        <a:cubicBezTo>
                          <a:pt x="411175" y="114885"/>
                          <a:pt x="233283" y="178615"/>
                          <a:pt x="150156" y="269501"/>
                        </a:cubicBezTo>
                        <a:cubicBezTo>
                          <a:pt x="67029" y="360387"/>
                          <a:pt x="22694" y="605890"/>
                          <a:pt x="7177" y="62528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97" name="フリーフォーム 4196">
                    <a:extLst>
                      <a:ext uri="{FF2B5EF4-FFF2-40B4-BE49-F238E27FC236}">
                        <a16:creationId xmlns:a16="http://schemas.microsoft.com/office/drawing/2014/main" id="{48F2FDC8-CE08-DEA1-9AB5-E75FB23835D6}"/>
                      </a:ext>
                    </a:extLst>
                  </p:cNvPr>
                  <p:cNvSpPr/>
                  <p:nvPr/>
                </p:nvSpPr>
                <p:spPr>
                  <a:xfrm rot="5200873">
                    <a:off x="3221795" y="1518120"/>
                    <a:ext cx="804302" cy="564320"/>
                  </a:xfrm>
                  <a:custGeom>
                    <a:avLst/>
                    <a:gdLst>
                      <a:gd name="connsiteX0" fmla="*/ 804126 w 804302"/>
                      <a:gd name="connsiteY0" fmla="*/ 1596 h 564320"/>
                      <a:gd name="connsiteX1" fmla="*/ 744275 w 804302"/>
                      <a:gd name="connsiteY1" fmla="*/ 147900 h 564320"/>
                      <a:gd name="connsiteX2" fmla="*/ 418416 w 804302"/>
                      <a:gd name="connsiteY2" fmla="*/ 457133 h 564320"/>
                      <a:gd name="connsiteX3" fmla="*/ 641197 w 804302"/>
                      <a:gd name="connsiteY3" fmla="*/ 274253 h 564320"/>
                      <a:gd name="connsiteX4" fmla="*/ 325313 w 804302"/>
                      <a:gd name="connsiteY4" fmla="*/ 493709 h 564320"/>
                      <a:gd name="connsiteX5" fmla="*/ 152409 w 804302"/>
                      <a:gd name="connsiteY5" fmla="*/ 536935 h 564320"/>
                      <a:gd name="connsiteX6" fmla="*/ 268787 w 804302"/>
                      <a:gd name="connsiteY6" fmla="*/ 540261 h 564320"/>
                      <a:gd name="connsiteX7" fmla="*/ 2779 w 804302"/>
                      <a:gd name="connsiteY7" fmla="*/ 500359 h 564320"/>
                      <a:gd name="connsiteX8" fmla="*/ 122483 w 804302"/>
                      <a:gd name="connsiteY8" fmla="*/ 553561 h 564320"/>
                      <a:gd name="connsiteX9" fmla="*/ 115833 w 804302"/>
                      <a:gd name="connsiteY9" fmla="*/ 536935 h 564320"/>
                      <a:gd name="connsiteX10" fmla="*/ 265462 w 804302"/>
                      <a:gd name="connsiteY10" fmla="*/ 543586 h 564320"/>
                      <a:gd name="connsiteX11" fmla="*/ 644522 w 804302"/>
                      <a:gd name="connsiteY11" fmla="*/ 231027 h 564320"/>
                      <a:gd name="connsiteX12" fmla="*/ 607946 w 804302"/>
                      <a:gd name="connsiteY12" fmla="*/ 257628 h 564320"/>
                      <a:gd name="connsiteX13" fmla="*/ 757575 w 804302"/>
                      <a:gd name="connsiteY13" fmla="*/ 81398 h 564320"/>
                      <a:gd name="connsiteX14" fmla="*/ 804126 w 804302"/>
                      <a:gd name="connsiteY14" fmla="*/ 1596 h 56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04302" h="564320">
                        <a:moveTo>
                          <a:pt x="804126" y="1596"/>
                        </a:moveTo>
                        <a:cubicBezTo>
                          <a:pt x="801909" y="12680"/>
                          <a:pt x="808560" y="71977"/>
                          <a:pt x="744275" y="147900"/>
                        </a:cubicBezTo>
                        <a:cubicBezTo>
                          <a:pt x="679990" y="223823"/>
                          <a:pt x="435596" y="436074"/>
                          <a:pt x="418416" y="457133"/>
                        </a:cubicBezTo>
                        <a:cubicBezTo>
                          <a:pt x="401236" y="478192"/>
                          <a:pt x="656714" y="268157"/>
                          <a:pt x="641197" y="274253"/>
                        </a:cubicBezTo>
                        <a:cubicBezTo>
                          <a:pt x="625680" y="280349"/>
                          <a:pt x="406778" y="449929"/>
                          <a:pt x="325313" y="493709"/>
                        </a:cubicBezTo>
                        <a:cubicBezTo>
                          <a:pt x="243848" y="537489"/>
                          <a:pt x="161830" y="529176"/>
                          <a:pt x="152409" y="536935"/>
                        </a:cubicBezTo>
                        <a:cubicBezTo>
                          <a:pt x="142988" y="544694"/>
                          <a:pt x="293725" y="546357"/>
                          <a:pt x="268787" y="540261"/>
                        </a:cubicBezTo>
                        <a:cubicBezTo>
                          <a:pt x="243849" y="534165"/>
                          <a:pt x="27163" y="498142"/>
                          <a:pt x="2779" y="500359"/>
                        </a:cubicBezTo>
                        <a:cubicBezTo>
                          <a:pt x="-21605" y="502576"/>
                          <a:pt x="122483" y="553561"/>
                          <a:pt x="122483" y="553561"/>
                        </a:cubicBezTo>
                        <a:cubicBezTo>
                          <a:pt x="141325" y="559657"/>
                          <a:pt x="92003" y="538597"/>
                          <a:pt x="115833" y="536935"/>
                        </a:cubicBezTo>
                        <a:cubicBezTo>
                          <a:pt x="139663" y="535273"/>
                          <a:pt x="177347" y="594571"/>
                          <a:pt x="265462" y="543586"/>
                        </a:cubicBezTo>
                        <a:cubicBezTo>
                          <a:pt x="353577" y="492601"/>
                          <a:pt x="587441" y="278687"/>
                          <a:pt x="644522" y="231027"/>
                        </a:cubicBezTo>
                        <a:cubicBezTo>
                          <a:pt x="701603" y="183367"/>
                          <a:pt x="589104" y="282566"/>
                          <a:pt x="607946" y="257628"/>
                        </a:cubicBezTo>
                        <a:cubicBezTo>
                          <a:pt x="626788" y="232690"/>
                          <a:pt x="727649" y="123516"/>
                          <a:pt x="757575" y="81398"/>
                        </a:cubicBezTo>
                        <a:cubicBezTo>
                          <a:pt x="787501" y="39280"/>
                          <a:pt x="806343" y="-9488"/>
                          <a:pt x="804126" y="159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98" name="フリーフォーム 4197">
                    <a:extLst>
                      <a:ext uri="{FF2B5EF4-FFF2-40B4-BE49-F238E27FC236}">
                        <a16:creationId xmlns:a16="http://schemas.microsoft.com/office/drawing/2014/main" id="{B1657D17-D19F-B5B5-59E4-475F5B13A2F4}"/>
                      </a:ext>
                    </a:extLst>
                  </p:cNvPr>
                  <p:cNvSpPr/>
                  <p:nvPr/>
                </p:nvSpPr>
                <p:spPr>
                  <a:xfrm>
                    <a:off x="3986875" y="1960862"/>
                    <a:ext cx="350402" cy="225760"/>
                  </a:xfrm>
                  <a:custGeom>
                    <a:avLst/>
                    <a:gdLst>
                      <a:gd name="connsiteX0" fmla="*/ 59761 w 350402"/>
                      <a:gd name="connsiteY0" fmla="*/ 942 h 225760"/>
                      <a:gd name="connsiteX1" fmla="*/ 13209 w 350402"/>
                      <a:gd name="connsiteY1" fmla="*/ 107345 h 225760"/>
                      <a:gd name="connsiteX2" fmla="*/ 332418 w 350402"/>
                      <a:gd name="connsiteY2" fmla="*/ 220398 h 225760"/>
                      <a:gd name="connsiteX3" fmla="*/ 282542 w 350402"/>
                      <a:gd name="connsiteY3" fmla="*/ 203772 h 225760"/>
                      <a:gd name="connsiteX4" fmla="*/ 49785 w 350402"/>
                      <a:gd name="connsiteY4" fmla="*/ 170521 h 225760"/>
                      <a:gd name="connsiteX5" fmla="*/ 59761 w 350402"/>
                      <a:gd name="connsiteY5" fmla="*/ 942 h 225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402" h="225760">
                        <a:moveTo>
                          <a:pt x="59761" y="942"/>
                        </a:moveTo>
                        <a:cubicBezTo>
                          <a:pt x="53665" y="-9587"/>
                          <a:pt x="-32234" y="70769"/>
                          <a:pt x="13209" y="107345"/>
                        </a:cubicBezTo>
                        <a:cubicBezTo>
                          <a:pt x="58652" y="143921"/>
                          <a:pt x="287529" y="204327"/>
                          <a:pt x="332418" y="220398"/>
                        </a:cubicBezTo>
                        <a:cubicBezTo>
                          <a:pt x="377307" y="236469"/>
                          <a:pt x="329647" y="212085"/>
                          <a:pt x="282542" y="203772"/>
                        </a:cubicBezTo>
                        <a:cubicBezTo>
                          <a:pt x="235437" y="195459"/>
                          <a:pt x="88024" y="203218"/>
                          <a:pt x="49785" y="170521"/>
                        </a:cubicBezTo>
                        <a:cubicBezTo>
                          <a:pt x="11546" y="137824"/>
                          <a:pt x="65857" y="11471"/>
                          <a:pt x="59761" y="94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99" name="フリーフォーム 4198">
                    <a:extLst>
                      <a:ext uri="{FF2B5EF4-FFF2-40B4-BE49-F238E27FC236}">
                        <a16:creationId xmlns:a16="http://schemas.microsoft.com/office/drawing/2014/main" id="{89AA01D0-8ACC-96DD-FA82-E51786CC205D}"/>
                      </a:ext>
                    </a:extLst>
                  </p:cNvPr>
                  <p:cNvSpPr/>
                  <p:nvPr/>
                </p:nvSpPr>
                <p:spPr>
                  <a:xfrm>
                    <a:off x="3805562" y="2134653"/>
                    <a:ext cx="497283" cy="49936"/>
                  </a:xfrm>
                  <a:custGeom>
                    <a:avLst/>
                    <a:gdLst>
                      <a:gd name="connsiteX0" fmla="*/ 11642 w 497283"/>
                      <a:gd name="connsiteY0" fmla="*/ 55 h 49936"/>
                      <a:gd name="connsiteX1" fmla="*/ 88119 w 497283"/>
                      <a:gd name="connsiteY1" fmla="*/ 39956 h 49936"/>
                      <a:gd name="connsiteX2" fmla="*/ 497106 w 497283"/>
                      <a:gd name="connsiteY2" fmla="*/ 33306 h 49936"/>
                      <a:gd name="connsiteX3" fmla="*/ 141321 w 497283"/>
                      <a:gd name="connsiteY3" fmla="*/ 20006 h 49936"/>
                      <a:gd name="connsiteX4" fmla="*/ 261024 w 497283"/>
                      <a:gd name="connsiteY4" fmla="*/ 49932 h 49936"/>
                      <a:gd name="connsiteX5" fmla="*/ 11642 w 497283"/>
                      <a:gd name="connsiteY5" fmla="*/ 55 h 49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283" h="49936">
                        <a:moveTo>
                          <a:pt x="11642" y="55"/>
                        </a:moveTo>
                        <a:cubicBezTo>
                          <a:pt x="-17176" y="-1608"/>
                          <a:pt x="7208" y="34414"/>
                          <a:pt x="88119" y="39956"/>
                        </a:cubicBezTo>
                        <a:cubicBezTo>
                          <a:pt x="169030" y="45498"/>
                          <a:pt x="488239" y="36631"/>
                          <a:pt x="497106" y="33306"/>
                        </a:cubicBezTo>
                        <a:cubicBezTo>
                          <a:pt x="505973" y="29981"/>
                          <a:pt x="180668" y="17235"/>
                          <a:pt x="141321" y="20006"/>
                        </a:cubicBezTo>
                        <a:cubicBezTo>
                          <a:pt x="101974" y="22777"/>
                          <a:pt x="278758" y="49378"/>
                          <a:pt x="261024" y="49932"/>
                        </a:cubicBezTo>
                        <a:cubicBezTo>
                          <a:pt x="243290" y="50486"/>
                          <a:pt x="40460" y="1718"/>
                          <a:pt x="11642" y="5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4164" name="フリーフォーム 4163">
                  <a:extLst>
                    <a:ext uri="{FF2B5EF4-FFF2-40B4-BE49-F238E27FC236}">
                      <a16:creationId xmlns:a16="http://schemas.microsoft.com/office/drawing/2014/main" id="{C4BAC36D-0CE9-CFE2-1A38-CD236918B560}"/>
                    </a:ext>
                  </a:extLst>
                </p:cNvPr>
                <p:cNvSpPr/>
                <p:nvPr/>
              </p:nvSpPr>
              <p:spPr>
                <a:xfrm>
                  <a:off x="3218246" y="560114"/>
                  <a:ext cx="1105504" cy="1593527"/>
                </a:xfrm>
                <a:custGeom>
                  <a:avLst/>
                  <a:gdLst>
                    <a:gd name="connsiteX0" fmla="*/ 1101047 w 1105504"/>
                    <a:gd name="connsiteY0" fmla="*/ 1826 h 1593527"/>
                    <a:gd name="connsiteX1" fmla="*/ 668785 w 1105504"/>
                    <a:gd name="connsiteY1" fmla="*/ 138155 h 1593527"/>
                    <a:gd name="connsiteX2" fmla="*/ 256474 w 1105504"/>
                    <a:gd name="connsiteY2" fmla="*/ 430763 h 1593527"/>
                    <a:gd name="connsiteX3" fmla="*/ 326301 w 1105504"/>
                    <a:gd name="connsiteY3" fmla="*/ 344311 h 1593527"/>
                    <a:gd name="connsiteX4" fmla="*/ 143421 w 1105504"/>
                    <a:gd name="connsiteY4" fmla="*/ 660194 h 1593527"/>
                    <a:gd name="connsiteX5" fmla="*/ 27043 w 1105504"/>
                    <a:gd name="connsiteY5" fmla="*/ 952802 h 1593527"/>
                    <a:gd name="connsiteX6" fmla="*/ 63619 w 1105504"/>
                    <a:gd name="connsiteY6" fmla="*/ 799848 h 1593527"/>
                    <a:gd name="connsiteX7" fmla="*/ 27043 w 1105504"/>
                    <a:gd name="connsiteY7" fmla="*/ 1162283 h 1593527"/>
                    <a:gd name="connsiteX8" fmla="*/ 13742 w 1105504"/>
                    <a:gd name="connsiteY8" fmla="*/ 1564619 h 1593527"/>
                    <a:gd name="connsiteX9" fmla="*/ 7092 w 1105504"/>
                    <a:gd name="connsiteY9" fmla="*/ 1481492 h 1593527"/>
                    <a:gd name="connsiteX10" fmla="*/ 23718 w 1105504"/>
                    <a:gd name="connsiteY10" fmla="*/ 843074 h 1593527"/>
                    <a:gd name="connsiteX11" fmla="*/ 259799 w 1105504"/>
                    <a:gd name="connsiteY11" fmla="*/ 467339 h 1593527"/>
                    <a:gd name="connsiteX12" fmla="*/ 199947 w 1105504"/>
                    <a:gd name="connsiteY12" fmla="*/ 490615 h 1593527"/>
                    <a:gd name="connsiteX13" fmla="*/ 442679 w 1105504"/>
                    <a:gd name="connsiteY13" fmla="*/ 237908 h 1593527"/>
                    <a:gd name="connsiteX14" fmla="*/ 386153 w 1105504"/>
                    <a:gd name="connsiteY14" fmla="*/ 227933 h 1593527"/>
                    <a:gd name="connsiteX15" fmla="*/ 1101047 w 1105504"/>
                    <a:gd name="connsiteY15" fmla="*/ 1826 h 1593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05504" h="1593527">
                      <a:moveTo>
                        <a:pt x="1101047" y="1826"/>
                      </a:moveTo>
                      <a:cubicBezTo>
                        <a:pt x="1148152" y="-13137"/>
                        <a:pt x="809547" y="66666"/>
                        <a:pt x="668785" y="138155"/>
                      </a:cubicBezTo>
                      <a:cubicBezTo>
                        <a:pt x="528023" y="209644"/>
                        <a:pt x="313555" y="396404"/>
                        <a:pt x="256474" y="430763"/>
                      </a:cubicBezTo>
                      <a:cubicBezTo>
                        <a:pt x="199393" y="465122"/>
                        <a:pt x="345143" y="306073"/>
                        <a:pt x="326301" y="344311"/>
                      </a:cubicBezTo>
                      <a:cubicBezTo>
                        <a:pt x="307459" y="382549"/>
                        <a:pt x="193297" y="558779"/>
                        <a:pt x="143421" y="660194"/>
                      </a:cubicBezTo>
                      <a:cubicBezTo>
                        <a:pt x="93545" y="761609"/>
                        <a:pt x="40343" y="929526"/>
                        <a:pt x="27043" y="952802"/>
                      </a:cubicBezTo>
                      <a:cubicBezTo>
                        <a:pt x="13743" y="976078"/>
                        <a:pt x="63619" y="764935"/>
                        <a:pt x="63619" y="799848"/>
                      </a:cubicBezTo>
                      <a:cubicBezTo>
                        <a:pt x="63619" y="834761"/>
                        <a:pt x="35356" y="1034821"/>
                        <a:pt x="27043" y="1162283"/>
                      </a:cubicBezTo>
                      <a:cubicBezTo>
                        <a:pt x="18730" y="1289745"/>
                        <a:pt x="17067" y="1511418"/>
                        <a:pt x="13742" y="1564619"/>
                      </a:cubicBezTo>
                      <a:cubicBezTo>
                        <a:pt x="10417" y="1617821"/>
                        <a:pt x="5429" y="1601749"/>
                        <a:pt x="7092" y="1481492"/>
                      </a:cubicBezTo>
                      <a:cubicBezTo>
                        <a:pt x="8755" y="1361235"/>
                        <a:pt x="-18400" y="1012100"/>
                        <a:pt x="23718" y="843074"/>
                      </a:cubicBezTo>
                      <a:cubicBezTo>
                        <a:pt x="65836" y="674049"/>
                        <a:pt x="230428" y="526082"/>
                        <a:pt x="259799" y="467339"/>
                      </a:cubicBezTo>
                      <a:cubicBezTo>
                        <a:pt x="289170" y="408596"/>
                        <a:pt x="169467" y="528853"/>
                        <a:pt x="199947" y="490615"/>
                      </a:cubicBezTo>
                      <a:cubicBezTo>
                        <a:pt x="230427" y="452377"/>
                        <a:pt x="411645" y="281688"/>
                        <a:pt x="442679" y="237908"/>
                      </a:cubicBezTo>
                      <a:cubicBezTo>
                        <a:pt x="473713" y="194128"/>
                        <a:pt x="279750" y="266172"/>
                        <a:pt x="386153" y="227933"/>
                      </a:cubicBezTo>
                      <a:cubicBezTo>
                        <a:pt x="492556" y="189695"/>
                        <a:pt x="1053942" y="16789"/>
                        <a:pt x="1101047" y="18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65" name="フリーフォーム 4164">
                  <a:extLst>
                    <a:ext uri="{FF2B5EF4-FFF2-40B4-BE49-F238E27FC236}">
                      <a16:creationId xmlns:a16="http://schemas.microsoft.com/office/drawing/2014/main" id="{E6459566-6CBB-02AD-CEF5-C39CEF73DA81}"/>
                    </a:ext>
                  </a:extLst>
                </p:cNvPr>
                <p:cNvSpPr/>
                <p:nvPr/>
              </p:nvSpPr>
              <p:spPr>
                <a:xfrm>
                  <a:off x="3090978" y="176230"/>
                  <a:ext cx="1068711" cy="1492991"/>
                </a:xfrm>
                <a:custGeom>
                  <a:avLst/>
                  <a:gdLst>
                    <a:gd name="connsiteX0" fmla="*/ 1068711 w 1068711"/>
                    <a:gd name="connsiteY0" fmla="*/ 0 h 1492991"/>
                    <a:gd name="connsiteX1" fmla="*/ 563297 w 1068711"/>
                    <a:gd name="connsiteY1" fmla="*/ 285958 h 1492991"/>
                    <a:gd name="connsiteX2" fmla="*/ 796053 w 1068711"/>
                    <a:gd name="connsiteY2" fmla="*/ 139654 h 1492991"/>
                    <a:gd name="connsiteX3" fmla="*/ 397042 w 1068711"/>
                    <a:gd name="connsiteY3" fmla="*/ 432262 h 1492991"/>
                    <a:gd name="connsiteX4" fmla="*/ 124385 w 1068711"/>
                    <a:gd name="connsiteY4" fmla="*/ 834598 h 1492991"/>
                    <a:gd name="connsiteX5" fmla="*/ 177586 w 1068711"/>
                    <a:gd name="connsiteY5" fmla="*/ 784721 h 1492991"/>
                    <a:gd name="connsiteX6" fmla="*/ 47908 w 1068711"/>
                    <a:gd name="connsiteY6" fmla="*/ 1054054 h 1492991"/>
                    <a:gd name="connsiteX7" fmla="*/ 17982 w 1068711"/>
                    <a:gd name="connsiteY7" fmla="*/ 1463040 h 1492991"/>
                    <a:gd name="connsiteX8" fmla="*/ 14657 w 1068711"/>
                    <a:gd name="connsiteY8" fmla="*/ 1376587 h 1492991"/>
                    <a:gd name="connsiteX9" fmla="*/ 210837 w 1068711"/>
                    <a:gd name="connsiteY9" fmla="*/ 698269 h 1492991"/>
                    <a:gd name="connsiteX10" fmla="*/ 137685 w 1068711"/>
                    <a:gd name="connsiteY10" fmla="*/ 798022 h 1492991"/>
                    <a:gd name="connsiteX11" fmla="*/ 393717 w 1068711"/>
                    <a:gd name="connsiteY11" fmla="*/ 375735 h 1492991"/>
                    <a:gd name="connsiteX12" fmla="*/ 367117 w 1068711"/>
                    <a:gd name="connsiteY12" fmla="*/ 405661 h 1492991"/>
                    <a:gd name="connsiteX13" fmla="*/ 746177 w 1068711"/>
                    <a:gd name="connsiteY13" fmla="*/ 119703 h 1492991"/>
                    <a:gd name="connsiteX14" fmla="*/ 676350 w 1068711"/>
                    <a:gd name="connsiteY14" fmla="*/ 139654 h 1492991"/>
                    <a:gd name="connsiteX15" fmla="*/ 1068711 w 1068711"/>
                    <a:gd name="connsiteY15" fmla="*/ 0 h 1492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68711" h="1492991">
                      <a:moveTo>
                        <a:pt x="1068711" y="0"/>
                      </a:moveTo>
                      <a:lnTo>
                        <a:pt x="563297" y="285958"/>
                      </a:lnTo>
                      <a:cubicBezTo>
                        <a:pt x="517854" y="309234"/>
                        <a:pt x="823762" y="115270"/>
                        <a:pt x="796053" y="139654"/>
                      </a:cubicBezTo>
                      <a:cubicBezTo>
                        <a:pt x="768344" y="164038"/>
                        <a:pt x="508987" y="316438"/>
                        <a:pt x="397042" y="432262"/>
                      </a:cubicBezTo>
                      <a:cubicBezTo>
                        <a:pt x="285097" y="548086"/>
                        <a:pt x="160961" y="775855"/>
                        <a:pt x="124385" y="834598"/>
                      </a:cubicBezTo>
                      <a:cubicBezTo>
                        <a:pt x="87809" y="893341"/>
                        <a:pt x="190332" y="748145"/>
                        <a:pt x="177586" y="784721"/>
                      </a:cubicBezTo>
                      <a:cubicBezTo>
                        <a:pt x="164840" y="821297"/>
                        <a:pt x="74509" y="941001"/>
                        <a:pt x="47908" y="1054054"/>
                      </a:cubicBezTo>
                      <a:cubicBezTo>
                        <a:pt x="21307" y="1167107"/>
                        <a:pt x="23524" y="1409285"/>
                        <a:pt x="17982" y="1463040"/>
                      </a:cubicBezTo>
                      <a:cubicBezTo>
                        <a:pt x="12440" y="1516795"/>
                        <a:pt x="-17485" y="1504049"/>
                        <a:pt x="14657" y="1376587"/>
                      </a:cubicBezTo>
                      <a:cubicBezTo>
                        <a:pt x="46799" y="1249125"/>
                        <a:pt x="190332" y="794697"/>
                        <a:pt x="210837" y="698269"/>
                      </a:cubicBezTo>
                      <a:cubicBezTo>
                        <a:pt x="231342" y="601842"/>
                        <a:pt x="107205" y="851778"/>
                        <a:pt x="137685" y="798022"/>
                      </a:cubicBezTo>
                      <a:cubicBezTo>
                        <a:pt x="168165" y="744266"/>
                        <a:pt x="355478" y="441129"/>
                        <a:pt x="393717" y="375735"/>
                      </a:cubicBezTo>
                      <a:cubicBezTo>
                        <a:pt x="431956" y="310341"/>
                        <a:pt x="308374" y="448333"/>
                        <a:pt x="367117" y="405661"/>
                      </a:cubicBezTo>
                      <a:cubicBezTo>
                        <a:pt x="425860" y="362989"/>
                        <a:pt x="694638" y="164037"/>
                        <a:pt x="746177" y="119703"/>
                      </a:cubicBezTo>
                      <a:cubicBezTo>
                        <a:pt x="797716" y="75369"/>
                        <a:pt x="676350" y="139654"/>
                        <a:pt x="676350" y="139654"/>
                      </a:cubicBezTo>
                      <a:lnTo>
                        <a:pt x="1068711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66" name="フリーフォーム 4165">
                  <a:extLst>
                    <a:ext uri="{FF2B5EF4-FFF2-40B4-BE49-F238E27FC236}">
                      <a16:creationId xmlns:a16="http://schemas.microsoft.com/office/drawing/2014/main" id="{D70BB54C-540C-16B2-CC61-CDFAD50E999D}"/>
                    </a:ext>
                  </a:extLst>
                </p:cNvPr>
                <p:cNvSpPr/>
                <p:nvPr/>
              </p:nvSpPr>
              <p:spPr>
                <a:xfrm>
                  <a:off x="3078923" y="1632451"/>
                  <a:ext cx="202318" cy="1035364"/>
                </a:xfrm>
                <a:custGeom>
                  <a:avLst/>
                  <a:gdLst>
                    <a:gd name="connsiteX0" fmla="*/ 111 w 202318"/>
                    <a:gd name="connsiteY0" fmla="*/ 169 h 1035364"/>
                    <a:gd name="connsiteX1" fmla="*/ 83238 w 202318"/>
                    <a:gd name="connsiteY1" fmla="*/ 555459 h 1035364"/>
                    <a:gd name="connsiteX2" fmla="*/ 86564 w 202318"/>
                    <a:gd name="connsiteY2" fmla="*/ 502257 h 1035364"/>
                    <a:gd name="connsiteX3" fmla="*/ 189641 w 202318"/>
                    <a:gd name="connsiteY3" fmla="*/ 1007671 h 1035364"/>
                    <a:gd name="connsiteX4" fmla="*/ 189641 w 202318"/>
                    <a:gd name="connsiteY4" fmla="*/ 914569 h 1035364"/>
                    <a:gd name="connsiteX5" fmla="*/ 89889 w 202318"/>
                    <a:gd name="connsiteY5" fmla="*/ 455706 h 1035364"/>
                    <a:gd name="connsiteX6" fmla="*/ 103189 w 202318"/>
                    <a:gd name="connsiteY6" fmla="*/ 495607 h 1035364"/>
                    <a:gd name="connsiteX7" fmla="*/ 111 w 202318"/>
                    <a:gd name="connsiteY7" fmla="*/ 169 h 1035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2318" h="1035364">
                      <a:moveTo>
                        <a:pt x="111" y="169"/>
                      </a:moveTo>
                      <a:cubicBezTo>
                        <a:pt x="-3214" y="10144"/>
                        <a:pt x="68829" y="471778"/>
                        <a:pt x="83238" y="555459"/>
                      </a:cubicBezTo>
                      <a:cubicBezTo>
                        <a:pt x="97647" y="639140"/>
                        <a:pt x="68830" y="426888"/>
                        <a:pt x="86564" y="502257"/>
                      </a:cubicBezTo>
                      <a:cubicBezTo>
                        <a:pt x="104298" y="577626"/>
                        <a:pt x="172462" y="938952"/>
                        <a:pt x="189641" y="1007671"/>
                      </a:cubicBezTo>
                      <a:cubicBezTo>
                        <a:pt x="206821" y="1076390"/>
                        <a:pt x="206266" y="1006563"/>
                        <a:pt x="189641" y="914569"/>
                      </a:cubicBezTo>
                      <a:cubicBezTo>
                        <a:pt x="173016" y="822575"/>
                        <a:pt x="104298" y="525533"/>
                        <a:pt x="89889" y="455706"/>
                      </a:cubicBezTo>
                      <a:cubicBezTo>
                        <a:pt x="75480" y="385879"/>
                        <a:pt x="117044" y="567651"/>
                        <a:pt x="103189" y="495607"/>
                      </a:cubicBezTo>
                      <a:cubicBezTo>
                        <a:pt x="89334" y="423563"/>
                        <a:pt x="3436" y="-9806"/>
                        <a:pt x="111" y="1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67" name="フリーフォーム 4166">
                  <a:extLst>
                    <a:ext uri="{FF2B5EF4-FFF2-40B4-BE49-F238E27FC236}">
                      <a16:creationId xmlns:a16="http://schemas.microsoft.com/office/drawing/2014/main" id="{9AC28953-AB05-9FF9-54C3-89F08269927E}"/>
                    </a:ext>
                  </a:extLst>
                </p:cNvPr>
                <p:cNvSpPr/>
                <p:nvPr/>
              </p:nvSpPr>
              <p:spPr>
                <a:xfrm>
                  <a:off x="2993539" y="1792079"/>
                  <a:ext cx="193068" cy="476574"/>
                </a:xfrm>
                <a:custGeom>
                  <a:avLst/>
                  <a:gdLst>
                    <a:gd name="connsiteX0" fmla="*/ 112096 w 193068"/>
                    <a:gd name="connsiteY0" fmla="*/ 145 h 476574"/>
                    <a:gd name="connsiteX1" fmla="*/ 15668 w 193068"/>
                    <a:gd name="connsiteY1" fmla="*/ 133149 h 476574"/>
                    <a:gd name="connsiteX2" fmla="*/ 22318 w 193068"/>
                    <a:gd name="connsiteY2" fmla="*/ 375880 h 476574"/>
                    <a:gd name="connsiteX3" fmla="*/ 25644 w 193068"/>
                    <a:gd name="connsiteY3" fmla="*/ 352605 h 476574"/>
                    <a:gd name="connsiteX4" fmla="*/ 138697 w 193068"/>
                    <a:gd name="connsiteY4" fmla="*/ 475633 h 476574"/>
                    <a:gd name="connsiteX5" fmla="*/ 142022 w 193068"/>
                    <a:gd name="connsiteY5" fmla="*/ 412456 h 476574"/>
                    <a:gd name="connsiteX6" fmla="*/ 188573 w 193068"/>
                    <a:gd name="connsiteY6" fmla="*/ 472308 h 476574"/>
                    <a:gd name="connsiteX7" fmla="*/ 15668 w 193068"/>
                    <a:gd name="connsiteY7" fmla="*/ 326004 h 476574"/>
                    <a:gd name="connsiteX8" fmla="*/ 18993 w 193068"/>
                    <a:gd name="connsiteY8" fmla="*/ 156424 h 476574"/>
                    <a:gd name="connsiteX9" fmla="*/ 112096 w 193068"/>
                    <a:gd name="connsiteY9" fmla="*/ 145 h 476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3068" h="476574">
                      <a:moveTo>
                        <a:pt x="112096" y="145"/>
                      </a:moveTo>
                      <a:cubicBezTo>
                        <a:pt x="111542" y="-3734"/>
                        <a:pt x="30631" y="70526"/>
                        <a:pt x="15668" y="133149"/>
                      </a:cubicBezTo>
                      <a:cubicBezTo>
                        <a:pt x="705" y="195772"/>
                        <a:pt x="20655" y="339304"/>
                        <a:pt x="22318" y="375880"/>
                      </a:cubicBezTo>
                      <a:cubicBezTo>
                        <a:pt x="23981" y="412456"/>
                        <a:pt x="6247" y="335980"/>
                        <a:pt x="25644" y="352605"/>
                      </a:cubicBezTo>
                      <a:cubicBezTo>
                        <a:pt x="45040" y="369231"/>
                        <a:pt x="119301" y="465658"/>
                        <a:pt x="138697" y="475633"/>
                      </a:cubicBezTo>
                      <a:cubicBezTo>
                        <a:pt x="158093" y="485608"/>
                        <a:pt x="133709" y="413010"/>
                        <a:pt x="142022" y="412456"/>
                      </a:cubicBezTo>
                      <a:cubicBezTo>
                        <a:pt x="150335" y="411902"/>
                        <a:pt x="209632" y="486717"/>
                        <a:pt x="188573" y="472308"/>
                      </a:cubicBezTo>
                      <a:cubicBezTo>
                        <a:pt x="167514" y="457899"/>
                        <a:pt x="43931" y="378651"/>
                        <a:pt x="15668" y="326004"/>
                      </a:cubicBezTo>
                      <a:cubicBezTo>
                        <a:pt x="-12595" y="273357"/>
                        <a:pt x="2922" y="204638"/>
                        <a:pt x="18993" y="156424"/>
                      </a:cubicBezTo>
                      <a:cubicBezTo>
                        <a:pt x="35064" y="108210"/>
                        <a:pt x="112650" y="4024"/>
                        <a:pt x="112096" y="1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68" name="フリーフォーム 4167">
                  <a:extLst>
                    <a:ext uri="{FF2B5EF4-FFF2-40B4-BE49-F238E27FC236}">
                      <a16:creationId xmlns:a16="http://schemas.microsoft.com/office/drawing/2014/main" id="{6355496E-AA1E-3E93-5F7A-AF3497F6AA2F}"/>
                    </a:ext>
                  </a:extLst>
                </p:cNvPr>
                <p:cNvSpPr/>
                <p:nvPr/>
              </p:nvSpPr>
              <p:spPr>
                <a:xfrm>
                  <a:off x="4245087" y="202467"/>
                  <a:ext cx="536025" cy="620817"/>
                </a:xfrm>
                <a:custGeom>
                  <a:avLst/>
                  <a:gdLst>
                    <a:gd name="connsiteX0" fmla="*/ 1054 w 536025"/>
                    <a:gd name="connsiteY0" fmla="*/ 364 h 620817"/>
                    <a:gd name="connsiteX1" fmla="*/ 423341 w 536025"/>
                    <a:gd name="connsiteY1" fmla="*/ 389399 h 620817"/>
                    <a:gd name="connsiteX2" fmla="*/ 523093 w 536025"/>
                    <a:gd name="connsiteY2" fmla="*/ 612180 h 620817"/>
                    <a:gd name="connsiteX3" fmla="*/ 503143 w 536025"/>
                    <a:gd name="connsiteY3" fmla="*/ 539028 h 620817"/>
                    <a:gd name="connsiteX4" fmla="*/ 237136 w 536025"/>
                    <a:gd name="connsiteY4" fmla="*/ 206519 h 620817"/>
                    <a:gd name="connsiteX5" fmla="*/ 300312 w 536025"/>
                    <a:gd name="connsiteY5" fmla="*/ 316247 h 620817"/>
                    <a:gd name="connsiteX6" fmla="*/ 1054 w 536025"/>
                    <a:gd name="connsiteY6" fmla="*/ 364 h 620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6025" h="620817">
                      <a:moveTo>
                        <a:pt x="1054" y="364"/>
                      </a:moveTo>
                      <a:cubicBezTo>
                        <a:pt x="21559" y="12556"/>
                        <a:pt x="336335" y="287430"/>
                        <a:pt x="423341" y="389399"/>
                      </a:cubicBezTo>
                      <a:cubicBezTo>
                        <a:pt x="510348" y="491368"/>
                        <a:pt x="509793" y="587242"/>
                        <a:pt x="523093" y="612180"/>
                      </a:cubicBezTo>
                      <a:cubicBezTo>
                        <a:pt x="536393" y="637118"/>
                        <a:pt x="550802" y="606638"/>
                        <a:pt x="503143" y="539028"/>
                      </a:cubicBezTo>
                      <a:cubicBezTo>
                        <a:pt x="455484" y="471418"/>
                        <a:pt x="270941" y="243649"/>
                        <a:pt x="237136" y="206519"/>
                      </a:cubicBezTo>
                      <a:cubicBezTo>
                        <a:pt x="203331" y="169389"/>
                        <a:pt x="335226" y="346727"/>
                        <a:pt x="300312" y="316247"/>
                      </a:cubicBezTo>
                      <a:cubicBezTo>
                        <a:pt x="265398" y="285767"/>
                        <a:pt x="-19451" y="-11828"/>
                        <a:pt x="1054" y="3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69" name="フリーフォーム 4168">
                  <a:extLst>
                    <a:ext uri="{FF2B5EF4-FFF2-40B4-BE49-F238E27FC236}">
                      <a16:creationId xmlns:a16="http://schemas.microsoft.com/office/drawing/2014/main" id="{55CB8D74-DC4D-AAE5-3E22-0E0522F2EA93}"/>
                    </a:ext>
                  </a:extLst>
                </p:cNvPr>
                <p:cNvSpPr/>
                <p:nvPr/>
              </p:nvSpPr>
              <p:spPr>
                <a:xfrm>
                  <a:off x="4368685" y="574383"/>
                  <a:ext cx="629115" cy="685870"/>
                </a:xfrm>
                <a:custGeom>
                  <a:avLst/>
                  <a:gdLst>
                    <a:gd name="connsiteX0" fmla="*/ 484 w 629115"/>
                    <a:gd name="connsiteY0" fmla="*/ 858 h 685870"/>
                    <a:gd name="connsiteX1" fmla="*/ 369570 w 629115"/>
                    <a:gd name="connsiteY1" fmla="*/ 200363 h 685870"/>
                    <a:gd name="connsiteX2" fmla="*/ 562425 w 629115"/>
                    <a:gd name="connsiteY2" fmla="*/ 423144 h 685870"/>
                    <a:gd name="connsiteX3" fmla="*/ 628927 w 629115"/>
                    <a:gd name="connsiteY3" fmla="*/ 685826 h 685870"/>
                    <a:gd name="connsiteX4" fmla="*/ 582375 w 629115"/>
                    <a:gd name="connsiteY4" fmla="*/ 403194 h 685870"/>
                    <a:gd name="connsiteX5" fmla="*/ 579050 w 629115"/>
                    <a:gd name="connsiteY5" fmla="*/ 443095 h 685870"/>
                    <a:gd name="connsiteX6" fmla="*/ 269817 w 629115"/>
                    <a:gd name="connsiteY6" fmla="*/ 103936 h 685870"/>
                    <a:gd name="connsiteX7" fmla="*/ 289767 w 629115"/>
                    <a:gd name="connsiteY7" fmla="*/ 127211 h 685870"/>
                    <a:gd name="connsiteX8" fmla="*/ 484 w 629115"/>
                    <a:gd name="connsiteY8" fmla="*/ 858 h 685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115" h="685870">
                      <a:moveTo>
                        <a:pt x="484" y="858"/>
                      </a:moveTo>
                      <a:cubicBezTo>
                        <a:pt x="13784" y="13050"/>
                        <a:pt x="275913" y="129982"/>
                        <a:pt x="369570" y="200363"/>
                      </a:cubicBezTo>
                      <a:cubicBezTo>
                        <a:pt x="463227" y="270744"/>
                        <a:pt x="519199" y="342234"/>
                        <a:pt x="562425" y="423144"/>
                      </a:cubicBezTo>
                      <a:cubicBezTo>
                        <a:pt x="605651" y="504055"/>
                        <a:pt x="625602" y="689151"/>
                        <a:pt x="628927" y="685826"/>
                      </a:cubicBezTo>
                      <a:cubicBezTo>
                        <a:pt x="632252" y="682501"/>
                        <a:pt x="590688" y="443649"/>
                        <a:pt x="582375" y="403194"/>
                      </a:cubicBezTo>
                      <a:cubicBezTo>
                        <a:pt x="574062" y="362739"/>
                        <a:pt x="631143" y="492971"/>
                        <a:pt x="579050" y="443095"/>
                      </a:cubicBezTo>
                      <a:cubicBezTo>
                        <a:pt x="526957" y="393219"/>
                        <a:pt x="318031" y="156583"/>
                        <a:pt x="269817" y="103936"/>
                      </a:cubicBezTo>
                      <a:cubicBezTo>
                        <a:pt x="221603" y="51289"/>
                        <a:pt x="327451" y="144391"/>
                        <a:pt x="289767" y="127211"/>
                      </a:cubicBezTo>
                      <a:cubicBezTo>
                        <a:pt x="252083" y="110031"/>
                        <a:pt x="-12816" y="-11334"/>
                        <a:pt x="484" y="8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0" name="フリーフォーム 4169">
                  <a:extLst>
                    <a:ext uri="{FF2B5EF4-FFF2-40B4-BE49-F238E27FC236}">
                      <a16:creationId xmlns:a16="http://schemas.microsoft.com/office/drawing/2014/main" id="{AE15BFE5-8E9F-8329-EC77-65D3A951F710}"/>
                    </a:ext>
                  </a:extLst>
                </p:cNvPr>
                <p:cNvSpPr/>
                <p:nvPr/>
              </p:nvSpPr>
              <p:spPr>
                <a:xfrm>
                  <a:off x="5007274" y="1103177"/>
                  <a:ext cx="184089" cy="1266989"/>
                </a:xfrm>
                <a:custGeom>
                  <a:avLst/>
                  <a:gdLst>
                    <a:gd name="connsiteX0" fmla="*/ 313 w 184089"/>
                    <a:gd name="connsiteY0" fmla="*/ 753 h 1266989"/>
                    <a:gd name="connsiteX1" fmla="*/ 129991 w 184089"/>
                    <a:gd name="connsiteY1" fmla="*/ 403089 h 1266989"/>
                    <a:gd name="connsiteX2" fmla="*/ 106716 w 184089"/>
                    <a:gd name="connsiteY2" fmla="*/ 948404 h 1266989"/>
                    <a:gd name="connsiteX3" fmla="*/ 126666 w 184089"/>
                    <a:gd name="connsiteY3" fmla="*/ 871927 h 1266989"/>
                    <a:gd name="connsiteX4" fmla="*/ 53514 w 184089"/>
                    <a:gd name="connsiteY4" fmla="*/ 1264288 h 1266989"/>
                    <a:gd name="connsiteX5" fmla="*/ 123341 w 184089"/>
                    <a:gd name="connsiteY5" fmla="*/ 1024881 h 1266989"/>
                    <a:gd name="connsiteX6" fmla="*/ 179868 w 184089"/>
                    <a:gd name="connsiteY6" fmla="*/ 639171 h 1266989"/>
                    <a:gd name="connsiteX7" fmla="*/ 166567 w 184089"/>
                    <a:gd name="connsiteY7" fmla="*/ 665771 h 1266989"/>
                    <a:gd name="connsiteX8" fmla="*/ 60165 w 184089"/>
                    <a:gd name="connsiteY8" fmla="*/ 226859 h 1266989"/>
                    <a:gd name="connsiteX9" fmla="*/ 93415 w 184089"/>
                    <a:gd name="connsiteY9" fmla="*/ 300011 h 1266989"/>
                    <a:gd name="connsiteX10" fmla="*/ 313 w 184089"/>
                    <a:gd name="connsiteY10" fmla="*/ 753 h 1266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4089" h="1266989">
                      <a:moveTo>
                        <a:pt x="313" y="753"/>
                      </a:moveTo>
                      <a:cubicBezTo>
                        <a:pt x="6409" y="17933"/>
                        <a:pt x="112257" y="245147"/>
                        <a:pt x="129991" y="403089"/>
                      </a:cubicBezTo>
                      <a:cubicBezTo>
                        <a:pt x="147725" y="561031"/>
                        <a:pt x="107270" y="870264"/>
                        <a:pt x="106716" y="948404"/>
                      </a:cubicBezTo>
                      <a:cubicBezTo>
                        <a:pt x="106162" y="1026544"/>
                        <a:pt x="135533" y="819280"/>
                        <a:pt x="126666" y="871927"/>
                      </a:cubicBezTo>
                      <a:cubicBezTo>
                        <a:pt x="117799" y="924574"/>
                        <a:pt x="54068" y="1238796"/>
                        <a:pt x="53514" y="1264288"/>
                      </a:cubicBezTo>
                      <a:cubicBezTo>
                        <a:pt x="52960" y="1289780"/>
                        <a:pt x="102282" y="1129067"/>
                        <a:pt x="123341" y="1024881"/>
                      </a:cubicBezTo>
                      <a:cubicBezTo>
                        <a:pt x="144400" y="920695"/>
                        <a:pt x="172664" y="699023"/>
                        <a:pt x="179868" y="639171"/>
                      </a:cubicBezTo>
                      <a:cubicBezTo>
                        <a:pt x="187072" y="579319"/>
                        <a:pt x="186517" y="734490"/>
                        <a:pt x="166567" y="665771"/>
                      </a:cubicBezTo>
                      <a:cubicBezTo>
                        <a:pt x="146617" y="597052"/>
                        <a:pt x="72357" y="287819"/>
                        <a:pt x="60165" y="226859"/>
                      </a:cubicBezTo>
                      <a:cubicBezTo>
                        <a:pt x="47973" y="165899"/>
                        <a:pt x="107824" y="334370"/>
                        <a:pt x="93415" y="300011"/>
                      </a:cubicBezTo>
                      <a:cubicBezTo>
                        <a:pt x="79006" y="265652"/>
                        <a:pt x="-5783" y="-16427"/>
                        <a:pt x="313" y="7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1" name="フリーフォーム 4170">
                  <a:extLst>
                    <a:ext uri="{FF2B5EF4-FFF2-40B4-BE49-F238E27FC236}">
                      <a16:creationId xmlns:a16="http://schemas.microsoft.com/office/drawing/2014/main" id="{7A732314-0BAB-A056-D7BC-EB14F6324127}"/>
                    </a:ext>
                  </a:extLst>
                </p:cNvPr>
                <p:cNvSpPr/>
                <p:nvPr/>
              </p:nvSpPr>
              <p:spPr>
                <a:xfrm>
                  <a:off x="4681605" y="739789"/>
                  <a:ext cx="139086" cy="527632"/>
                </a:xfrm>
                <a:custGeom>
                  <a:avLst/>
                  <a:gdLst>
                    <a:gd name="connsiteX0" fmla="*/ 3448 w 139086"/>
                    <a:gd name="connsiteY0" fmla="*/ 15007 h 527632"/>
                    <a:gd name="connsiteX1" fmla="*/ 40024 w 139086"/>
                    <a:gd name="connsiteY1" fmla="*/ 51583 h 527632"/>
                    <a:gd name="connsiteX2" fmla="*/ 103201 w 139086"/>
                    <a:gd name="connsiteY2" fmla="*/ 237788 h 527632"/>
                    <a:gd name="connsiteX3" fmla="*/ 106526 w 139086"/>
                    <a:gd name="connsiteY3" fmla="*/ 527071 h 527632"/>
                    <a:gd name="connsiteX4" fmla="*/ 136452 w 139086"/>
                    <a:gd name="connsiteY4" fmla="*/ 314265 h 527632"/>
                    <a:gd name="connsiteX5" fmla="*/ 136452 w 139086"/>
                    <a:gd name="connsiteY5" fmla="*/ 423993 h 527632"/>
                    <a:gd name="connsiteX6" fmla="*/ 126476 w 139086"/>
                    <a:gd name="connsiteY6" fmla="*/ 267714 h 527632"/>
                    <a:gd name="connsiteX7" fmla="*/ 3448 w 139086"/>
                    <a:gd name="connsiteY7" fmla="*/ 15007 h 527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9086" h="527632">
                      <a:moveTo>
                        <a:pt x="3448" y="15007"/>
                      </a:moveTo>
                      <a:cubicBezTo>
                        <a:pt x="-10961" y="-21015"/>
                        <a:pt x="23399" y="14453"/>
                        <a:pt x="40024" y="51583"/>
                      </a:cubicBezTo>
                      <a:cubicBezTo>
                        <a:pt x="56650" y="88713"/>
                        <a:pt x="92117" y="158540"/>
                        <a:pt x="103201" y="237788"/>
                      </a:cubicBezTo>
                      <a:cubicBezTo>
                        <a:pt x="114285" y="317036"/>
                        <a:pt x="100984" y="514325"/>
                        <a:pt x="106526" y="527071"/>
                      </a:cubicBezTo>
                      <a:cubicBezTo>
                        <a:pt x="112068" y="539817"/>
                        <a:pt x="131464" y="331445"/>
                        <a:pt x="136452" y="314265"/>
                      </a:cubicBezTo>
                      <a:cubicBezTo>
                        <a:pt x="141440" y="297085"/>
                        <a:pt x="138115" y="431751"/>
                        <a:pt x="136452" y="423993"/>
                      </a:cubicBezTo>
                      <a:cubicBezTo>
                        <a:pt x="134789" y="416235"/>
                        <a:pt x="142547" y="335878"/>
                        <a:pt x="126476" y="267714"/>
                      </a:cubicBezTo>
                      <a:cubicBezTo>
                        <a:pt x="110405" y="199550"/>
                        <a:pt x="17857" y="51029"/>
                        <a:pt x="3448" y="150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2" name="フリーフォーム 4171">
                  <a:extLst>
                    <a:ext uri="{FF2B5EF4-FFF2-40B4-BE49-F238E27FC236}">
                      <a16:creationId xmlns:a16="http://schemas.microsoft.com/office/drawing/2014/main" id="{BC4461BF-9CAF-C898-4AD4-DF4784E0BABD}"/>
                    </a:ext>
                  </a:extLst>
                </p:cNvPr>
                <p:cNvSpPr/>
                <p:nvPr/>
              </p:nvSpPr>
              <p:spPr>
                <a:xfrm>
                  <a:off x="4287578" y="1160989"/>
                  <a:ext cx="533309" cy="279235"/>
                </a:xfrm>
                <a:custGeom>
                  <a:avLst/>
                  <a:gdLst>
                    <a:gd name="connsiteX0" fmla="*/ 1789 w 533309"/>
                    <a:gd name="connsiteY0" fmla="*/ 278775 h 279235"/>
                    <a:gd name="connsiteX1" fmla="*/ 530479 w 533309"/>
                    <a:gd name="connsiteY1" fmla="*/ 2793 h 279235"/>
                    <a:gd name="connsiteX2" fmla="*/ 217920 w 533309"/>
                    <a:gd name="connsiteY2" fmla="*/ 132471 h 279235"/>
                    <a:gd name="connsiteX3" fmla="*/ 354249 w 533309"/>
                    <a:gd name="connsiteY3" fmla="*/ 69295 h 279235"/>
                    <a:gd name="connsiteX4" fmla="*/ 1789 w 533309"/>
                    <a:gd name="connsiteY4" fmla="*/ 278775 h 279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309" h="279235">
                      <a:moveTo>
                        <a:pt x="1789" y="278775"/>
                      </a:moveTo>
                      <a:cubicBezTo>
                        <a:pt x="31161" y="267691"/>
                        <a:pt x="494457" y="27177"/>
                        <a:pt x="530479" y="2793"/>
                      </a:cubicBezTo>
                      <a:cubicBezTo>
                        <a:pt x="566501" y="-21591"/>
                        <a:pt x="247292" y="121387"/>
                        <a:pt x="217920" y="132471"/>
                      </a:cubicBezTo>
                      <a:cubicBezTo>
                        <a:pt x="188548" y="143555"/>
                        <a:pt x="394704" y="41032"/>
                        <a:pt x="354249" y="69295"/>
                      </a:cubicBezTo>
                      <a:cubicBezTo>
                        <a:pt x="313794" y="97558"/>
                        <a:pt x="-27583" y="289859"/>
                        <a:pt x="1789" y="2787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3" name="フリーフォーム 4172">
                  <a:extLst>
                    <a:ext uri="{FF2B5EF4-FFF2-40B4-BE49-F238E27FC236}">
                      <a16:creationId xmlns:a16="http://schemas.microsoft.com/office/drawing/2014/main" id="{4D0C76C4-B233-17CE-D7B6-86C4F1F83BBC}"/>
                    </a:ext>
                  </a:extLst>
                </p:cNvPr>
                <p:cNvSpPr/>
                <p:nvPr/>
              </p:nvSpPr>
              <p:spPr>
                <a:xfrm>
                  <a:off x="4611806" y="1138287"/>
                  <a:ext cx="276078" cy="904753"/>
                </a:xfrm>
                <a:custGeom>
                  <a:avLst/>
                  <a:gdLst>
                    <a:gd name="connsiteX0" fmla="*/ 276078 w 276078"/>
                    <a:gd name="connsiteY0" fmla="*/ 55421 h 904753"/>
                    <a:gd name="connsiteX1" fmla="*/ 252802 w 276078"/>
                    <a:gd name="connsiteY1" fmla="*/ 843467 h 904753"/>
                    <a:gd name="connsiteX2" fmla="*/ 216226 w 276078"/>
                    <a:gd name="connsiteY2" fmla="*/ 853442 h 904753"/>
                    <a:gd name="connsiteX3" fmla="*/ 95 w 276078"/>
                    <a:gd name="connsiteY3" fmla="*/ 856768 h 904753"/>
                    <a:gd name="connsiteX4" fmla="*/ 189625 w 276078"/>
                    <a:gd name="connsiteY4" fmla="*/ 820192 h 904753"/>
                    <a:gd name="connsiteX5" fmla="*/ 252802 w 276078"/>
                    <a:gd name="connsiteY5" fmla="*/ 148523 h 904753"/>
                    <a:gd name="connsiteX6" fmla="*/ 276078 w 276078"/>
                    <a:gd name="connsiteY6" fmla="*/ 55421 h 904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6078" h="904753">
                      <a:moveTo>
                        <a:pt x="276078" y="55421"/>
                      </a:moveTo>
                      <a:cubicBezTo>
                        <a:pt x="276078" y="171245"/>
                        <a:pt x="262777" y="710464"/>
                        <a:pt x="252802" y="843467"/>
                      </a:cubicBezTo>
                      <a:cubicBezTo>
                        <a:pt x="242827" y="976471"/>
                        <a:pt x="258344" y="851225"/>
                        <a:pt x="216226" y="853442"/>
                      </a:cubicBezTo>
                      <a:cubicBezTo>
                        <a:pt x="174108" y="855659"/>
                        <a:pt x="4528" y="862310"/>
                        <a:pt x="95" y="856768"/>
                      </a:cubicBezTo>
                      <a:cubicBezTo>
                        <a:pt x="-4338" y="851226"/>
                        <a:pt x="147507" y="938233"/>
                        <a:pt x="189625" y="820192"/>
                      </a:cubicBezTo>
                      <a:cubicBezTo>
                        <a:pt x="231743" y="702151"/>
                        <a:pt x="240610" y="274876"/>
                        <a:pt x="252802" y="148523"/>
                      </a:cubicBezTo>
                      <a:cubicBezTo>
                        <a:pt x="264994" y="22170"/>
                        <a:pt x="276078" y="-60403"/>
                        <a:pt x="276078" y="55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4" name="フリーフォーム 4173">
                  <a:extLst>
                    <a:ext uri="{FF2B5EF4-FFF2-40B4-BE49-F238E27FC236}">
                      <a16:creationId xmlns:a16="http://schemas.microsoft.com/office/drawing/2014/main" id="{25086A7F-C319-351E-5D5A-E8354C688FF1}"/>
                    </a:ext>
                  </a:extLst>
                </p:cNvPr>
                <p:cNvSpPr/>
                <p:nvPr/>
              </p:nvSpPr>
              <p:spPr>
                <a:xfrm>
                  <a:off x="4382434" y="1188210"/>
                  <a:ext cx="506195" cy="829240"/>
                </a:xfrm>
                <a:custGeom>
                  <a:avLst/>
                  <a:gdLst>
                    <a:gd name="connsiteX0" fmla="*/ 505450 w 506195"/>
                    <a:gd name="connsiteY0" fmla="*/ 2173 h 829240"/>
                    <a:gd name="connsiteX1" fmla="*/ 3361 w 506195"/>
                    <a:gd name="connsiteY1" fmla="*/ 211653 h 829240"/>
                    <a:gd name="connsiteX2" fmla="*/ 276018 w 506195"/>
                    <a:gd name="connsiteY2" fmla="*/ 81975 h 829240"/>
                    <a:gd name="connsiteX3" fmla="*/ 66538 w 506195"/>
                    <a:gd name="connsiteY3" fmla="*/ 198353 h 829240"/>
                    <a:gd name="connsiteX4" fmla="*/ 46587 w 506195"/>
                    <a:gd name="connsiteY4" fmla="*/ 344657 h 829240"/>
                    <a:gd name="connsiteX5" fmla="*/ 46587 w 506195"/>
                    <a:gd name="connsiteY5" fmla="*/ 281480 h 829240"/>
                    <a:gd name="connsiteX6" fmla="*/ 109764 w 506195"/>
                    <a:gd name="connsiteY6" fmla="*/ 600689 h 829240"/>
                    <a:gd name="connsiteX7" fmla="*/ 113089 w 506195"/>
                    <a:gd name="connsiteY7" fmla="*/ 431109 h 829240"/>
                    <a:gd name="connsiteX8" fmla="*/ 179591 w 506195"/>
                    <a:gd name="connsiteY8" fmla="*/ 823470 h 829240"/>
                    <a:gd name="connsiteX9" fmla="*/ 152990 w 506195"/>
                    <a:gd name="connsiteY9" fmla="*/ 637265 h 829240"/>
                    <a:gd name="connsiteX10" fmla="*/ 19986 w 506195"/>
                    <a:gd name="connsiteY10" fmla="*/ 258205 h 829240"/>
                    <a:gd name="connsiteX11" fmla="*/ 276018 w 506195"/>
                    <a:gd name="connsiteY11" fmla="*/ 151802 h 829240"/>
                    <a:gd name="connsiteX12" fmla="*/ 119739 w 506195"/>
                    <a:gd name="connsiteY12" fmla="*/ 105250 h 829240"/>
                    <a:gd name="connsiteX13" fmla="*/ 505450 w 506195"/>
                    <a:gd name="connsiteY13" fmla="*/ 2173 h 829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6195" h="829240">
                      <a:moveTo>
                        <a:pt x="505450" y="2173"/>
                      </a:moveTo>
                      <a:cubicBezTo>
                        <a:pt x="486054" y="19907"/>
                        <a:pt x="41600" y="198353"/>
                        <a:pt x="3361" y="211653"/>
                      </a:cubicBezTo>
                      <a:cubicBezTo>
                        <a:pt x="-34878" y="224953"/>
                        <a:pt x="265489" y="84192"/>
                        <a:pt x="276018" y="81975"/>
                      </a:cubicBezTo>
                      <a:cubicBezTo>
                        <a:pt x="286547" y="79758"/>
                        <a:pt x="104776" y="154573"/>
                        <a:pt x="66538" y="198353"/>
                      </a:cubicBezTo>
                      <a:cubicBezTo>
                        <a:pt x="28300" y="242133"/>
                        <a:pt x="49912" y="330803"/>
                        <a:pt x="46587" y="344657"/>
                      </a:cubicBezTo>
                      <a:cubicBezTo>
                        <a:pt x="43262" y="358511"/>
                        <a:pt x="36057" y="238808"/>
                        <a:pt x="46587" y="281480"/>
                      </a:cubicBezTo>
                      <a:cubicBezTo>
                        <a:pt x="57116" y="324152"/>
                        <a:pt x="98680" y="575751"/>
                        <a:pt x="109764" y="600689"/>
                      </a:cubicBezTo>
                      <a:cubicBezTo>
                        <a:pt x="120848" y="625627"/>
                        <a:pt x="101451" y="393979"/>
                        <a:pt x="113089" y="431109"/>
                      </a:cubicBezTo>
                      <a:cubicBezTo>
                        <a:pt x="124727" y="468239"/>
                        <a:pt x="172941" y="789111"/>
                        <a:pt x="179591" y="823470"/>
                      </a:cubicBezTo>
                      <a:cubicBezTo>
                        <a:pt x="186241" y="857829"/>
                        <a:pt x="179591" y="731476"/>
                        <a:pt x="152990" y="637265"/>
                      </a:cubicBezTo>
                      <a:cubicBezTo>
                        <a:pt x="126389" y="543054"/>
                        <a:pt x="-519" y="339115"/>
                        <a:pt x="19986" y="258205"/>
                      </a:cubicBezTo>
                      <a:cubicBezTo>
                        <a:pt x="40491" y="177295"/>
                        <a:pt x="259392" y="177295"/>
                        <a:pt x="276018" y="151802"/>
                      </a:cubicBezTo>
                      <a:cubicBezTo>
                        <a:pt x="292644" y="126309"/>
                        <a:pt x="79838" y="130188"/>
                        <a:pt x="119739" y="105250"/>
                      </a:cubicBezTo>
                      <a:cubicBezTo>
                        <a:pt x="159640" y="80312"/>
                        <a:pt x="524846" y="-15561"/>
                        <a:pt x="505450" y="21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5" name="フリーフォーム 4174">
                  <a:extLst>
                    <a:ext uri="{FF2B5EF4-FFF2-40B4-BE49-F238E27FC236}">
                      <a16:creationId xmlns:a16="http://schemas.microsoft.com/office/drawing/2014/main" id="{63C16687-7449-B824-EE7B-F9E211AB3D33}"/>
                    </a:ext>
                  </a:extLst>
                </p:cNvPr>
                <p:cNvSpPr/>
                <p:nvPr/>
              </p:nvSpPr>
              <p:spPr>
                <a:xfrm>
                  <a:off x="4269230" y="1466231"/>
                  <a:ext cx="293779" cy="697548"/>
                </a:xfrm>
                <a:custGeom>
                  <a:avLst/>
                  <a:gdLst>
                    <a:gd name="connsiteX0" fmla="*/ 6837 w 293779"/>
                    <a:gd name="connsiteY0" fmla="*/ 6784 h 697548"/>
                    <a:gd name="connsiteX1" fmla="*/ 272844 w 293779"/>
                    <a:gd name="connsiteY1" fmla="*/ 648527 h 697548"/>
                    <a:gd name="connsiteX2" fmla="*/ 252894 w 293779"/>
                    <a:gd name="connsiteY2" fmla="*/ 605301 h 697548"/>
                    <a:gd name="connsiteX3" fmla="*/ 63363 w 293779"/>
                    <a:gd name="connsiteY3" fmla="*/ 222915 h 697548"/>
                    <a:gd name="connsiteX4" fmla="*/ 76664 w 293779"/>
                    <a:gd name="connsiteY4" fmla="*/ 306042 h 697548"/>
                    <a:gd name="connsiteX5" fmla="*/ 6837 w 293779"/>
                    <a:gd name="connsiteY5" fmla="*/ 6784 h 697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3779" h="697548">
                      <a:moveTo>
                        <a:pt x="6837" y="6784"/>
                      </a:moveTo>
                      <a:cubicBezTo>
                        <a:pt x="39534" y="63865"/>
                        <a:pt x="231835" y="548774"/>
                        <a:pt x="272844" y="648527"/>
                      </a:cubicBezTo>
                      <a:cubicBezTo>
                        <a:pt x="313854" y="748280"/>
                        <a:pt x="287808" y="676236"/>
                        <a:pt x="252894" y="605301"/>
                      </a:cubicBezTo>
                      <a:cubicBezTo>
                        <a:pt x="217981" y="534366"/>
                        <a:pt x="92735" y="272792"/>
                        <a:pt x="63363" y="222915"/>
                      </a:cubicBezTo>
                      <a:cubicBezTo>
                        <a:pt x="33991" y="173038"/>
                        <a:pt x="84422" y="341510"/>
                        <a:pt x="76664" y="306042"/>
                      </a:cubicBezTo>
                      <a:cubicBezTo>
                        <a:pt x="68906" y="270574"/>
                        <a:pt x="-25860" y="-50297"/>
                        <a:pt x="6837" y="67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6" name="フリーフォーム 4175">
                  <a:extLst>
                    <a:ext uri="{FF2B5EF4-FFF2-40B4-BE49-F238E27FC236}">
                      <a16:creationId xmlns:a16="http://schemas.microsoft.com/office/drawing/2014/main" id="{29EAEFC5-238A-7179-CFD0-16C58FDACCC5}"/>
                    </a:ext>
                  </a:extLst>
                </p:cNvPr>
                <p:cNvSpPr/>
                <p:nvPr/>
              </p:nvSpPr>
              <p:spPr>
                <a:xfrm>
                  <a:off x="4525283" y="1345359"/>
                  <a:ext cx="279038" cy="577217"/>
                </a:xfrm>
                <a:custGeom>
                  <a:avLst/>
                  <a:gdLst>
                    <a:gd name="connsiteX0" fmla="*/ 166 w 279038"/>
                    <a:gd name="connsiteY0" fmla="*/ 134306 h 577217"/>
                    <a:gd name="connsiteX1" fmla="*/ 262848 w 279038"/>
                    <a:gd name="connsiteY1" fmla="*/ 21253 h 577217"/>
                    <a:gd name="connsiteX2" fmla="*/ 246222 w 279038"/>
                    <a:gd name="connsiteY2" fmla="*/ 24578 h 577217"/>
                    <a:gd name="connsiteX3" fmla="*/ 209646 w 279038"/>
                    <a:gd name="connsiteY3" fmla="*/ 134306 h 577217"/>
                    <a:gd name="connsiteX4" fmla="*/ 222947 w 279038"/>
                    <a:gd name="connsiteY4" fmla="*/ 91080 h 577217"/>
                    <a:gd name="connsiteX5" fmla="*/ 256198 w 279038"/>
                    <a:gd name="connsiteY5" fmla="*/ 529992 h 577217"/>
                    <a:gd name="connsiteX6" fmla="*/ 209646 w 279038"/>
                    <a:gd name="connsiteY6" fmla="*/ 563243 h 577217"/>
                    <a:gd name="connsiteX7" fmla="*/ 103244 w 279038"/>
                    <a:gd name="connsiteY7" fmla="*/ 576544 h 577217"/>
                    <a:gd name="connsiteX8" fmla="*/ 212972 w 279038"/>
                    <a:gd name="connsiteY8" fmla="*/ 553268 h 577217"/>
                    <a:gd name="connsiteX9" fmla="*/ 269498 w 279038"/>
                    <a:gd name="connsiteY9" fmla="*/ 377038 h 577217"/>
                    <a:gd name="connsiteX10" fmla="*/ 239572 w 279038"/>
                    <a:gd name="connsiteY10" fmla="*/ 41204 h 577217"/>
                    <a:gd name="connsiteX11" fmla="*/ 222947 w 279038"/>
                    <a:gd name="connsiteY11" fmla="*/ 14603 h 577217"/>
                    <a:gd name="connsiteX12" fmla="*/ 166 w 279038"/>
                    <a:gd name="connsiteY12" fmla="*/ 134306 h 577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9038" h="577217">
                      <a:moveTo>
                        <a:pt x="166" y="134306"/>
                      </a:moveTo>
                      <a:cubicBezTo>
                        <a:pt x="6816" y="135414"/>
                        <a:pt x="262848" y="21253"/>
                        <a:pt x="262848" y="21253"/>
                      </a:cubicBezTo>
                      <a:cubicBezTo>
                        <a:pt x="303857" y="2965"/>
                        <a:pt x="255089" y="5736"/>
                        <a:pt x="246222" y="24578"/>
                      </a:cubicBezTo>
                      <a:cubicBezTo>
                        <a:pt x="237355" y="43420"/>
                        <a:pt x="213525" y="123222"/>
                        <a:pt x="209646" y="134306"/>
                      </a:cubicBezTo>
                      <a:cubicBezTo>
                        <a:pt x="205767" y="145390"/>
                        <a:pt x="215188" y="25132"/>
                        <a:pt x="222947" y="91080"/>
                      </a:cubicBezTo>
                      <a:cubicBezTo>
                        <a:pt x="230706" y="157028"/>
                        <a:pt x="258415" y="451298"/>
                        <a:pt x="256198" y="529992"/>
                      </a:cubicBezTo>
                      <a:cubicBezTo>
                        <a:pt x="253981" y="608686"/>
                        <a:pt x="235138" y="555484"/>
                        <a:pt x="209646" y="563243"/>
                      </a:cubicBezTo>
                      <a:cubicBezTo>
                        <a:pt x="184154" y="571002"/>
                        <a:pt x="102690" y="578207"/>
                        <a:pt x="103244" y="576544"/>
                      </a:cubicBezTo>
                      <a:cubicBezTo>
                        <a:pt x="103798" y="574882"/>
                        <a:pt x="185263" y="586519"/>
                        <a:pt x="212972" y="553268"/>
                      </a:cubicBezTo>
                      <a:cubicBezTo>
                        <a:pt x="240681" y="520017"/>
                        <a:pt x="265065" y="462382"/>
                        <a:pt x="269498" y="377038"/>
                      </a:cubicBezTo>
                      <a:cubicBezTo>
                        <a:pt x="273931" y="291694"/>
                        <a:pt x="247330" y="101610"/>
                        <a:pt x="239572" y="41204"/>
                      </a:cubicBezTo>
                      <a:cubicBezTo>
                        <a:pt x="231814" y="-19202"/>
                        <a:pt x="257306" y="749"/>
                        <a:pt x="222947" y="14603"/>
                      </a:cubicBezTo>
                      <a:cubicBezTo>
                        <a:pt x="188588" y="28457"/>
                        <a:pt x="-6484" y="133198"/>
                        <a:pt x="166" y="1343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7" name="フリーフォーム 4176">
                  <a:extLst>
                    <a:ext uri="{FF2B5EF4-FFF2-40B4-BE49-F238E27FC236}">
                      <a16:creationId xmlns:a16="http://schemas.microsoft.com/office/drawing/2014/main" id="{278B836E-C3E0-92D4-F2E6-504A556EB291}"/>
                    </a:ext>
                  </a:extLst>
                </p:cNvPr>
                <p:cNvSpPr/>
                <p:nvPr/>
              </p:nvSpPr>
              <p:spPr>
                <a:xfrm>
                  <a:off x="3769560" y="2092541"/>
                  <a:ext cx="1095277" cy="1264111"/>
                </a:xfrm>
                <a:custGeom>
                  <a:avLst/>
                  <a:gdLst>
                    <a:gd name="connsiteX0" fmla="*/ 1095048 w 1095277"/>
                    <a:gd name="connsiteY0" fmla="*/ 5591 h 1264111"/>
                    <a:gd name="connsiteX1" fmla="*/ 888892 w 1095277"/>
                    <a:gd name="connsiteY1" fmla="*/ 693885 h 1264111"/>
                    <a:gd name="connsiteX2" fmla="*/ 928793 w 1095277"/>
                    <a:gd name="connsiteY2" fmla="*/ 600783 h 1264111"/>
                    <a:gd name="connsiteX3" fmla="*/ 812415 w 1095277"/>
                    <a:gd name="connsiteY3" fmla="*/ 830214 h 1264111"/>
                    <a:gd name="connsiteX4" fmla="*/ 440005 w 1095277"/>
                    <a:gd name="connsiteY4" fmla="*/ 1079596 h 1264111"/>
                    <a:gd name="connsiteX5" fmla="*/ 193948 w 1095277"/>
                    <a:gd name="connsiteY5" fmla="*/ 1185999 h 1264111"/>
                    <a:gd name="connsiteX6" fmla="*/ 619560 w 1095277"/>
                    <a:gd name="connsiteY6" fmla="*/ 969868 h 1264111"/>
                    <a:gd name="connsiteX7" fmla="*/ 1093 w 1095277"/>
                    <a:gd name="connsiteY7" fmla="*/ 1262476 h 1264111"/>
                    <a:gd name="connsiteX8" fmla="*/ 802440 w 1095277"/>
                    <a:gd name="connsiteY8" fmla="*/ 810263 h 1264111"/>
                    <a:gd name="connsiteX9" fmla="*/ 925468 w 1095277"/>
                    <a:gd name="connsiteY9" fmla="*/ 298199 h 1264111"/>
                    <a:gd name="connsiteX10" fmla="*/ 928793 w 1095277"/>
                    <a:gd name="connsiteY10" fmla="*/ 364701 h 1264111"/>
                    <a:gd name="connsiteX11" fmla="*/ 1095048 w 1095277"/>
                    <a:gd name="connsiteY11" fmla="*/ 5591 h 126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95277" h="1264111">
                      <a:moveTo>
                        <a:pt x="1095048" y="5591"/>
                      </a:moveTo>
                      <a:cubicBezTo>
                        <a:pt x="1088398" y="60455"/>
                        <a:pt x="916601" y="594686"/>
                        <a:pt x="888892" y="693885"/>
                      </a:cubicBezTo>
                      <a:cubicBezTo>
                        <a:pt x="861183" y="793084"/>
                        <a:pt x="941539" y="578062"/>
                        <a:pt x="928793" y="600783"/>
                      </a:cubicBezTo>
                      <a:cubicBezTo>
                        <a:pt x="916047" y="623504"/>
                        <a:pt x="893880" y="750412"/>
                        <a:pt x="812415" y="830214"/>
                      </a:cubicBezTo>
                      <a:cubicBezTo>
                        <a:pt x="730950" y="910016"/>
                        <a:pt x="543083" y="1020299"/>
                        <a:pt x="440005" y="1079596"/>
                      </a:cubicBezTo>
                      <a:cubicBezTo>
                        <a:pt x="336927" y="1138893"/>
                        <a:pt x="164022" y="1204287"/>
                        <a:pt x="193948" y="1185999"/>
                      </a:cubicBezTo>
                      <a:cubicBezTo>
                        <a:pt x="223874" y="1167711"/>
                        <a:pt x="651702" y="957122"/>
                        <a:pt x="619560" y="969868"/>
                      </a:cubicBezTo>
                      <a:cubicBezTo>
                        <a:pt x="587418" y="982614"/>
                        <a:pt x="-29387" y="1289077"/>
                        <a:pt x="1093" y="1262476"/>
                      </a:cubicBezTo>
                      <a:cubicBezTo>
                        <a:pt x="31573" y="1235875"/>
                        <a:pt x="648378" y="970976"/>
                        <a:pt x="802440" y="810263"/>
                      </a:cubicBezTo>
                      <a:cubicBezTo>
                        <a:pt x="956502" y="649550"/>
                        <a:pt x="904409" y="372459"/>
                        <a:pt x="925468" y="298199"/>
                      </a:cubicBezTo>
                      <a:cubicBezTo>
                        <a:pt x="946527" y="223939"/>
                        <a:pt x="895542" y="412915"/>
                        <a:pt x="928793" y="364701"/>
                      </a:cubicBezTo>
                      <a:cubicBezTo>
                        <a:pt x="962044" y="316487"/>
                        <a:pt x="1101698" y="-49273"/>
                        <a:pt x="1095048" y="55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8" name="フリーフォーム 4177">
                  <a:extLst>
                    <a:ext uri="{FF2B5EF4-FFF2-40B4-BE49-F238E27FC236}">
                      <a16:creationId xmlns:a16="http://schemas.microsoft.com/office/drawing/2014/main" id="{88FCD46E-39B4-DAD8-7628-2804C839CE14}"/>
                    </a:ext>
                  </a:extLst>
                </p:cNvPr>
                <p:cNvSpPr/>
                <p:nvPr/>
              </p:nvSpPr>
              <p:spPr>
                <a:xfrm>
                  <a:off x="4818404" y="1195119"/>
                  <a:ext cx="254568" cy="944409"/>
                </a:xfrm>
                <a:custGeom>
                  <a:avLst/>
                  <a:gdLst>
                    <a:gd name="connsiteX0" fmla="*/ 209133 w 254568"/>
                    <a:gd name="connsiteY0" fmla="*/ 5239 h 944409"/>
                    <a:gd name="connsiteX1" fmla="*/ 162582 w 254568"/>
                    <a:gd name="connsiteY1" fmla="*/ 500677 h 944409"/>
                    <a:gd name="connsiteX2" fmla="*/ 239059 w 254568"/>
                    <a:gd name="connsiteY2" fmla="*/ 417550 h 944409"/>
                    <a:gd name="connsiteX3" fmla="*/ 16278 w 254568"/>
                    <a:gd name="connsiteY3" fmla="*/ 916314 h 944409"/>
                    <a:gd name="connsiteX4" fmla="*/ 42879 w 254568"/>
                    <a:gd name="connsiteY4" fmla="*/ 836512 h 944409"/>
                    <a:gd name="connsiteX5" fmla="*/ 249035 w 254568"/>
                    <a:gd name="connsiteY5" fmla="*/ 457451 h 944409"/>
                    <a:gd name="connsiteX6" fmla="*/ 199158 w 254568"/>
                    <a:gd name="connsiteY6" fmla="*/ 504002 h 944409"/>
                    <a:gd name="connsiteX7" fmla="*/ 239059 w 254568"/>
                    <a:gd name="connsiteY7" fmla="*/ 297847 h 944409"/>
                    <a:gd name="connsiteX8" fmla="*/ 199158 w 254568"/>
                    <a:gd name="connsiteY8" fmla="*/ 241320 h 944409"/>
                    <a:gd name="connsiteX9" fmla="*/ 209133 w 254568"/>
                    <a:gd name="connsiteY9" fmla="*/ 5239 h 944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4568" h="944409">
                      <a:moveTo>
                        <a:pt x="209133" y="5239"/>
                      </a:moveTo>
                      <a:cubicBezTo>
                        <a:pt x="203037" y="48465"/>
                        <a:pt x="157594" y="431959"/>
                        <a:pt x="162582" y="500677"/>
                      </a:cubicBezTo>
                      <a:cubicBezTo>
                        <a:pt x="167570" y="569395"/>
                        <a:pt x="263443" y="348277"/>
                        <a:pt x="239059" y="417550"/>
                      </a:cubicBezTo>
                      <a:cubicBezTo>
                        <a:pt x="214675" y="486823"/>
                        <a:pt x="48975" y="846487"/>
                        <a:pt x="16278" y="916314"/>
                      </a:cubicBezTo>
                      <a:cubicBezTo>
                        <a:pt x="-16419" y="986141"/>
                        <a:pt x="4086" y="912989"/>
                        <a:pt x="42879" y="836512"/>
                      </a:cubicBezTo>
                      <a:cubicBezTo>
                        <a:pt x="81672" y="760035"/>
                        <a:pt x="222989" y="512869"/>
                        <a:pt x="249035" y="457451"/>
                      </a:cubicBezTo>
                      <a:cubicBezTo>
                        <a:pt x="275081" y="402033"/>
                        <a:pt x="200821" y="530603"/>
                        <a:pt x="199158" y="504002"/>
                      </a:cubicBezTo>
                      <a:cubicBezTo>
                        <a:pt x="197495" y="477401"/>
                        <a:pt x="239059" y="341627"/>
                        <a:pt x="239059" y="297847"/>
                      </a:cubicBezTo>
                      <a:cubicBezTo>
                        <a:pt x="239059" y="254067"/>
                        <a:pt x="202483" y="283438"/>
                        <a:pt x="199158" y="241320"/>
                      </a:cubicBezTo>
                      <a:cubicBezTo>
                        <a:pt x="195833" y="199202"/>
                        <a:pt x="215229" y="-37987"/>
                        <a:pt x="209133" y="52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9" name="フリーフォーム 4178">
                  <a:extLst>
                    <a:ext uri="{FF2B5EF4-FFF2-40B4-BE49-F238E27FC236}">
                      <a16:creationId xmlns:a16="http://schemas.microsoft.com/office/drawing/2014/main" id="{98601D56-B446-F7D1-3E31-96742F1EC39E}"/>
                    </a:ext>
                  </a:extLst>
                </p:cNvPr>
                <p:cNvSpPr/>
                <p:nvPr/>
              </p:nvSpPr>
              <p:spPr>
                <a:xfrm>
                  <a:off x="4581974" y="2363888"/>
                  <a:ext cx="418968" cy="628787"/>
                </a:xfrm>
                <a:custGeom>
                  <a:avLst/>
                  <a:gdLst>
                    <a:gd name="connsiteX0" fmla="*/ 418963 w 418968"/>
                    <a:gd name="connsiteY0" fmla="*/ 3577 h 628787"/>
                    <a:gd name="connsiteX1" fmla="*/ 222782 w 418968"/>
                    <a:gd name="connsiteY1" fmla="*/ 442489 h 628787"/>
                    <a:gd name="connsiteX2" fmla="*/ 1 w 418968"/>
                    <a:gd name="connsiteY2" fmla="*/ 628694 h 628787"/>
                    <a:gd name="connsiteX3" fmla="*/ 219457 w 418968"/>
                    <a:gd name="connsiteY3" fmla="*/ 422538 h 628787"/>
                    <a:gd name="connsiteX4" fmla="*/ 319210 w 418968"/>
                    <a:gd name="connsiteY4" fmla="*/ 156531 h 628787"/>
                    <a:gd name="connsiteX5" fmla="*/ 229433 w 418968"/>
                    <a:gd name="connsiteY5" fmla="*/ 229683 h 628787"/>
                    <a:gd name="connsiteX6" fmla="*/ 418963 w 418968"/>
                    <a:gd name="connsiteY6" fmla="*/ 3577 h 628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8968" h="628787">
                      <a:moveTo>
                        <a:pt x="418963" y="3577"/>
                      </a:moveTo>
                      <a:cubicBezTo>
                        <a:pt x="417854" y="39045"/>
                        <a:pt x="292609" y="338303"/>
                        <a:pt x="222782" y="442489"/>
                      </a:cubicBezTo>
                      <a:cubicBezTo>
                        <a:pt x="152955" y="546675"/>
                        <a:pt x="555" y="632019"/>
                        <a:pt x="1" y="628694"/>
                      </a:cubicBezTo>
                      <a:cubicBezTo>
                        <a:pt x="-553" y="625369"/>
                        <a:pt x="166256" y="501232"/>
                        <a:pt x="219457" y="422538"/>
                      </a:cubicBezTo>
                      <a:cubicBezTo>
                        <a:pt x="272658" y="343844"/>
                        <a:pt x="317547" y="188673"/>
                        <a:pt x="319210" y="156531"/>
                      </a:cubicBezTo>
                      <a:cubicBezTo>
                        <a:pt x="320873" y="124389"/>
                        <a:pt x="206157" y="251850"/>
                        <a:pt x="229433" y="229683"/>
                      </a:cubicBezTo>
                      <a:cubicBezTo>
                        <a:pt x="252709" y="207516"/>
                        <a:pt x="420072" y="-31891"/>
                        <a:pt x="418963" y="35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0" name="フリーフォーム 4179">
                  <a:extLst>
                    <a:ext uri="{FF2B5EF4-FFF2-40B4-BE49-F238E27FC236}">
                      <a16:creationId xmlns:a16="http://schemas.microsoft.com/office/drawing/2014/main" id="{71352B4A-F43C-1CA3-6925-D64825049391}"/>
                    </a:ext>
                  </a:extLst>
                </p:cNvPr>
                <p:cNvSpPr/>
                <p:nvPr/>
              </p:nvSpPr>
              <p:spPr>
                <a:xfrm>
                  <a:off x="4981173" y="2357377"/>
                  <a:ext cx="218266" cy="892797"/>
                </a:xfrm>
                <a:custGeom>
                  <a:avLst/>
                  <a:gdLst>
                    <a:gd name="connsiteX0" fmla="*/ 79615 w 218266"/>
                    <a:gd name="connsiteY0" fmla="*/ 3438 h 892797"/>
                    <a:gd name="connsiteX1" fmla="*/ 49690 w 218266"/>
                    <a:gd name="connsiteY1" fmla="*/ 455650 h 892797"/>
                    <a:gd name="connsiteX2" fmla="*/ 205969 w 218266"/>
                    <a:gd name="connsiteY2" fmla="*/ 867961 h 892797"/>
                    <a:gd name="connsiteX3" fmla="*/ 186018 w 218266"/>
                    <a:gd name="connsiteY3" fmla="*/ 811435 h 892797"/>
                    <a:gd name="connsiteX4" fmla="*/ 9788 w 218266"/>
                    <a:gd name="connsiteY4" fmla="*/ 522152 h 892797"/>
                    <a:gd name="connsiteX5" fmla="*/ 29739 w 218266"/>
                    <a:gd name="connsiteY5" fmla="*/ 595304 h 892797"/>
                    <a:gd name="connsiteX6" fmla="*/ 89591 w 218266"/>
                    <a:gd name="connsiteY6" fmla="*/ 202943 h 892797"/>
                    <a:gd name="connsiteX7" fmla="*/ 72965 w 218266"/>
                    <a:gd name="connsiteY7" fmla="*/ 246169 h 892797"/>
                    <a:gd name="connsiteX8" fmla="*/ 79615 w 218266"/>
                    <a:gd name="connsiteY8" fmla="*/ 3438 h 892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266" h="892797">
                      <a:moveTo>
                        <a:pt x="79615" y="3438"/>
                      </a:moveTo>
                      <a:cubicBezTo>
                        <a:pt x="75736" y="38351"/>
                        <a:pt x="28631" y="311563"/>
                        <a:pt x="49690" y="455650"/>
                      </a:cubicBezTo>
                      <a:cubicBezTo>
                        <a:pt x="70749" y="599737"/>
                        <a:pt x="183248" y="808664"/>
                        <a:pt x="205969" y="867961"/>
                      </a:cubicBezTo>
                      <a:cubicBezTo>
                        <a:pt x="228690" y="927258"/>
                        <a:pt x="218715" y="869070"/>
                        <a:pt x="186018" y="811435"/>
                      </a:cubicBezTo>
                      <a:cubicBezTo>
                        <a:pt x="153321" y="753800"/>
                        <a:pt x="35834" y="558174"/>
                        <a:pt x="9788" y="522152"/>
                      </a:cubicBezTo>
                      <a:cubicBezTo>
                        <a:pt x="-16258" y="486130"/>
                        <a:pt x="16439" y="648505"/>
                        <a:pt x="29739" y="595304"/>
                      </a:cubicBezTo>
                      <a:cubicBezTo>
                        <a:pt x="43039" y="542103"/>
                        <a:pt x="82387" y="261132"/>
                        <a:pt x="89591" y="202943"/>
                      </a:cubicBezTo>
                      <a:cubicBezTo>
                        <a:pt x="96795" y="144754"/>
                        <a:pt x="71303" y="282191"/>
                        <a:pt x="72965" y="246169"/>
                      </a:cubicBezTo>
                      <a:cubicBezTo>
                        <a:pt x="74627" y="210147"/>
                        <a:pt x="83494" y="-31475"/>
                        <a:pt x="79615" y="34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1" name="フリーフォーム 4180">
                  <a:extLst>
                    <a:ext uri="{FF2B5EF4-FFF2-40B4-BE49-F238E27FC236}">
                      <a16:creationId xmlns:a16="http://schemas.microsoft.com/office/drawing/2014/main" id="{AE792A1E-5234-B6FC-CDF3-BBE8DCE4FEA7}"/>
                    </a:ext>
                  </a:extLst>
                </p:cNvPr>
                <p:cNvSpPr/>
                <p:nvPr/>
              </p:nvSpPr>
              <p:spPr>
                <a:xfrm>
                  <a:off x="3164816" y="2553234"/>
                  <a:ext cx="772873" cy="428327"/>
                </a:xfrm>
                <a:custGeom>
                  <a:avLst/>
                  <a:gdLst>
                    <a:gd name="connsiteX0" fmla="*/ 772092 w 772873"/>
                    <a:gd name="connsiteY0" fmla="*/ 436 h 428327"/>
                    <a:gd name="connsiteX1" fmla="*/ 210151 w 772873"/>
                    <a:gd name="connsiteY1" fmla="*/ 100189 h 428327"/>
                    <a:gd name="connsiteX2" fmla="*/ 671 w 772873"/>
                    <a:gd name="connsiteY2" fmla="*/ 56962 h 428327"/>
                    <a:gd name="connsiteX3" fmla="*/ 150300 w 772873"/>
                    <a:gd name="connsiteY3" fmla="*/ 193291 h 428327"/>
                    <a:gd name="connsiteX4" fmla="*/ 336505 w 772873"/>
                    <a:gd name="connsiteY4" fmla="*/ 186641 h 428327"/>
                    <a:gd name="connsiteX5" fmla="*/ 246727 w 772873"/>
                    <a:gd name="connsiteY5" fmla="*/ 216567 h 428327"/>
                    <a:gd name="connsiteX6" fmla="*/ 143649 w 772873"/>
                    <a:gd name="connsiteY6" fmla="*/ 422722 h 428327"/>
                    <a:gd name="connsiteX7" fmla="*/ 186876 w 772873"/>
                    <a:gd name="connsiteY7" fmla="*/ 352895 h 428327"/>
                    <a:gd name="connsiteX8" fmla="*/ 376406 w 772873"/>
                    <a:gd name="connsiteY8" fmla="*/ 173341 h 428327"/>
                    <a:gd name="connsiteX9" fmla="*/ 250052 w 772873"/>
                    <a:gd name="connsiteY9" fmla="*/ 253143 h 428327"/>
                    <a:gd name="connsiteX10" fmla="*/ 226777 w 772873"/>
                    <a:gd name="connsiteY10" fmla="*/ 189966 h 428327"/>
                    <a:gd name="connsiteX11" fmla="*/ 77148 w 772873"/>
                    <a:gd name="connsiteY11" fmla="*/ 146740 h 428327"/>
                    <a:gd name="connsiteX12" fmla="*/ 772092 w 772873"/>
                    <a:gd name="connsiteY12" fmla="*/ 436 h 428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72873" h="428327">
                      <a:moveTo>
                        <a:pt x="772092" y="436"/>
                      </a:moveTo>
                      <a:cubicBezTo>
                        <a:pt x="794259" y="-7323"/>
                        <a:pt x="338721" y="90768"/>
                        <a:pt x="210151" y="100189"/>
                      </a:cubicBezTo>
                      <a:cubicBezTo>
                        <a:pt x="81581" y="109610"/>
                        <a:pt x="10646" y="41445"/>
                        <a:pt x="671" y="56962"/>
                      </a:cubicBezTo>
                      <a:cubicBezTo>
                        <a:pt x="-9304" y="72479"/>
                        <a:pt x="94328" y="171678"/>
                        <a:pt x="150300" y="193291"/>
                      </a:cubicBezTo>
                      <a:cubicBezTo>
                        <a:pt x="206272" y="214904"/>
                        <a:pt x="320434" y="182762"/>
                        <a:pt x="336505" y="186641"/>
                      </a:cubicBezTo>
                      <a:cubicBezTo>
                        <a:pt x="352576" y="190520"/>
                        <a:pt x="278870" y="177220"/>
                        <a:pt x="246727" y="216567"/>
                      </a:cubicBezTo>
                      <a:cubicBezTo>
                        <a:pt x="214584" y="255914"/>
                        <a:pt x="153624" y="400001"/>
                        <a:pt x="143649" y="422722"/>
                      </a:cubicBezTo>
                      <a:cubicBezTo>
                        <a:pt x="133674" y="445443"/>
                        <a:pt x="148083" y="394459"/>
                        <a:pt x="186876" y="352895"/>
                      </a:cubicBezTo>
                      <a:cubicBezTo>
                        <a:pt x="225669" y="311332"/>
                        <a:pt x="365877" y="189966"/>
                        <a:pt x="376406" y="173341"/>
                      </a:cubicBezTo>
                      <a:cubicBezTo>
                        <a:pt x="386935" y="156716"/>
                        <a:pt x="274990" y="250372"/>
                        <a:pt x="250052" y="253143"/>
                      </a:cubicBezTo>
                      <a:cubicBezTo>
                        <a:pt x="225114" y="255914"/>
                        <a:pt x="255594" y="207700"/>
                        <a:pt x="226777" y="189966"/>
                      </a:cubicBezTo>
                      <a:cubicBezTo>
                        <a:pt x="197960" y="172232"/>
                        <a:pt x="-14846" y="172787"/>
                        <a:pt x="77148" y="146740"/>
                      </a:cubicBezTo>
                      <a:cubicBezTo>
                        <a:pt x="169142" y="120694"/>
                        <a:pt x="749925" y="8195"/>
                        <a:pt x="772092" y="4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2" name="フリーフォーム 4181">
                  <a:extLst>
                    <a:ext uri="{FF2B5EF4-FFF2-40B4-BE49-F238E27FC236}">
                      <a16:creationId xmlns:a16="http://schemas.microsoft.com/office/drawing/2014/main" id="{B2EB9C11-8D99-F288-8253-F3356BC3C975}"/>
                    </a:ext>
                  </a:extLst>
                </p:cNvPr>
                <p:cNvSpPr/>
                <p:nvPr/>
              </p:nvSpPr>
              <p:spPr>
                <a:xfrm>
                  <a:off x="3680624" y="2602972"/>
                  <a:ext cx="666409" cy="693412"/>
                </a:xfrm>
                <a:custGeom>
                  <a:avLst/>
                  <a:gdLst>
                    <a:gd name="connsiteX0" fmla="*/ 329436 w 666409"/>
                    <a:gd name="connsiteY0" fmla="*/ 574 h 693412"/>
                    <a:gd name="connsiteX1" fmla="*/ 306160 w 666409"/>
                    <a:gd name="connsiteY1" fmla="*/ 336408 h 693412"/>
                    <a:gd name="connsiteX2" fmla="*/ 196432 w 666409"/>
                    <a:gd name="connsiteY2" fmla="*/ 539239 h 693412"/>
                    <a:gd name="connsiteX3" fmla="*/ 3577 w 666409"/>
                    <a:gd name="connsiteY3" fmla="*/ 692193 h 693412"/>
                    <a:gd name="connsiteX4" fmla="*/ 379312 w 666409"/>
                    <a:gd name="connsiteY4" fmla="*/ 456112 h 693412"/>
                    <a:gd name="connsiteX5" fmla="*/ 665270 w 666409"/>
                    <a:gd name="connsiteY5" fmla="*/ 466087 h 693412"/>
                    <a:gd name="connsiteX6" fmla="*/ 272909 w 666409"/>
                    <a:gd name="connsiteY6" fmla="*/ 442811 h 693412"/>
                    <a:gd name="connsiteX7" fmla="*/ 339411 w 666409"/>
                    <a:gd name="connsiteY7" fmla="*/ 306483 h 693412"/>
                    <a:gd name="connsiteX8" fmla="*/ 312810 w 666409"/>
                    <a:gd name="connsiteY8" fmla="*/ 422861 h 693412"/>
                    <a:gd name="connsiteX9" fmla="*/ 329436 w 666409"/>
                    <a:gd name="connsiteY9" fmla="*/ 574 h 693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409" h="693412">
                      <a:moveTo>
                        <a:pt x="329436" y="574"/>
                      </a:moveTo>
                      <a:cubicBezTo>
                        <a:pt x="328328" y="-13835"/>
                        <a:pt x="328327" y="246631"/>
                        <a:pt x="306160" y="336408"/>
                      </a:cubicBezTo>
                      <a:cubicBezTo>
                        <a:pt x="283993" y="426186"/>
                        <a:pt x="246862" y="479942"/>
                        <a:pt x="196432" y="539239"/>
                      </a:cubicBezTo>
                      <a:cubicBezTo>
                        <a:pt x="146001" y="598537"/>
                        <a:pt x="-26903" y="706047"/>
                        <a:pt x="3577" y="692193"/>
                      </a:cubicBezTo>
                      <a:cubicBezTo>
                        <a:pt x="34057" y="678339"/>
                        <a:pt x="269030" y="493796"/>
                        <a:pt x="379312" y="456112"/>
                      </a:cubicBezTo>
                      <a:cubicBezTo>
                        <a:pt x="489594" y="418428"/>
                        <a:pt x="683004" y="468304"/>
                        <a:pt x="665270" y="466087"/>
                      </a:cubicBezTo>
                      <a:cubicBezTo>
                        <a:pt x="647536" y="463870"/>
                        <a:pt x="327219" y="469412"/>
                        <a:pt x="272909" y="442811"/>
                      </a:cubicBezTo>
                      <a:cubicBezTo>
                        <a:pt x="218599" y="416210"/>
                        <a:pt x="332761" y="309808"/>
                        <a:pt x="339411" y="306483"/>
                      </a:cubicBezTo>
                      <a:cubicBezTo>
                        <a:pt x="346061" y="303158"/>
                        <a:pt x="311147" y="471629"/>
                        <a:pt x="312810" y="422861"/>
                      </a:cubicBezTo>
                      <a:cubicBezTo>
                        <a:pt x="314472" y="374093"/>
                        <a:pt x="330544" y="14983"/>
                        <a:pt x="329436" y="5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3" name="フリーフォーム 4182">
                  <a:extLst>
                    <a:ext uri="{FF2B5EF4-FFF2-40B4-BE49-F238E27FC236}">
                      <a16:creationId xmlns:a16="http://schemas.microsoft.com/office/drawing/2014/main" id="{2ABA982D-BAA8-E5BB-B824-40F958CB9743}"/>
                    </a:ext>
                  </a:extLst>
                </p:cNvPr>
                <p:cNvSpPr/>
                <p:nvPr/>
              </p:nvSpPr>
              <p:spPr>
                <a:xfrm>
                  <a:off x="3404887" y="2942288"/>
                  <a:ext cx="243009" cy="357785"/>
                </a:xfrm>
                <a:custGeom>
                  <a:avLst/>
                  <a:gdLst>
                    <a:gd name="connsiteX0" fmla="*/ 6 w 243009"/>
                    <a:gd name="connsiteY0" fmla="*/ 417 h 357785"/>
                    <a:gd name="connsiteX1" fmla="*/ 176236 w 243009"/>
                    <a:gd name="connsiteY1" fmla="*/ 133421 h 357785"/>
                    <a:gd name="connsiteX2" fmla="*/ 192861 w 243009"/>
                    <a:gd name="connsiteY2" fmla="*/ 309651 h 357785"/>
                    <a:gd name="connsiteX3" fmla="*/ 242738 w 243009"/>
                    <a:gd name="connsiteY3" fmla="*/ 346227 h 357785"/>
                    <a:gd name="connsiteX4" fmla="*/ 212812 w 243009"/>
                    <a:gd name="connsiteY4" fmla="*/ 136746 h 357785"/>
                    <a:gd name="connsiteX5" fmla="*/ 212812 w 243009"/>
                    <a:gd name="connsiteY5" fmla="*/ 246474 h 357785"/>
                    <a:gd name="connsiteX6" fmla="*/ 182886 w 243009"/>
                    <a:gd name="connsiteY6" fmla="*/ 96845 h 357785"/>
                    <a:gd name="connsiteX7" fmla="*/ 6 w 243009"/>
                    <a:gd name="connsiteY7" fmla="*/ 417 h 357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3009" h="357785">
                      <a:moveTo>
                        <a:pt x="6" y="417"/>
                      </a:moveTo>
                      <a:cubicBezTo>
                        <a:pt x="-1102" y="6513"/>
                        <a:pt x="144094" y="81882"/>
                        <a:pt x="176236" y="133421"/>
                      </a:cubicBezTo>
                      <a:cubicBezTo>
                        <a:pt x="208378" y="184960"/>
                        <a:pt x="181777" y="274183"/>
                        <a:pt x="192861" y="309651"/>
                      </a:cubicBezTo>
                      <a:cubicBezTo>
                        <a:pt x="203945" y="345119"/>
                        <a:pt x="239413" y="375044"/>
                        <a:pt x="242738" y="346227"/>
                      </a:cubicBezTo>
                      <a:cubicBezTo>
                        <a:pt x="246063" y="317410"/>
                        <a:pt x="217800" y="153371"/>
                        <a:pt x="212812" y="136746"/>
                      </a:cubicBezTo>
                      <a:cubicBezTo>
                        <a:pt x="207824" y="120121"/>
                        <a:pt x="217800" y="253124"/>
                        <a:pt x="212812" y="246474"/>
                      </a:cubicBezTo>
                      <a:cubicBezTo>
                        <a:pt x="207824" y="239824"/>
                        <a:pt x="215583" y="137300"/>
                        <a:pt x="182886" y="96845"/>
                      </a:cubicBezTo>
                      <a:cubicBezTo>
                        <a:pt x="150189" y="56390"/>
                        <a:pt x="1114" y="-5679"/>
                        <a:pt x="6" y="4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4" name="フリーフォーム 4183">
                  <a:extLst>
                    <a:ext uri="{FF2B5EF4-FFF2-40B4-BE49-F238E27FC236}">
                      <a16:creationId xmlns:a16="http://schemas.microsoft.com/office/drawing/2014/main" id="{BF514674-37F0-1DE0-050B-2A6901961F62}"/>
                    </a:ext>
                  </a:extLst>
                </p:cNvPr>
                <p:cNvSpPr/>
                <p:nvPr/>
              </p:nvSpPr>
              <p:spPr>
                <a:xfrm>
                  <a:off x="3388700" y="2594481"/>
                  <a:ext cx="565060" cy="338244"/>
                </a:xfrm>
                <a:custGeom>
                  <a:avLst/>
                  <a:gdLst>
                    <a:gd name="connsiteX0" fmla="*/ 6218 w 565060"/>
                    <a:gd name="connsiteY0" fmla="*/ 334924 h 338244"/>
                    <a:gd name="connsiteX1" fmla="*/ 538232 w 565060"/>
                    <a:gd name="connsiteY1" fmla="*/ 12390 h 338244"/>
                    <a:gd name="connsiteX2" fmla="*/ 448455 w 565060"/>
                    <a:gd name="connsiteY2" fmla="*/ 92192 h 338244"/>
                    <a:gd name="connsiteX3" fmla="*/ 122596 w 565060"/>
                    <a:gd name="connsiteY3" fmla="*/ 331599 h 338244"/>
                    <a:gd name="connsiteX4" fmla="*/ 238974 w 565060"/>
                    <a:gd name="connsiteY4" fmla="*/ 188620 h 338244"/>
                    <a:gd name="connsiteX5" fmla="*/ 6218 w 565060"/>
                    <a:gd name="connsiteY5" fmla="*/ 334924 h 338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5060" h="338244">
                      <a:moveTo>
                        <a:pt x="6218" y="334924"/>
                      </a:moveTo>
                      <a:cubicBezTo>
                        <a:pt x="56094" y="305552"/>
                        <a:pt x="464526" y="52845"/>
                        <a:pt x="538232" y="12390"/>
                      </a:cubicBezTo>
                      <a:cubicBezTo>
                        <a:pt x="611938" y="-28065"/>
                        <a:pt x="517728" y="38990"/>
                        <a:pt x="448455" y="92192"/>
                      </a:cubicBezTo>
                      <a:cubicBezTo>
                        <a:pt x="379182" y="145393"/>
                        <a:pt x="157510" y="315528"/>
                        <a:pt x="122596" y="331599"/>
                      </a:cubicBezTo>
                      <a:cubicBezTo>
                        <a:pt x="87682" y="347670"/>
                        <a:pt x="255599" y="188066"/>
                        <a:pt x="238974" y="188620"/>
                      </a:cubicBezTo>
                      <a:cubicBezTo>
                        <a:pt x="222349" y="189174"/>
                        <a:pt x="-43658" y="364296"/>
                        <a:pt x="6218" y="3349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5" name="フリーフォーム 4184">
                  <a:extLst>
                    <a:ext uri="{FF2B5EF4-FFF2-40B4-BE49-F238E27FC236}">
                      <a16:creationId xmlns:a16="http://schemas.microsoft.com/office/drawing/2014/main" id="{1F9E0C53-2629-122B-A503-6F8411EEAC5E}"/>
                    </a:ext>
                  </a:extLst>
                </p:cNvPr>
                <p:cNvSpPr/>
                <p:nvPr/>
              </p:nvSpPr>
              <p:spPr>
                <a:xfrm>
                  <a:off x="3402043" y="2637845"/>
                  <a:ext cx="487442" cy="200533"/>
                </a:xfrm>
                <a:custGeom>
                  <a:avLst/>
                  <a:gdLst>
                    <a:gd name="connsiteX0" fmla="*/ 9500 w 487442"/>
                    <a:gd name="connsiteY0" fmla="*/ 198458 h 200533"/>
                    <a:gd name="connsiteX1" fmla="*/ 484988 w 487442"/>
                    <a:gd name="connsiteY1" fmla="*/ 2277 h 200533"/>
                    <a:gd name="connsiteX2" fmla="*/ 189055 w 487442"/>
                    <a:gd name="connsiteY2" fmla="*/ 98705 h 200533"/>
                    <a:gd name="connsiteX3" fmla="*/ 9500 w 487442"/>
                    <a:gd name="connsiteY3" fmla="*/ 198458 h 200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7442" h="200533">
                      <a:moveTo>
                        <a:pt x="9500" y="198458"/>
                      </a:moveTo>
                      <a:cubicBezTo>
                        <a:pt x="58822" y="182387"/>
                        <a:pt x="455062" y="18902"/>
                        <a:pt x="484988" y="2277"/>
                      </a:cubicBezTo>
                      <a:cubicBezTo>
                        <a:pt x="514914" y="-14348"/>
                        <a:pt x="262761" y="64346"/>
                        <a:pt x="189055" y="98705"/>
                      </a:cubicBezTo>
                      <a:cubicBezTo>
                        <a:pt x="115349" y="133064"/>
                        <a:pt x="-39822" y="214529"/>
                        <a:pt x="9500" y="1984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6" name="フリーフォーム 4185">
                  <a:extLst>
                    <a:ext uri="{FF2B5EF4-FFF2-40B4-BE49-F238E27FC236}">
                      <a16:creationId xmlns:a16="http://schemas.microsoft.com/office/drawing/2014/main" id="{C8B2F19E-9ECF-9FCC-AC71-2C8615B6AB72}"/>
                    </a:ext>
                  </a:extLst>
                </p:cNvPr>
                <p:cNvSpPr/>
                <p:nvPr/>
              </p:nvSpPr>
              <p:spPr>
                <a:xfrm>
                  <a:off x="3616235" y="2751508"/>
                  <a:ext cx="175728" cy="472585"/>
                </a:xfrm>
                <a:custGeom>
                  <a:avLst/>
                  <a:gdLst>
                    <a:gd name="connsiteX0" fmla="*/ 11439 w 175728"/>
                    <a:gd name="connsiteY0" fmla="*/ 1667 h 472585"/>
                    <a:gd name="connsiteX1" fmla="*/ 8114 w 175728"/>
                    <a:gd name="connsiteY1" fmla="*/ 111395 h 472585"/>
                    <a:gd name="connsiteX2" fmla="*/ 91241 w 175728"/>
                    <a:gd name="connsiteY2" fmla="*/ 251049 h 472585"/>
                    <a:gd name="connsiteX3" fmla="*/ 61316 w 175728"/>
                    <a:gd name="connsiteY3" fmla="*/ 297600 h 472585"/>
                    <a:gd name="connsiteX4" fmla="*/ 174369 w 175728"/>
                    <a:gd name="connsiteY4" fmla="*/ 470505 h 472585"/>
                    <a:gd name="connsiteX5" fmla="*/ 121167 w 175728"/>
                    <a:gd name="connsiteY5" fmla="*/ 380728 h 472585"/>
                    <a:gd name="connsiteX6" fmla="*/ 81266 w 175728"/>
                    <a:gd name="connsiteY6" fmla="*/ 197848 h 472585"/>
                    <a:gd name="connsiteX7" fmla="*/ 11439 w 175728"/>
                    <a:gd name="connsiteY7" fmla="*/ 1667 h 47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5728" h="472585">
                      <a:moveTo>
                        <a:pt x="11439" y="1667"/>
                      </a:moveTo>
                      <a:cubicBezTo>
                        <a:pt x="-753" y="-12742"/>
                        <a:pt x="-5186" y="69831"/>
                        <a:pt x="8114" y="111395"/>
                      </a:cubicBezTo>
                      <a:cubicBezTo>
                        <a:pt x="21414" y="152959"/>
                        <a:pt x="82374" y="220015"/>
                        <a:pt x="91241" y="251049"/>
                      </a:cubicBezTo>
                      <a:cubicBezTo>
                        <a:pt x="100108" y="282083"/>
                        <a:pt x="47461" y="261024"/>
                        <a:pt x="61316" y="297600"/>
                      </a:cubicBezTo>
                      <a:cubicBezTo>
                        <a:pt x="75171" y="334176"/>
                        <a:pt x="164394" y="456650"/>
                        <a:pt x="174369" y="470505"/>
                      </a:cubicBezTo>
                      <a:cubicBezTo>
                        <a:pt x="184344" y="484360"/>
                        <a:pt x="136684" y="426171"/>
                        <a:pt x="121167" y="380728"/>
                      </a:cubicBezTo>
                      <a:cubicBezTo>
                        <a:pt x="105650" y="335285"/>
                        <a:pt x="100108" y="257145"/>
                        <a:pt x="81266" y="197848"/>
                      </a:cubicBezTo>
                      <a:cubicBezTo>
                        <a:pt x="62424" y="138551"/>
                        <a:pt x="23631" y="16076"/>
                        <a:pt x="11439" y="16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7" name="フリーフォーム 4186">
                  <a:extLst>
                    <a:ext uri="{FF2B5EF4-FFF2-40B4-BE49-F238E27FC236}">
                      <a16:creationId xmlns:a16="http://schemas.microsoft.com/office/drawing/2014/main" id="{D761F635-A7EA-5500-C06F-A422ABF160A6}"/>
                    </a:ext>
                  </a:extLst>
                </p:cNvPr>
                <p:cNvSpPr/>
                <p:nvPr/>
              </p:nvSpPr>
              <p:spPr>
                <a:xfrm>
                  <a:off x="3297918" y="2094196"/>
                  <a:ext cx="17569" cy="423817"/>
                </a:xfrm>
                <a:custGeom>
                  <a:avLst/>
                  <a:gdLst>
                    <a:gd name="connsiteX0" fmla="*/ 572 w 17569"/>
                    <a:gd name="connsiteY0" fmla="*/ 7261 h 423817"/>
                    <a:gd name="connsiteX1" fmla="*/ 3897 w 17569"/>
                    <a:gd name="connsiteY1" fmla="*/ 422898 h 423817"/>
                    <a:gd name="connsiteX2" fmla="*/ 17198 w 17569"/>
                    <a:gd name="connsiteY2" fmla="*/ 120315 h 423817"/>
                    <a:gd name="connsiteX3" fmla="*/ 13873 w 17569"/>
                    <a:gd name="connsiteY3" fmla="*/ 153565 h 423817"/>
                    <a:gd name="connsiteX4" fmla="*/ 572 w 17569"/>
                    <a:gd name="connsiteY4" fmla="*/ 7261 h 423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69" h="423817">
                      <a:moveTo>
                        <a:pt x="572" y="7261"/>
                      </a:moveTo>
                      <a:cubicBezTo>
                        <a:pt x="-1091" y="52150"/>
                        <a:pt x="1126" y="404056"/>
                        <a:pt x="3897" y="422898"/>
                      </a:cubicBezTo>
                      <a:cubicBezTo>
                        <a:pt x="6668" y="441740"/>
                        <a:pt x="15535" y="165204"/>
                        <a:pt x="17198" y="120315"/>
                      </a:cubicBezTo>
                      <a:cubicBezTo>
                        <a:pt x="18861" y="75426"/>
                        <a:pt x="14427" y="167420"/>
                        <a:pt x="13873" y="153565"/>
                      </a:cubicBezTo>
                      <a:cubicBezTo>
                        <a:pt x="13319" y="139710"/>
                        <a:pt x="2235" y="-37628"/>
                        <a:pt x="572" y="72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8" name="フリーフォーム 4187">
                  <a:extLst>
                    <a:ext uri="{FF2B5EF4-FFF2-40B4-BE49-F238E27FC236}">
                      <a16:creationId xmlns:a16="http://schemas.microsoft.com/office/drawing/2014/main" id="{B933BD15-586B-6211-C51C-B325074D216E}"/>
                    </a:ext>
                  </a:extLst>
                </p:cNvPr>
                <p:cNvSpPr/>
                <p:nvPr/>
              </p:nvSpPr>
              <p:spPr>
                <a:xfrm>
                  <a:off x="4245654" y="2204535"/>
                  <a:ext cx="343117" cy="744829"/>
                </a:xfrm>
                <a:custGeom>
                  <a:avLst/>
                  <a:gdLst>
                    <a:gd name="connsiteX0" fmla="*/ 342971 w 343117"/>
                    <a:gd name="connsiteY0" fmla="*/ 0 h 744829"/>
                    <a:gd name="connsiteX1" fmla="*/ 193342 w 343117"/>
                    <a:gd name="connsiteY1" fmla="*/ 515389 h 744829"/>
                    <a:gd name="connsiteX2" fmla="*/ 487 w 343117"/>
                    <a:gd name="connsiteY2" fmla="*/ 744821 h 744829"/>
                    <a:gd name="connsiteX3" fmla="*/ 253194 w 343117"/>
                    <a:gd name="connsiteY3" fmla="*/ 508739 h 744829"/>
                    <a:gd name="connsiteX4" fmla="*/ 166742 w 343117"/>
                    <a:gd name="connsiteY4" fmla="*/ 518714 h 744829"/>
                    <a:gd name="connsiteX5" fmla="*/ 342971 w 343117"/>
                    <a:gd name="connsiteY5" fmla="*/ 0 h 744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3117" h="744829">
                      <a:moveTo>
                        <a:pt x="342971" y="0"/>
                      </a:moveTo>
                      <a:cubicBezTo>
                        <a:pt x="347404" y="-554"/>
                        <a:pt x="250423" y="391252"/>
                        <a:pt x="193342" y="515389"/>
                      </a:cubicBezTo>
                      <a:cubicBezTo>
                        <a:pt x="136261" y="639526"/>
                        <a:pt x="-9488" y="745929"/>
                        <a:pt x="487" y="744821"/>
                      </a:cubicBezTo>
                      <a:cubicBezTo>
                        <a:pt x="10462" y="743713"/>
                        <a:pt x="225485" y="546423"/>
                        <a:pt x="253194" y="508739"/>
                      </a:cubicBezTo>
                      <a:cubicBezTo>
                        <a:pt x="280903" y="471055"/>
                        <a:pt x="150671" y="601287"/>
                        <a:pt x="166742" y="518714"/>
                      </a:cubicBezTo>
                      <a:cubicBezTo>
                        <a:pt x="182813" y="436141"/>
                        <a:pt x="338538" y="554"/>
                        <a:pt x="342971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9" name="フリーフォーム 4188">
                  <a:extLst>
                    <a:ext uri="{FF2B5EF4-FFF2-40B4-BE49-F238E27FC236}">
                      <a16:creationId xmlns:a16="http://schemas.microsoft.com/office/drawing/2014/main" id="{47A9B534-07C2-7469-9701-BC0A9200DD93}"/>
                    </a:ext>
                  </a:extLst>
                </p:cNvPr>
                <p:cNvSpPr/>
                <p:nvPr/>
              </p:nvSpPr>
              <p:spPr>
                <a:xfrm>
                  <a:off x="3732121" y="626222"/>
                  <a:ext cx="598438" cy="262792"/>
                </a:xfrm>
                <a:custGeom>
                  <a:avLst/>
                  <a:gdLst>
                    <a:gd name="connsiteX0" fmla="*/ 8606 w 598438"/>
                    <a:gd name="connsiteY0" fmla="*/ 261577 h 262792"/>
                    <a:gd name="connsiteX1" fmla="*/ 593822 w 598438"/>
                    <a:gd name="connsiteY1" fmla="*/ 5545 h 262792"/>
                    <a:gd name="connsiteX2" fmla="*/ 267963 w 598438"/>
                    <a:gd name="connsiteY2" fmla="*/ 98648 h 262792"/>
                    <a:gd name="connsiteX3" fmla="*/ 8606 w 598438"/>
                    <a:gd name="connsiteY3" fmla="*/ 261577 h 262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38" h="262792">
                      <a:moveTo>
                        <a:pt x="8606" y="261577"/>
                      </a:moveTo>
                      <a:cubicBezTo>
                        <a:pt x="62916" y="246060"/>
                        <a:pt x="550596" y="32700"/>
                        <a:pt x="593822" y="5545"/>
                      </a:cubicBezTo>
                      <a:cubicBezTo>
                        <a:pt x="637048" y="-21610"/>
                        <a:pt x="364945" y="57639"/>
                        <a:pt x="267963" y="98648"/>
                      </a:cubicBezTo>
                      <a:cubicBezTo>
                        <a:pt x="170981" y="139657"/>
                        <a:pt x="-45704" y="277094"/>
                        <a:pt x="8606" y="2615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90" name="フリーフォーム 4189">
                  <a:extLst>
                    <a:ext uri="{FF2B5EF4-FFF2-40B4-BE49-F238E27FC236}">
                      <a16:creationId xmlns:a16="http://schemas.microsoft.com/office/drawing/2014/main" id="{129A5215-94D1-F114-8916-9DA39BD5CC6A}"/>
                    </a:ext>
                  </a:extLst>
                </p:cNvPr>
                <p:cNvSpPr/>
                <p:nvPr/>
              </p:nvSpPr>
              <p:spPr>
                <a:xfrm>
                  <a:off x="2576537" y="2739760"/>
                  <a:ext cx="841870" cy="55080"/>
                </a:xfrm>
                <a:custGeom>
                  <a:avLst/>
                  <a:gdLst>
                    <a:gd name="connsiteX0" fmla="*/ 408 w 841870"/>
                    <a:gd name="connsiteY0" fmla="*/ 53316 h 55080"/>
                    <a:gd name="connsiteX1" fmla="*/ 416045 w 841870"/>
                    <a:gd name="connsiteY1" fmla="*/ 40016 h 55080"/>
                    <a:gd name="connsiteX2" fmla="*/ 838331 w 841870"/>
                    <a:gd name="connsiteY2" fmla="*/ 16740 h 55080"/>
                    <a:gd name="connsiteX3" fmla="*/ 608900 w 841870"/>
                    <a:gd name="connsiteY3" fmla="*/ 10090 h 55080"/>
                    <a:gd name="connsiteX4" fmla="*/ 442646 w 841870"/>
                    <a:gd name="connsiteY4" fmla="*/ 30041 h 55080"/>
                    <a:gd name="connsiteX5" fmla="*/ 492522 w 841870"/>
                    <a:gd name="connsiteY5" fmla="*/ 115 h 55080"/>
                    <a:gd name="connsiteX6" fmla="*/ 408 w 841870"/>
                    <a:gd name="connsiteY6" fmla="*/ 53316 h 55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1870" h="55080">
                      <a:moveTo>
                        <a:pt x="408" y="53316"/>
                      </a:moveTo>
                      <a:cubicBezTo>
                        <a:pt x="-12338" y="59966"/>
                        <a:pt x="276391" y="46112"/>
                        <a:pt x="416045" y="40016"/>
                      </a:cubicBezTo>
                      <a:cubicBezTo>
                        <a:pt x="555699" y="33920"/>
                        <a:pt x="806188" y="21728"/>
                        <a:pt x="838331" y="16740"/>
                      </a:cubicBezTo>
                      <a:cubicBezTo>
                        <a:pt x="870474" y="11752"/>
                        <a:pt x="674847" y="7873"/>
                        <a:pt x="608900" y="10090"/>
                      </a:cubicBezTo>
                      <a:cubicBezTo>
                        <a:pt x="542953" y="12307"/>
                        <a:pt x="462042" y="31703"/>
                        <a:pt x="442646" y="30041"/>
                      </a:cubicBezTo>
                      <a:cubicBezTo>
                        <a:pt x="423250" y="28379"/>
                        <a:pt x="558470" y="-2102"/>
                        <a:pt x="492522" y="115"/>
                      </a:cubicBezTo>
                      <a:cubicBezTo>
                        <a:pt x="426574" y="2332"/>
                        <a:pt x="13154" y="46666"/>
                        <a:pt x="408" y="533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91" name="フリーフォーム 4190">
                  <a:extLst>
                    <a:ext uri="{FF2B5EF4-FFF2-40B4-BE49-F238E27FC236}">
                      <a16:creationId xmlns:a16="http://schemas.microsoft.com/office/drawing/2014/main" id="{DCA81B32-69AF-D8D7-5F24-E260622460C2}"/>
                    </a:ext>
                  </a:extLst>
                </p:cNvPr>
                <p:cNvSpPr/>
                <p:nvPr/>
              </p:nvSpPr>
              <p:spPr>
                <a:xfrm>
                  <a:off x="2590246" y="2769799"/>
                  <a:ext cx="788172" cy="123360"/>
                </a:xfrm>
                <a:custGeom>
                  <a:avLst/>
                  <a:gdLst>
                    <a:gd name="connsiteX0" fmla="*/ 19950 w 788172"/>
                    <a:gd name="connsiteY0" fmla="*/ 2 h 123360"/>
                    <a:gd name="connsiteX1" fmla="*/ 19950 w 788172"/>
                    <a:gd name="connsiteY1" fmla="*/ 106405 h 123360"/>
                    <a:gd name="connsiteX2" fmla="*/ 0 w 788172"/>
                    <a:gd name="connsiteY2" fmla="*/ 106405 h 123360"/>
                    <a:gd name="connsiteX3" fmla="*/ 362435 w 788172"/>
                    <a:gd name="connsiteY3" fmla="*/ 83129 h 123360"/>
                    <a:gd name="connsiteX4" fmla="*/ 123028 w 788172"/>
                    <a:gd name="connsiteY4" fmla="*/ 123030 h 123360"/>
                    <a:gd name="connsiteX5" fmla="*/ 541990 w 788172"/>
                    <a:gd name="connsiteY5" fmla="*/ 56528 h 123360"/>
                    <a:gd name="connsiteX6" fmla="*/ 788046 w 788172"/>
                    <a:gd name="connsiteY6" fmla="*/ 89779 h 123360"/>
                    <a:gd name="connsiteX7" fmla="*/ 578566 w 788172"/>
                    <a:gd name="connsiteY7" fmla="*/ 79804 h 123360"/>
                    <a:gd name="connsiteX8" fmla="*/ 418961 w 788172"/>
                    <a:gd name="connsiteY8" fmla="*/ 69829 h 123360"/>
                    <a:gd name="connsiteX9" fmla="*/ 269332 w 788172"/>
                    <a:gd name="connsiteY9" fmla="*/ 73154 h 123360"/>
                    <a:gd name="connsiteX10" fmla="*/ 26601 w 788172"/>
                    <a:gd name="connsiteY10" fmla="*/ 103080 h 123360"/>
                    <a:gd name="connsiteX11" fmla="*/ 19950 w 788172"/>
                    <a:gd name="connsiteY11" fmla="*/ 2 h 123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8172" h="123360">
                      <a:moveTo>
                        <a:pt x="19950" y="2"/>
                      </a:moveTo>
                      <a:cubicBezTo>
                        <a:pt x="18842" y="556"/>
                        <a:pt x="19950" y="106405"/>
                        <a:pt x="19950" y="106405"/>
                      </a:cubicBezTo>
                      <a:cubicBezTo>
                        <a:pt x="16625" y="124139"/>
                        <a:pt x="0" y="106405"/>
                        <a:pt x="0" y="106405"/>
                      </a:cubicBezTo>
                      <a:cubicBezTo>
                        <a:pt x="57081" y="102526"/>
                        <a:pt x="341930" y="80358"/>
                        <a:pt x="362435" y="83129"/>
                      </a:cubicBezTo>
                      <a:cubicBezTo>
                        <a:pt x="382940" y="85900"/>
                        <a:pt x="93102" y="127463"/>
                        <a:pt x="123028" y="123030"/>
                      </a:cubicBezTo>
                      <a:cubicBezTo>
                        <a:pt x="152954" y="118597"/>
                        <a:pt x="431154" y="62070"/>
                        <a:pt x="541990" y="56528"/>
                      </a:cubicBezTo>
                      <a:cubicBezTo>
                        <a:pt x="652826" y="50986"/>
                        <a:pt x="781950" y="85900"/>
                        <a:pt x="788046" y="89779"/>
                      </a:cubicBezTo>
                      <a:cubicBezTo>
                        <a:pt x="794142" y="93658"/>
                        <a:pt x="578566" y="79804"/>
                        <a:pt x="578566" y="79804"/>
                      </a:cubicBezTo>
                      <a:cubicBezTo>
                        <a:pt x="517052" y="76479"/>
                        <a:pt x="470500" y="70937"/>
                        <a:pt x="418961" y="69829"/>
                      </a:cubicBezTo>
                      <a:lnTo>
                        <a:pt x="269332" y="73154"/>
                      </a:lnTo>
                      <a:cubicBezTo>
                        <a:pt x="203939" y="78696"/>
                        <a:pt x="65948" y="109730"/>
                        <a:pt x="26601" y="103080"/>
                      </a:cubicBezTo>
                      <a:cubicBezTo>
                        <a:pt x="-12746" y="96430"/>
                        <a:pt x="21058" y="-552"/>
                        <a:pt x="19950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92" name="フリーフォーム 4191">
                  <a:extLst>
                    <a:ext uri="{FF2B5EF4-FFF2-40B4-BE49-F238E27FC236}">
                      <a16:creationId xmlns:a16="http://schemas.microsoft.com/office/drawing/2014/main" id="{B79127D0-8DEB-98AD-F6D8-81151B81A540}"/>
                    </a:ext>
                  </a:extLst>
                </p:cNvPr>
                <p:cNvSpPr/>
                <p:nvPr/>
              </p:nvSpPr>
              <p:spPr>
                <a:xfrm>
                  <a:off x="2517980" y="2768504"/>
                  <a:ext cx="115651" cy="123596"/>
                </a:xfrm>
                <a:custGeom>
                  <a:avLst/>
                  <a:gdLst>
                    <a:gd name="connsiteX0" fmla="*/ 112167 w 115651"/>
                    <a:gd name="connsiteY0" fmla="*/ 14597 h 123596"/>
                    <a:gd name="connsiteX1" fmla="*/ 9089 w 115651"/>
                    <a:gd name="connsiteY1" fmla="*/ 7947 h 123596"/>
                    <a:gd name="connsiteX2" fmla="*/ 5764 w 115651"/>
                    <a:gd name="connsiteY2" fmla="*/ 27897 h 123596"/>
                    <a:gd name="connsiteX3" fmla="*/ 9089 w 115651"/>
                    <a:gd name="connsiteY3" fmla="*/ 121000 h 123596"/>
                    <a:gd name="connsiteX4" fmla="*/ 115492 w 115651"/>
                    <a:gd name="connsiteY4" fmla="*/ 97724 h 123596"/>
                    <a:gd name="connsiteX5" fmla="*/ 32365 w 115651"/>
                    <a:gd name="connsiteY5" fmla="*/ 97724 h 123596"/>
                    <a:gd name="connsiteX6" fmla="*/ 2439 w 115651"/>
                    <a:gd name="connsiteY6" fmla="*/ 4622 h 123596"/>
                    <a:gd name="connsiteX7" fmla="*/ 112167 w 115651"/>
                    <a:gd name="connsiteY7" fmla="*/ 14597 h 12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5651" h="123596">
                      <a:moveTo>
                        <a:pt x="112167" y="14597"/>
                      </a:moveTo>
                      <a:cubicBezTo>
                        <a:pt x="113275" y="15151"/>
                        <a:pt x="9089" y="7947"/>
                        <a:pt x="9089" y="7947"/>
                      </a:cubicBezTo>
                      <a:cubicBezTo>
                        <a:pt x="-8645" y="10164"/>
                        <a:pt x="5764" y="9055"/>
                        <a:pt x="5764" y="27897"/>
                      </a:cubicBezTo>
                      <a:cubicBezTo>
                        <a:pt x="5764" y="46739"/>
                        <a:pt x="-9199" y="109362"/>
                        <a:pt x="9089" y="121000"/>
                      </a:cubicBezTo>
                      <a:cubicBezTo>
                        <a:pt x="27377" y="132638"/>
                        <a:pt x="111613" y="101603"/>
                        <a:pt x="115492" y="97724"/>
                      </a:cubicBezTo>
                      <a:cubicBezTo>
                        <a:pt x="119371" y="93845"/>
                        <a:pt x="51207" y="113241"/>
                        <a:pt x="32365" y="97724"/>
                      </a:cubicBezTo>
                      <a:cubicBezTo>
                        <a:pt x="13523" y="82207"/>
                        <a:pt x="-6428" y="19031"/>
                        <a:pt x="2439" y="4622"/>
                      </a:cubicBezTo>
                      <a:cubicBezTo>
                        <a:pt x="11306" y="-9787"/>
                        <a:pt x="111059" y="14043"/>
                        <a:pt x="112167" y="145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93" name="フリーフォーム 4192">
                  <a:extLst>
                    <a:ext uri="{FF2B5EF4-FFF2-40B4-BE49-F238E27FC236}">
                      <a16:creationId xmlns:a16="http://schemas.microsoft.com/office/drawing/2014/main" id="{EDEC1213-C6C0-2A35-A6E8-2906951D4EAE}"/>
                    </a:ext>
                  </a:extLst>
                </p:cNvPr>
                <p:cNvSpPr/>
                <p:nvPr/>
              </p:nvSpPr>
              <p:spPr>
                <a:xfrm>
                  <a:off x="2284099" y="1924841"/>
                  <a:ext cx="286272" cy="811346"/>
                </a:xfrm>
                <a:custGeom>
                  <a:avLst/>
                  <a:gdLst>
                    <a:gd name="connsiteX0" fmla="*/ 238 w 286272"/>
                    <a:gd name="connsiteY0" fmla="*/ 387 h 811346"/>
                    <a:gd name="connsiteX1" fmla="*/ 239645 w 286272"/>
                    <a:gd name="connsiteY1" fmla="*/ 332896 h 811346"/>
                    <a:gd name="connsiteX2" fmla="*/ 199744 w 286272"/>
                    <a:gd name="connsiteY2" fmla="*/ 572302 h 811346"/>
                    <a:gd name="connsiteX3" fmla="*/ 276221 w 286272"/>
                    <a:gd name="connsiteY3" fmla="*/ 801734 h 811346"/>
                    <a:gd name="connsiteX4" fmla="*/ 252945 w 286272"/>
                    <a:gd name="connsiteY4" fmla="*/ 745207 h 811346"/>
                    <a:gd name="connsiteX5" fmla="*/ 183118 w 286272"/>
                    <a:gd name="connsiteY5" fmla="*/ 535726 h 811346"/>
                    <a:gd name="connsiteX6" fmla="*/ 286196 w 286272"/>
                    <a:gd name="connsiteY6" fmla="*/ 419348 h 811346"/>
                    <a:gd name="connsiteX7" fmla="*/ 196419 w 286272"/>
                    <a:gd name="connsiteY7" fmla="*/ 269719 h 811346"/>
                    <a:gd name="connsiteX8" fmla="*/ 238 w 286272"/>
                    <a:gd name="connsiteY8" fmla="*/ 387 h 811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6272" h="811346">
                      <a:moveTo>
                        <a:pt x="238" y="387"/>
                      </a:moveTo>
                      <a:cubicBezTo>
                        <a:pt x="7442" y="10916"/>
                        <a:pt x="206394" y="237577"/>
                        <a:pt x="239645" y="332896"/>
                      </a:cubicBezTo>
                      <a:cubicBezTo>
                        <a:pt x="272896" y="428215"/>
                        <a:pt x="193648" y="494162"/>
                        <a:pt x="199744" y="572302"/>
                      </a:cubicBezTo>
                      <a:cubicBezTo>
                        <a:pt x="205840" y="650442"/>
                        <a:pt x="267354" y="772916"/>
                        <a:pt x="276221" y="801734"/>
                      </a:cubicBezTo>
                      <a:cubicBezTo>
                        <a:pt x="285088" y="830552"/>
                        <a:pt x="268462" y="789541"/>
                        <a:pt x="252945" y="745207"/>
                      </a:cubicBezTo>
                      <a:cubicBezTo>
                        <a:pt x="237428" y="700873"/>
                        <a:pt x="177576" y="590036"/>
                        <a:pt x="183118" y="535726"/>
                      </a:cubicBezTo>
                      <a:cubicBezTo>
                        <a:pt x="188660" y="481416"/>
                        <a:pt x="283979" y="463682"/>
                        <a:pt x="286196" y="419348"/>
                      </a:cubicBezTo>
                      <a:cubicBezTo>
                        <a:pt x="288413" y="375014"/>
                        <a:pt x="241862" y="342871"/>
                        <a:pt x="196419" y="269719"/>
                      </a:cubicBezTo>
                      <a:cubicBezTo>
                        <a:pt x="150976" y="196567"/>
                        <a:pt x="-6966" y="-10142"/>
                        <a:pt x="238" y="3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94" name="フリーフォーム 4193">
                  <a:extLst>
                    <a:ext uri="{FF2B5EF4-FFF2-40B4-BE49-F238E27FC236}">
                      <a16:creationId xmlns:a16="http://schemas.microsoft.com/office/drawing/2014/main" id="{0058B1F3-133B-B90B-E76F-CCB990C8BFC7}"/>
                    </a:ext>
                  </a:extLst>
                </p:cNvPr>
                <p:cNvSpPr/>
                <p:nvPr/>
              </p:nvSpPr>
              <p:spPr>
                <a:xfrm>
                  <a:off x="2555631" y="2184327"/>
                  <a:ext cx="82667" cy="555003"/>
                </a:xfrm>
                <a:custGeom>
                  <a:avLst/>
                  <a:gdLst>
                    <a:gd name="connsiteX0" fmla="*/ 41265 w 82667"/>
                    <a:gd name="connsiteY0" fmla="*/ 258 h 555003"/>
                    <a:gd name="connsiteX1" fmla="*/ 67866 w 82667"/>
                    <a:gd name="connsiteY1" fmla="*/ 129936 h 555003"/>
                    <a:gd name="connsiteX2" fmla="*/ 17989 w 82667"/>
                    <a:gd name="connsiteY2" fmla="*/ 302841 h 555003"/>
                    <a:gd name="connsiteX3" fmla="*/ 37940 w 82667"/>
                    <a:gd name="connsiteY3" fmla="*/ 552223 h 555003"/>
                    <a:gd name="connsiteX4" fmla="*/ 31290 w 82667"/>
                    <a:gd name="connsiteY4" fmla="*/ 429194 h 555003"/>
                    <a:gd name="connsiteX5" fmla="*/ 1364 w 82667"/>
                    <a:gd name="connsiteY5" fmla="*/ 312816 h 555003"/>
                    <a:gd name="connsiteX6" fmla="*/ 81166 w 82667"/>
                    <a:gd name="connsiteY6" fmla="*/ 163187 h 555003"/>
                    <a:gd name="connsiteX7" fmla="*/ 41265 w 82667"/>
                    <a:gd name="connsiteY7" fmla="*/ 258 h 555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667" h="555003">
                      <a:moveTo>
                        <a:pt x="41265" y="258"/>
                      </a:moveTo>
                      <a:cubicBezTo>
                        <a:pt x="39048" y="-5284"/>
                        <a:pt x="71745" y="79506"/>
                        <a:pt x="67866" y="129936"/>
                      </a:cubicBezTo>
                      <a:cubicBezTo>
                        <a:pt x="63987" y="180366"/>
                        <a:pt x="22977" y="232460"/>
                        <a:pt x="17989" y="302841"/>
                      </a:cubicBezTo>
                      <a:cubicBezTo>
                        <a:pt x="13001" y="373222"/>
                        <a:pt x="35723" y="531164"/>
                        <a:pt x="37940" y="552223"/>
                      </a:cubicBezTo>
                      <a:cubicBezTo>
                        <a:pt x="40157" y="573282"/>
                        <a:pt x="37386" y="469095"/>
                        <a:pt x="31290" y="429194"/>
                      </a:cubicBezTo>
                      <a:cubicBezTo>
                        <a:pt x="25194" y="389293"/>
                        <a:pt x="-6949" y="357151"/>
                        <a:pt x="1364" y="312816"/>
                      </a:cubicBezTo>
                      <a:cubicBezTo>
                        <a:pt x="9677" y="268482"/>
                        <a:pt x="70637" y="213063"/>
                        <a:pt x="81166" y="163187"/>
                      </a:cubicBezTo>
                      <a:cubicBezTo>
                        <a:pt x="91695" y="113311"/>
                        <a:pt x="43482" y="5800"/>
                        <a:pt x="41265" y="2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95" name="フリーフォーム 4194">
                  <a:extLst>
                    <a:ext uri="{FF2B5EF4-FFF2-40B4-BE49-F238E27FC236}">
                      <a16:creationId xmlns:a16="http://schemas.microsoft.com/office/drawing/2014/main" id="{8AD09AF3-5E93-C4A7-430C-221AC935B18D}"/>
                    </a:ext>
                  </a:extLst>
                </p:cNvPr>
                <p:cNvSpPr/>
                <p:nvPr/>
              </p:nvSpPr>
              <p:spPr>
                <a:xfrm>
                  <a:off x="3441319" y="2614579"/>
                  <a:ext cx="305020" cy="145458"/>
                </a:xfrm>
                <a:custGeom>
                  <a:avLst/>
                  <a:gdLst>
                    <a:gd name="connsiteX0" fmla="*/ 150 w 305020"/>
                    <a:gd name="connsiteY0" fmla="*/ 145246 h 145458"/>
                    <a:gd name="connsiteX1" fmla="*/ 60002 w 305020"/>
                    <a:gd name="connsiteY1" fmla="*/ 75420 h 145458"/>
                    <a:gd name="connsiteX2" fmla="*/ 299408 w 305020"/>
                    <a:gd name="connsiteY2" fmla="*/ 2268 h 145458"/>
                    <a:gd name="connsiteX3" fmla="*/ 216281 w 305020"/>
                    <a:gd name="connsiteY3" fmla="*/ 25543 h 145458"/>
                    <a:gd name="connsiteX4" fmla="*/ 69977 w 305020"/>
                    <a:gd name="connsiteY4" fmla="*/ 95370 h 145458"/>
                    <a:gd name="connsiteX5" fmla="*/ 150 w 305020"/>
                    <a:gd name="connsiteY5" fmla="*/ 145246 h 14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5020" h="145458">
                      <a:moveTo>
                        <a:pt x="150" y="145246"/>
                      </a:moveTo>
                      <a:cubicBezTo>
                        <a:pt x="-1512" y="141921"/>
                        <a:pt x="10126" y="99250"/>
                        <a:pt x="60002" y="75420"/>
                      </a:cubicBezTo>
                      <a:cubicBezTo>
                        <a:pt x="109878" y="51590"/>
                        <a:pt x="273362" y="10581"/>
                        <a:pt x="299408" y="2268"/>
                      </a:cubicBezTo>
                      <a:cubicBezTo>
                        <a:pt x="325454" y="-6045"/>
                        <a:pt x="254519" y="10026"/>
                        <a:pt x="216281" y="25543"/>
                      </a:cubicBezTo>
                      <a:cubicBezTo>
                        <a:pt x="178043" y="41060"/>
                        <a:pt x="101565" y="78745"/>
                        <a:pt x="69977" y="95370"/>
                      </a:cubicBezTo>
                      <a:cubicBezTo>
                        <a:pt x="38389" y="111995"/>
                        <a:pt x="1812" y="148571"/>
                        <a:pt x="150" y="1452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B26FEEEC-C8D4-B062-C547-EE820E5043C6}"/>
                  </a:ext>
                </a:extLst>
              </p:cNvPr>
              <p:cNvSpPr/>
              <p:nvPr/>
            </p:nvSpPr>
            <p:spPr>
              <a:xfrm>
                <a:off x="4367877" y="1539004"/>
                <a:ext cx="760754" cy="360055"/>
              </a:xfrm>
              <a:custGeom>
                <a:avLst/>
                <a:gdLst>
                  <a:gd name="connsiteX0" fmla="*/ 923 w 760754"/>
                  <a:gd name="connsiteY0" fmla="*/ 359646 h 360055"/>
                  <a:gd name="connsiteX1" fmla="*/ 308898 w 760754"/>
                  <a:gd name="connsiteY1" fmla="*/ 86596 h 360055"/>
                  <a:gd name="connsiteX2" fmla="*/ 181898 w 760754"/>
                  <a:gd name="connsiteY2" fmla="*/ 181846 h 360055"/>
                  <a:gd name="connsiteX3" fmla="*/ 524798 w 760754"/>
                  <a:gd name="connsiteY3" fmla="*/ 7221 h 360055"/>
                  <a:gd name="connsiteX4" fmla="*/ 759748 w 760754"/>
                  <a:gd name="connsiteY4" fmla="*/ 32621 h 360055"/>
                  <a:gd name="connsiteX5" fmla="*/ 600998 w 760754"/>
                  <a:gd name="connsiteY5" fmla="*/ 26271 h 360055"/>
                  <a:gd name="connsiteX6" fmla="*/ 394623 w 760754"/>
                  <a:gd name="connsiteY6" fmla="*/ 42146 h 360055"/>
                  <a:gd name="connsiteX7" fmla="*/ 137448 w 760754"/>
                  <a:gd name="connsiteY7" fmla="*/ 204071 h 360055"/>
                  <a:gd name="connsiteX8" fmla="*/ 210473 w 760754"/>
                  <a:gd name="connsiteY8" fmla="*/ 150096 h 360055"/>
                  <a:gd name="connsiteX9" fmla="*/ 923 w 760754"/>
                  <a:gd name="connsiteY9" fmla="*/ 359646 h 36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0754" h="360055">
                    <a:moveTo>
                      <a:pt x="923" y="359646"/>
                    </a:moveTo>
                    <a:cubicBezTo>
                      <a:pt x="17327" y="349063"/>
                      <a:pt x="278736" y="116229"/>
                      <a:pt x="308898" y="86596"/>
                    </a:cubicBezTo>
                    <a:cubicBezTo>
                      <a:pt x="339061" y="56963"/>
                      <a:pt x="145915" y="195075"/>
                      <a:pt x="181898" y="181846"/>
                    </a:cubicBezTo>
                    <a:cubicBezTo>
                      <a:pt x="217881" y="168617"/>
                      <a:pt x="428490" y="32092"/>
                      <a:pt x="524798" y="7221"/>
                    </a:cubicBezTo>
                    <a:cubicBezTo>
                      <a:pt x="621106" y="-17650"/>
                      <a:pt x="747048" y="29446"/>
                      <a:pt x="759748" y="32621"/>
                    </a:cubicBezTo>
                    <a:cubicBezTo>
                      <a:pt x="772448" y="35796"/>
                      <a:pt x="661852" y="24684"/>
                      <a:pt x="600998" y="26271"/>
                    </a:cubicBezTo>
                    <a:cubicBezTo>
                      <a:pt x="540144" y="27858"/>
                      <a:pt x="471881" y="12513"/>
                      <a:pt x="394623" y="42146"/>
                    </a:cubicBezTo>
                    <a:cubicBezTo>
                      <a:pt x="317365" y="71779"/>
                      <a:pt x="168140" y="186079"/>
                      <a:pt x="137448" y="204071"/>
                    </a:cubicBezTo>
                    <a:cubicBezTo>
                      <a:pt x="106756" y="222063"/>
                      <a:pt x="228994" y="127871"/>
                      <a:pt x="210473" y="150096"/>
                    </a:cubicBezTo>
                    <a:cubicBezTo>
                      <a:pt x="191952" y="172321"/>
                      <a:pt x="-15481" y="370229"/>
                      <a:pt x="923" y="3596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855A37D8-C915-B9A8-8BC5-7C7C0B4E3644}"/>
                  </a:ext>
                </a:extLst>
              </p:cNvPr>
              <p:cNvSpPr/>
              <p:nvPr/>
            </p:nvSpPr>
            <p:spPr>
              <a:xfrm>
                <a:off x="4390818" y="1833623"/>
                <a:ext cx="19592" cy="191267"/>
              </a:xfrm>
              <a:custGeom>
                <a:avLst/>
                <a:gdLst>
                  <a:gd name="connsiteX0" fmla="*/ 9732 w 19592"/>
                  <a:gd name="connsiteY0" fmla="*/ 1527 h 191267"/>
                  <a:gd name="connsiteX1" fmla="*/ 207 w 19592"/>
                  <a:gd name="connsiteY1" fmla="*/ 188852 h 191267"/>
                  <a:gd name="connsiteX2" fmla="*/ 19257 w 19592"/>
                  <a:gd name="connsiteY2" fmla="*/ 103127 h 191267"/>
                  <a:gd name="connsiteX3" fmla="*/ 9732 w 19592"/>
                  <a:gd name="connsiteY3" fmla="*/ 1527 h 19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92" h="191267">
                    <a:moveTo>
                      <a:pt x="9732" y="1527"/>
                    </a:moveTo>
                    <a:cubicBezTo>
                      <a:pt x="6557" y="15814"/>
                      <a:pt x="-1381" y="171919"/>
                      <a:pt x="207" y="188852"/>
                    </a:cubicBezTo>
                    <a:cubicBezTo>
                      <a:pt x="1794" y="205785"/>
                      <a:pt x="17140" y="129056"/>
                      <a:pt x="19257" y="103127"/>
                    </a:cubicBezTo>
                    <a:cubicBezTo>
                      <a:pt x="21374" y="77198"/>
                      <a:pt x="12907" y="-12760"/>
                      <a:pt x="9732" y="15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A3EA5553-6E0D-C593-AC39-E4EB7CBE213C}"/>
                  </a:ext>
                </a:extLst>
              </p:cNvPr>
              <p:cNvSpPr/>
              <p:nvPr/>
            </p:nvSpPr>
            <p:spPr>
              <a:xfrm>
                <a:off x="4352669" y="1624707"/>
                <a:ext cx="1064837" cy="455004"/>
              </a:xfrm>
              <a:custGeom>
                <a:avLst/>
                <a:gdLst>
                  <a:gd name="connsiteX0" fmla="*/ 256 w 1064837"/>
                  <a:gd name="connsiteY0" fmla="*/ 454918 h 455004"/>
                  <a:gd name="connsiteX1" fmla="*/ 222506 w 1064837"/>
                  <a:gd name="connsiteY1" fmla="*/ 172343 h 455004"/>
                  <a:gd name="connsiteX2" fmla="*/ 206631 w 1064837"/>
                  <a:gd name="connsiteY2" fmla="*/ 207268 h 455004"/>
                  <a:gd name="connsiteX3" fmla="*/ 479681 w 1064837"/>
                  <a:gd name="connsiteY3" fmla="*/ 42168 h 455004"/>
                  <a:gd name="connsiteX4" fmla="*/ 463806 w 1064837"/>
                  <a:gd name="connsiteY4" fmla="*/ 64393 h 455004"/>
                  <a:gd name="connsiteX5" fmla="*/ 720981 w 1064837"/>
                  <a:gd name="connsiteY5" fmla="*/ 32643 h 455004"/>
                  <a:gd name="connsiteX6" fmla="*/ 860681 w 1064837"/>
                  <a:gd name="connsiteY6" fmla="*/ 67568 h 455004"/>
                  <a:gd name="connsiteX7" fmla="*/ 1051181 w 1064837"/>
                  <a:gd name="connsiteY7" fmla="*/ 312043 h 455004"/>
                  <a:gd name="connsiteX8" fmla="*/ 1022606 w 1064837"/>
                  <a:gd name="connsiteY8" fmla="*/ 258068 h 455004"/>
                  <a:gd name="connsiteX9" fmla="*/ 806706 w 1064837"/>
                  <a:gd name="connsiteY9" fmla="*/ 92968 h 455004"/>
                  <a:gd name="connsiteX10" fmla="*/ 873381 w 1064837"/>
                  <a:gd name="connsiteY10" fmla="*/ 86618 h 455004"/>
                  <a:gd name="connsiteX11" fmla="*/ 774956 w 1064837"/>
                  <a:gd name="connsiteY11" fmla="*/ 893 h 455004"/>
                  <a:gd name="connsiteX12" fmla="*/ 495556 w 1064837"/>
                  <a:gd name="connsiteY12" fmla="*/ 51693 h 455004"/>
                  <a:gd name="connsiteX13" fmla="*/ 184406 w 1064837"/>
                  <a:gd name="connsiteY13" fmla="*/ 200918 h 455004"/>
                  <a:gd name="connsiteX14" fmla="*/ 256 w 1064837"/>
                  <a:gd name="connsiteY14" fmla="*/ 454918 h 455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4837" h="455004">
                    <a:moveTo>
                      <a:pt x="256" y="454918"/>
                    </a:moveTo>
                    <a:cubicBezTo>
                      <a:pt x="6606" y="450156"/>
                      <a:pt x="188110" y="213618"/>
                      <a:pt x="222506" y="172343"/>
                    </a:cubicBezTo>
                    <a:cubicBezTo>
                      <a:pt x="256902" y="131068"/>
                      <a:pt x="163769" y="228964"/>
                      <a:pt x="206631" y="207268"/>
                    </a:cubicBezTo>
                    <a:cubicBezTo>
                      <a:pt x="249494" y="185572"/>
                      <a:pt x="436819" y="65980"/>
                      <a:pt x="479681" y="42168"/>
                    </a:cubicBezTo>
                    <a:cubicBezTo>
                      <a:pt x="522544" y="18355"/>
                      <a:pt x="423589" y="65981"/>
                      <a:pt x="463806" y="64393"/>
                    </a:cubicBezTo>
                    <a:cubicBezTo>
                      <a:pt x="504023" y="62805"/>
                      <a:pt x="654835" y="32114"/>
                      <a:pt x="720981" y="32643"/>
                    </a:cubicBezTo>
                    <a:cubicBezTo>
                      <a:pt x="787127" y="33172"/>
                      <a:pt x="805648" y="21001"/>
                      <a:pt x="860681" y="67568"/>
                    </a:cubicBezTo>
                    <a:cubicBezTo>
                      <a:pt x="915714" y="114135"/>
                      <a:pt x="1024194" y="280293"/>
                      <a:pt x="1051181" y="312043"/>
                    </a:cubicBezTo>
                    <a:cubicBezTo>
                      <a:pt x="1078168" y="343793"/>
                      <a:pt x="1063352" y="294580"/>
                      <a:pt x="1022606" y="258068"/>
                    </a:cubicBezTo>
                    <a:cubicBezTo>
                      <a:pt x="981860" y="221556"/>
                      <a:pt x="831577" y="121543"/>
                      <a:pt x="806706" y="92968"/>
                    </a:cubicBezTo>
                    <a:cubicBezTo>
                      <a:pt x="781835" y="64393"/>
                      <a:pt x="878673" y="101964"/>
                      <a:pt x="873381" y="86618"/>
                    </a:cubicBezTo>
                    <a:cubicBezTo>
                      <a:pt x="868089" y="71272"/>
                      <a:pt x="837927" y="6714"/>
                      <a:pt x="774956" y="893"/>
                    </a:cubicBezTo>
                    <a:cubicBezTo>
                      <a:pt x="711985" y="-4928"/>
                      <a:pt x="593981" y="18356"/>
                      <a:pt x="495556" y="51693"/>
                    </a:cubicBezTo>
                    <a:cubicBezTo>
                      <a:pt x="397131" y="85030"/>
                      <a:pt x="262193" y="136360"/>
                      <a:pt x="184406" y="200918"/>
                    </a:cubicBezTo>
                    <a:cubicBezTo>
                      <a:pt x="106619" y="265476"/>
                      <a:pt x="-6094" y="459680"/>
                      <a:pt x="256" y="4549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FCCC4E23-BEF3-C57D-6EE3-E3BA97C08097}"/>
                  </a:ext>
                </a:extLst>
              </p:cNvPr>
              <p:cNvSpPr/>
              <p:nvPr/>
            </p:nvSpPr>
            <p:spPr>
              <a:xfrm>
                <a:off x="4324186" y="1845332"/>
                <a:ext cx="1070142" cy="237809"/>
              </a:xfrm>
              <a:custGeom>
                <a:avLst/>
                <a:gdLst>
                  <a:gd name="connsiteX0" fmla="*/ 3339 w 1070142"/>
                  <a:gd name="connsiteY0" fmla="*/ 237468 h 237809"/>
                  <a:gd name="connsiteX1" fmla="*/ 568489 w 1070142"/>
                  <a:gd name="connsiteY1" fmla="*/ 69193 h 237809"/>
                  <a:gd name="connsiteX2" fmla="*/ 270039 w 1070142"/>
                  <a:gd name="connsiteY2" fmla="*/ 116818 h 237809"/>
                  <a:gd name="connsiteX3" fmla="*/ 746289 w 1070142"/>
                  <a:gd name="connsiteY3" fmla="*/ 34268 h 237809"/>
                  <a:gd name="connsiteX4" fmla="*/ 803439 w 1070142"/>
                  <a:gd name="connsiteY4" fmla="*/ 21568 h 237809"/>
                  <a:gd name="connsiteX5" fmla="*/ 1070139 w 1070142"/>
                  <a:gd name="connsiteY5" fmla="*/ 69193 h 237809"/>
                  <a:gd name="connsiteX6" fmla="*/ 809789 w 1070142"/>
                  <a:gd name="connsiteY6" fmla="*/ 12043 h 237809"/>
                  <a:gd name="connsiteX7" fmla="*/ 771689 w 1070142"/>
                  <a:gd name="connsiteY7" fmla="*/ 8868 h 237809"/>
                  <a:gd name="connsiteX8" fmla="*/ 352589 w 1070142"/>
                  <a:gd name="connsiteY8" fmla="*/ 110468 h 237809"/>
                  <a:gd name="connsiteX9" fmla="*/ 3339 w 1070142"/>
                  <a:gd name="connsiteY9" fmla="*/ 237468 h 23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142" h="237809">
                    <a:moveTo>
                      <a:pt x="3339" y="237468"/>
                    </a:moveTo>
                    <a:cubicBezTo>
                      <a:pt x="39322" y="230589"/>
                      <a:pt x="524039" y="89301"/>
                      <a:pt x="568489" y="69193"/>
                    </a:cubicBezTo>
                    <a:cubicBezTo>
                      <a:pt x="612939" y="49085"/>
                      <a:pt x="240406" y="122639"/>
                      <a:pt x="270039" y="116818"/>
                    </a:cubicBezTo>
                    <a:cubicBezTo>
                      <a:pt x="299672" y="110997"/>
                      <a:pt x="657389" y="50143"/>
                      <a:pt x="746289" y="34268"/>
                    </a:cubicBezTo>
                    <a:cubicBezTo>
                      <a:pt x="835189" y="18393"/>
                      <a:pt x="749464" y="15747"/>
                      <a:pt x="803439" y="21568"/>
                    </a:cubicBezTo>
                    <a:cubicBezTo>
                      <a:pt x="857414" y="27389"/>
                      <a:pt x="1069081" y="70781"/>
                      <a:pt x="1070139" y="69193"/>
                    </a:cubicBezTo>
                    <a:cubicBezTo>
                      <a:pt x="1071197" y="67605"/>
                      <a:pt x="859531" y="22097"/>
                      <a:pt x="809789" y="12043"/>
                    </a:cubicBezTo>
                    <a:cubicBezTo>
                      <a:pt x="760047" y="1989"/>
                      <a:pt x="847889" y="-7536"/>
                      <a:pt x="771689" y="8868"/>
                    </a:cubicBezTo>
                    <a:cubicBezTo>
                      <a:pt x="695489" y="25272"/>
                      <a:pt x="473768" y="75543"/>
                      <a:pt x="352589" y="110468"/>
                    </a:cubicBezTo>
                    <a:cubicBezTo>
                      <a:pt x="231410" y="145393"/>
                      <a:pt x="-32644" y="244347"/>
                      <a:pt x="3339" y="2374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BEA433F5-0B1C-744B-486B-16760A7CEA1C}"/>
                  </a:ext>
                </a:extLst>
              </p:cNvPr>
              <p:cNvSpPr/>
              <p:nvPr/>
            </p:nvSpPr>
            <p:spPr>
              <a:xfrm>
                <a:off x="3875528" y="2056645"/>
                <a:ext cx="547796" cy="323374"/>
              </a:xfrm>
              <a:custGeom>
                <a:avLst/>
                <a:gdLst>
                  <a:gd name="connsiteX0" fmla="*/ 547247 w 547796"/>
                  <a:gd name="connsiteY0" fmla="*/ 755 h 323374"/>
                  <a:gd name="connsiteX1" fmla="*/ 124972 w 547796"/>
                  <a:gd name="connsiteY1" fmla="*/ 219830 h 323374"/>
                  <a:gd name="connsiteX2" fmla="*/ 7497 w 547796"/>
                  <a:gd name="connsiteY2" fmla="*/ 321430 h 323374"/>
                  <a:gd name="connsiteX3" fmla="*/ 296422 w 547796"/>
                  <a:gd name="connsiteY3" fmla="*/ 137280 h 323374"/>
                  <a:gd name="connsiteX4" fmla="*/ 217047 w 547796"/>
                  <a:gd name="connsiteY4" fmla="*/ 146805 h 323374"/>
                  <a:gd name="connsiteX5" fmla="*/ 547247 w 547796"/>
                  <a:gd name="connsiteY5" fmla="*/ 755 h 323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7796" h="323374">
                    <a:moveTo>
                      <a:pt x="547247" y="755"/>
                    </a:moveTo>
                    <a:cubicBezTo>
                      <a:pt x="531901" y="12926"/>
                      <a:pt x="214930" y="166384"/>
                      <a:pt x="124972" y="219830"/>
                    </a:cubicBezTo>
                    <a:cubicBezTo>
                      <a:pt x="35014" y="273276"/>
                      <a:pt x="-21078" y="335188"/>
                      <a:pt x="7497" y="321430"/>
                    </a:cubicBezTo>
                    <a:cubicBezTo>
                      <a:pt x="36072" y="307672"/>
                      <a:pt x="261497" y="166384"/>
                      <a:pt x="296422" y="137280"/>
                    </a:cubicBezTo>
                    <a:cubicBezTo>
                      <a:pt x="331347" y="108176"/>
                      <a:pt x="182122" y="166384"/>
                      <a:pt x="217047" y="146805"/>
                    </a:cubicBezTo>
                    <a:cubicBezTo>
                      <a:pt x="251972" y="127226"/>
                      <a:pt x="562593" y="-11416"/>
                      <a:pt x="547247" y="7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AA1521DE-50BB-0D91-BC90-EE5A7A27F110}"/>
                  </a:ext>
                </a:extLst>
              </p:cNvPr>
              <p:cNvSpPr/>
              <p:nvPr/>
            </p:nvSpPr>
            <p:spPr>
              <a:xfrm>
                <a:off x="5421870" y="1973217"/>
                <a:ext cx="784842" cy="550562"/>
              </a:xfrm>
              <a:custGeom>
                <a:avLst/>
                <a:gdLst>
                  <a:gd name="connsiteX0" fmla="*/ 1030 w 784842"/>
                  <a:gd name="connsiteY0" fmla="*/ 1633 h 550562"/>
                  <a:gd name="connsiteX1" fmla="*/ 283605 w 784842"/>
                  <a:gd name="connsiteY1" fmla="*/ 157208 h 550562"/>
                  <a:gd name="connsiteX2" fmla="*/ 547130 w 784842"/>
                  <a:gd name="connsiteY2" fmla="*/ 366758 h 550562"/>
                  <a:gd name="connsiteX3" fmla="*/ 772555 w 784842"/>
                  <a:gd name="connsiteY3" fmla="*/ 547733 h 550562"/>
                  <a:gd name="connsiteX4" fmla="*/ 709055 w 784842"/>
                  <a:gd name="connsiteY4" fmla="*/ 462008 h 550562"/>
                  <a:gd name="connsiteX5" fmla="*/ 324880 w 784842"/>
                  <a:gd name="connsiteY5" fmla="*/ 261983 h 550562"/>
                  <a:gd name="connsiteX6" fmla="*/ 388380 w 784842"/>
                  <a:gd name="connsiteY6" fmla="*/ 255633 h 550562"/>
                  <a:gd name="connsiteX7" fmla="*/ 1030 w 784842"/>
                  <a:gd name="connsiteY7" fmla="*/ 1633 h 55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842" h="550562">
                    <a:moveTo>
                      <a:pt x="1030" y="1633"/>
                    </a:moveTo>
                    <a:cubicBezTo>
                      <a:pt x="-16433" y="-14771"/>
                      <a:pt x="192588" y="96354"/>
                      <a:pt x="283605" y="157208"/>
                    </a:cubicBezTo>
                    <a:cubicBezTo>
                      <a:pt x="374622" y="218062"/>
                      <a:pt x="547130" y="366758"/>
                      <a:pt x="547130" y="366758"/>
                    </a:cubicBezTo>
                    <a:cubicBezTo>
                      <a:pt x="628622" y="431846"/>
                      <a:pt x="745568" y="531858"/>
                      <a:pt x="772555" y="547733"/>
                    </a:cubicBezTo>
                    <a:cubicBezTo>
                      <a:pt x="799543" y="563608"/>
                      <a:pt x="783667" y="509633"/>
                      <a:pt x="709055" y="462008"/>
                    </a:cubicBezTo>
                    <a:cubicBezTo>
                      <a:pt x="634443" y="414383"/>
                      <a:pt x="378326" y="296379"/>
                      <a:pt x="324880" y="261983"/>
                    </a:cubicBezTo>
                    <a:cubicBezTo>
                      <a:pt x="271434" y="227587"/>
                      <a:pt x="437592" y="296379"/>
                      <a:pt x="388380" y="255633"/>
                    </a:cubicBezTo>
                    <a:cubicBezTo>
                      <a:pt x="339168" y="214887"/>
                      <a:pt x="18493" y="18037"/>
                      <a:pt x="1030" y="16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395133FA-8B69-C86F-AE22-16BF5AFB13D2}"/>
                  </a:ext>
                </a:extLst>
              </p:cNvPr>
              <p:cNvSpPr/>
              <p:nvPr/>
            </p:nvSpPr>
            <p:spPr>
              <a:xfrm>
                <a:off x="6194403" y="2571737"/>
                <a:ext cx="216181" cy="879572"/>
              </a:xfrm>
              <a:custGeom>
                <a:avLst/>
                <a:gdLst>
                  <a:gd name="connsiteX0" fmla="*/ 22 w 216181"/>
                  <a:gd name="connsiteY0" fmla="*/ 13 h 879572"/>
                  <a:gd name="connsiteX1" fmla="*/ 184172 w 216181"/>
                  <a:gd name="connsiteY1" fmla="*/ 333388 h 879572"/>
                  <a:gd name="connsiteX2" fmla="*/ 190522 w 216181"/>
                  <a:gd name="connsiteY2" fmla="*/ 558813 h 879572"/>
                  <a:gd name="connsiteX3" fmla="*/ 82572 w 216181"/>
                  <a:gd name="connsiteY3" fmla="*/ 879488 h 879572"/>
                  <a:gd name="connsiteX4" fmla="*/ 212747 w 216181"/>
                  <a:gd name="connsiteY4" fmla="*/ 590563 h 879572"/>
                  <a:gd name="connsiteX5" fmla="*/ 177822 w 216181"/>
                  <a:gd name="connsiteY5" fmla="*/ 574688 h 879572"/>
                  <a:gd name="connsiteX6" fmla="*/ 171472 w 216181"/>
                  <a:gd name="connsiteY6" fmla="*/ 346088 h 879572"/>
                  <a:gd name="connsiteX7" fmla="*/ 22 w 216181"/>
                  <a:gd name="connsiteY7" fmla="*/ 13 h 87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181" h="879572">
                    <a:moveTo>
                      <a:pt x="22" y="13"/>
                    </a:moveTo>
                    <a:cubicBezTo>
                      <a:pt x="2139" y="-2104"/>
                      <a:pt x="152422" y="240255"/>
                      <a:pt x="184172" y="333388"/>
                    </a:cubicBezTo>
                    <a:cubicBezTo>
                      <a:pt x="215922" y="426521"/>
                      <a:pt x="207455" y="467796"/>
                      <a:pt x="190522" y="558813"/>
                    </a:cubicBezTo>
                    <a:cubicBezTo>
                      <a:pt x="173589" y="649830"/>
                      <a:pt x="78868" y="874196"/>
                      <a:pt x="82572" y="879488"/>
                    </a:cubicBezTo>
                    <a:cubicBezTo>
                      <a:pt x="86276" y="884780"/>
                      <a:pt x="196872" y="641363"/>
                      <a:pt x="212747" y="590563"/>
                    </a:cubicBezTo>
                    <a:cubicBezTo>
                      <a:pt x="228622" y="539763"/>
                      <a:pt x="184701" y="615434"/>
                      <a:pt x="177822" y="574688"/>
                    </a:cubicBezTo>
                    <a:cubicBezTo>
                      <a:pt x="170943" y="533942"/>
                      <a:pt x="198459" y="437634"/>
                      <a:pt x="171472" y="346088"/>
                    </a:cubicBezTo>
                    <a:cubicBezTo>
                      <a:pt x="144485" y="254542"/>
                      <a:pt x="-2095" y="2130"/>
                      <a:pt x="22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A2EAEAE5-D677-0523-3CF9-F5345806CD01}"/>
                  </a:ext>
                </a:extLst>
              </p:cNvPr>
              <p:cNvSpPr/>
              <p:nvPr/>
            </p:nvSpPr>
            <p:spPr>
              <a:xfrm>
                <a:off x="5885813" y="2870148"/>
                <a:ext cx="434913" cy="1415962"/>
              </a:xfrm>
              <a:custGeom>
                <a:avLst/>
                <a:gdLst>
                  <a:gd name="connsiteX0" fmla="*/ 416562 w 434913"/>
                  <a:gd name="connsiteY0" fmla="*/ 52 h 1415962"/>
                  <a:gd name="connsiteX1" fmla="*/ 413387 w 434913"/>
                  <a:gd name="connsiteY1" fmla="*/ 435027 h 1415962"/>
                  <a:gd name="connsiteX2" fmla="*/ 149862 w 434913"/>
                  <a:gd name="connsiteY2" fmla="*/ 1044627 h 1415962"/>
                  <a:gd name="connsiteX3" fmla="*/ 330837 w 434913"/>
                  <a:gd name="connsiteY3" fmla="*/ 600127 h 1415962"/>
                  <a:gd name="connsiteX4" fmla="*/ 22862 w 434913"/>
                  <a:gd name="connsiteY4" fmla="*/ 1368477 h 1415962"/>
                  <a:gd name="connsiteX5" fmla="*/ 57787 w 434913"/>
                  <a:gd name="connsiteY5" fmla="*/ 1251002 h 1415962"/>
                  <a:gd name="connsiteX6" fmla="*/ 337187 w 434913"/>
                  <a:gd name="connsiteY6" fmla="*/ 574727 h 1415962"/>
                  <a:gd name="connsiteX7" fmla="*/ 391162 w 434913"/>
                  <a:gd name="connsiteY7" fmla="*/ 406452 h 1415962"/>
                  <a:gd name="connsiteX8" fmla="*/ 416562 w 434913"/>
                  <a:gd name="connsiteY8" fmla="*/ 52 h 141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13" h="1415962">
                    <a:moveTo>
                      <a:pt x="416562" y="52"/>
                    </a:moveTo>
                    <a:cubicBezTo>
                      <a:pt x="420266" y="4814"/>
                      <a:pt x="457837" y="260931"/>
                      <a:pt x="413387" y="435027"/>
                    </a:cubicBezTo>
                    <a:cubicBezTo>
                      <a:pt x="368937" y="609123"/>
                      <a:pt x="163620" y="1017110"/>
                      <a:pt x="149862" y="1044627"/>
                    </a:cubicBezTo>
                    <a:cubicBezTo>
                      <a:pt x="136104" y="1072144"/>
                      <a:pt x="352004" y="546152"/>
                      <a:pt x="330837" y="600127"/>
                    </a:cubicBezTo>
                    <a:cubicBezTo>
                      <a:pt x="309670" y="654102"/>
                      <a:pt x="68370" y="1259998"/>
                      <a:pt x="22862" y="1368477"/>
                    </a:cubicBezTo>
                    <a:cubicBezTo>
                      <a:pt x="-22646" y="1476956"/>
                      <a:pt x="5400" y="1383294"/>
                      <a:pt x="57787" y="1251002"/>
                    </a:cubicBezTo>
                    <a:cubicBezTo>
                      <a:pt x="110174" y="1118710"/>
                      <a:pt x="281625" y="715485"/>
                      <a:pt x="337187" y="574727"/>
                    </a:cubicBezTo>
                    <a:cubicBezTo>
                      <a:pt x="392749" y="433969"/>
                      <a:pt x="378991" y="497469"/>
                      <a:pt x="391162" y="406452"/>
                    </a:cubicBezTo>
                    <a:cubicBezTo>
                      <a:pt x="403333" y="315435"/>
                      <a:pt x="412858" y="-4710"/>
                      <a:pt x="416562" y="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DE33476C-7363-DC60-0481-F97796534A37}"/>
                  </a:ext>
                </a:extLst>
              </p:cNvPr>
              <p:cNvSpPr/>
              <p:nvPr/>
            </p:nvSpPr>
            <p:spPr>
              <a:xfrm>
                <a:off x="6432294" y="3209425"/>
                <a:ext cx="320030" cy="1475045"/>
              </a:xfrm>
              <a:custGeom>
                <a:avLst/>
                <a:gdLst>
                  <a:gd name="connsiteX0" fmla="*/ 256 w 320030"/>
                  <a:gd name="connsiteY0" fmla="*/ 3675 h 1475045"/>
                  <a:gd name="connsiteX1" fmla="*/ 190756 w 320030"/>
                  <a:gd name="connsiteY1" fmla="*/ 711700 h 1475045"/>
                  <a:gd name="connsiteX2" fmla="*/ 276481 w 320030"/>
                  <a:gd name="connsiteY2" fmla="*/ 1013325 h 1475045"/>
                  <a:gd name="connsiteX3" fmla="*/ 263781 w 320030"/>
                  <a:gd name="connsiteY3" fmla="*/ 956175 h 1475045"/>
                  <a:gd name="connsiteX4" fmla="*/ 317756 w 320030"/>
                  <a:gd name="connsiteY4" fmla="*/ 1162550 h 1475045"/>
                  <a:gd name="connsiteX5" fmla="*/ 308231 w 320030"/>
                  <a:gd name="connsiteY5" fmla="*/ 1473700 h 1475045"/>
                  <a:gd name="connsiteX6" fmla="*/ 292356 w 320030"/>
                  <a:gd name="connsiteY6" fmla="*/ 1032375 h 1475045"/>
                  <a:gd name="connsiteX7" fmla="*/ 286006 w 320030"/>
                  <a:gd name="connsiteY7" fmla="*/ 1067300 h 1475045"/>
                  <a:gd name="connsiteX8" fmla="*/ 139956 w 320030"/>
                  <a:gd name="connsiteY8" fmla="*/ 422775 h 1475045"/>
                  <a:gd name="connsiteX9" fmla="*/ 149481 w 320030"/>
                  <a:gd name="connsiteY9" fmla="*/ 432300 h 1475045"/>
                  <a:gd name="connsiteX10" fmla="*/ 256 w 320030"/>
                  <a:gd name="connsiteY10" fmla="*/ 3675 h 147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030" h="1475045">
                    <a:moveTo>
                      <a:pt x="256" y="3675"/>
                    </a:moveTo>
                    <a:cubicBezTo>
                      <a:pt x="7135" y="50242"/>
                      <a:pt x="144719" y="543425"/>
                      <a:pt x="190756" y="711700"/>
                    </a:cubicBezTo>
                    <a:cubicBezTo>
                      <a:pt x="236793" y="879975"/>
                      <a:pt x="264310" y="972579"/>
                      <a:pt x="276481" y="1013325"/>
                    </a:cubicBezTo>
                    <a:cubicBezTo>
                      <a:pt x="288652" y="1054071"/>
                      <a:pt x="256902" y="931304"/>
                      <a:pt x="263781" y="956175"/>
                    </a:cubicBezTo>
                    <a:cubicBezTo>
                      <a:pt x="270660" y="981046"/>
                      <a:pt x="310348" y="1076296"/>
                      <a:pt x="317756" y="1162550"/>
                    </a:cubicBezTo>
                    <a:cubicBezTo>
                      <a:pt x="325164" y="1248804"/>
                      <a:pt x="312464" y="1495396"/>
                      <a:pt x="308231" y="1473700"/>
                    </a:cubicBezTo>
                    <a:cubicBezTo>
                      <a:pt x="303998" y="1452004"/>
                      <a:pt x="296060" y="1100108"/>
                      <a:pt x="292356" y="1032375"/>
                    </a:cubicBezTo>
                    <a:cubicBezTo>
                      <a:pt x="288652" y="964642"/>
                      <a:pt x="311406" y="1168900"/>
                      <a:pt x="286006" y="1067300"/>
                    </a:cubicBezTo>
                    <a:cubicBezTo>
                      <a:pt x="260606" y="965700"/>
                      <a:pt x="162710" y="528608"/>
                      <a:pt x="139956" y="422775"/>
                    </a:cubicBezTo>
                    <a:cubicBezTo>
                      <a:pt x="117202" y="316942"/>
                      <a:pt x="172235" y="497388"/>
                      <a:pt x="149481" y="432300"/>
                    </a:cubicBezTo>
                    <a:cubicBezTo>
                      <a:pt x="126727" y="367212"/>
                      <a:pt x="-6623" y="-42892"/>
                      <a:pt x="256" y="36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DF90DB3F-7EDB-57E4-623A-92181176F3A7}"/>
                  </a:ext>
                </a:extLst>
              </p:cNvPr>
              <p:cNvSpPr/>
              <p:nvPr/>
            </p:nvSpPr>
            <p:spPr>
              <a:xfrm>
                <a:off x="5945767" y="4129736"/>
                <a:ext cx="211028" cy="661339"/>
              </a:xfrm>
              <a:custGeom>
                <a:avLst/>
                <a:gdLst>
                  <a:gd name="connsiteX0" fmla="*/ 10533 w 211028"/>
                  <a:gd name="connsiteY0" fmla="*/ 939 h 661339"/>
                  <a:gd name="connsiteX1" fmla="*/ 20058 w 211028"/>
                  <a:gd name="connsiteY1" fmla="*/ 153339 h 661339"/>
                  <a:gd name="connsiteX2" fmla="*/ 197858 w 211028"/>
                  <a:gd name="connsiteY2" fmla="*/ 543864 h 661339"/>
                  <a:gd name="connsiteX3" fmla="*/ 197858 w 211028"/>
                  <a:gd name="connsiteY3" fmla="*/ 661339 h 661339"/>
                  <a:gd name="connsiteX4" fmla="*/ 197858 w 211028"/>
                  <a:gd name="connsiteY4" fmla="*/ 505764 h 661339"/>
                  <a:gd name="connsiteX5" fmla="*/ 77208 w 211028"/>
                  <a:gd name="connsiteY5" fmla="*/ 213664 h 661339"/>
                  <a:gd name="connsiteX6" fmla="*/ 10533 w 211028"/>
                  <a:gd name="connsiteY6" fmla="*/ 939 h 66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028" h="661339">
                    <a:moveTo>
                      <a:pt x="10533" y="939"/>
                    </a:moveTo>
                    <a:cubicBezTo>
                      <a:pt x="1008" y="-9115"/>
                      <a:pt x="-11163" y="62852"/>
                      <a:pt x="20058" y="153339"/>
                    </a:cubicBezTo>
                    <a:cubicBezTo>
                      <a:pt x="51279" y="243827"/>
                      <a:pt x="168225" y="459197"/>
                      <a:pt x="197858" y="543864"/>
                    </a:cubicBezTo>
                    <a:cubicBezTo>
                      <a:pt x="227491" y="628531"/>
                      <a:pt x="197858" y="661339"/>
                      <a:pt x="197858" y="661339"/>
                    </a:cubicBezTo>
                    <a:cubicBezTo>
                      <a:pt x="197858" y="654989"/>
                      <a:pt x="217966" y="580377"/>
                      <a:pt x="197858" y="505764"/>
                    </a:cubicBezTo>
                    <a:cubicBezTo>
                      <a:pt x="177750" y="431151"/>
                      <a:pt x="108429" y="291452"/>
                      <a:pt x="77208" y="213664"/>
                    </a:cubicBezTo>
                    <a:cubicBezTo>
                      <a:pt x="45987" y="135876"/>
                      <a:pt x="20058" y="10993"/>
                      <a:pt x="10533" y="9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D44E0DF0-DC52-E653-D6BB-E992FED3D4B5}"/>
                  </a:ext>
                </a:extLst>
              </p:cNvPr>
              <p:cNvSpPr/>
              <p:nvPr/>
            </p:nvSpPr>
            <p:spPr>
              <a:xfrm>
                <a:off x="6478007" y="4682546"/>
                <a:ext cx="253243" cy="910750"/>
              </a:xfrm>
              <a:custGeom>
                <a:avLst/>
                <a:gdLst>
                  <a:gd name="connsiteX0" fmla="*/ 252993 w 253243"/>
                  <a:gd name="connsiteY0" fmla="*/ 3754 h 910750"/>
                  <a:gd name="connsiteX1" fmla="*/ 87893 w 253243"/>
                  <a:gd name="connsiteY1" fmla="*/ 508579 h 910750"/>
                  <a:gd name="connsiteX2" fmla="*/ 2168 w 253243"/>
                  <a:gd name="connsiteY2" fmla="*/ 899104 h 910750"/>
                  <a:gd name="connsiteX3" fmla="*/ 33918 w 253243"/>
                  <a:gd name="connsiteY3" fmla="*/ 762579 h 910750"/>
                  <a:gd name="connsiteX4" fmla="*/ 122818 w 253243"/>
                  <a:gd name="connsiteY4" fmla="*/ 302204 h 910750"/>
                  <a:gd name="connsiteX5" fmla="*/ 252993 w 253243"/>
                  <a:gd name="connsiteY5" fmla="*/ 3754 h 910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243" h="910750">
                    <a:moveTo>
                      <a:pt x="252993" y="3754"/>
                    </a:moveTo>
                    <a:cubicBezTo>
                      <a:pt x="247172" y="38150"/>
                      <a:pt x="129697" y="359354"/>
                      <a:pt x="87893" y="508579"/>
                    </a:cubicBezTo>
                    <a:cubicBezTo>
                      <a:pt x="46089" y="657804"/>
                      <a:pt x="11164" y="856771"/>
                      <a:pt x="2168" y="899104"/>
                    </a:cubicBezTo>
                    <a:cubicBezTo>
                      <a:pt x="-6828" y="941437"/>
                      <a:pt x="13810" y="862062"/>
                      <a:pt x="33918" y="762579"/>
                    </a:cubicBezTo>
                    <a:cubicBezTo>
                      <a:pt x="54026" y="663096"/>
                      <a:pt x="84189" y="424971"/>
                      <a:pt x="122818" y="302204"/>
                    </a:cubicBezTo>
                    <a:cubicBezTo>
                      <a:pt x="161447" y="179437"/>
                      <a:pt x="258814" y="-30642"/>
                      <a:pt x="252993" y="37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97749733-4DBF-BBFB-301B-115CDEACED34}"/>
                  </a:ext>
                </a:extLst>
              </p:cNvPr>
              <p:cNvSpPr/>
              <p:nvPr/>
            </p:nvSpPr>
            <p:spPr>
              <a:xfrm>
                <a:off x="6070600" y="6092825"/>
                <a:ext cx="209550" cy="59168"/>
              </a:xfrm>
              <a:custGeom>
                <a:avLst/>
                <a:gdLst>
                  <a:gd name="connsiteX0" fmla="*/ 0 w 209550"/>
                  <a:gd name="connsiteY0" fmla="*/ 0 h 59168"/>
                  <a:gd name="connsiteX1" fmla="*/ 155575 w 209550"/>
                  <a:gd name="connsiteY1" fmla="*/ 53975 h 59168"/>
                  <a:gd name="connsiteX2" fmla="*/ 209550 w 209550"/>
                  <a:gd name="connsiteY2" fmla="*/ 53975 h 5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0" h="59168">
                    <a:moveTo>
                      <a:pt x="0" y="0"/>
                    </a:moveTo>
                    <a:cubicBezTo>
                      <a:pt x="60325" y="22489"/>
                      <a:pt x="120650" y="44979"/>
                      <a:pt x="155575" y="53975"/>
                    </a:cubicBezTo>
                    <a:cubicBezTo>
                      <a:pt x="190500" y="62971"/>
                      <a:pt x="200025" y="58473"/>
                      <a:pt x="209550" y="53975"/>
                    </a:cubicBezTo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31A3A26C-37B4-B0A7-E6E4-FCD63C9FE6A5}"/>
                  </a:ext>
                </a:extLst>
              </p:cNvPr>
              <p:cNvSpPr/>
              <p:nvPr/>
            </p:nvSpPr>
            <p:spPr>
              <a:xfrm>
                <a:off x="6070412" y="5454606"/>
                <a:ext cx="394378" cy="684135"/>
              </a:xfrm>
              <a:custGeom>
                <a:avLst/>
                <a:gdLst>
                  <a:gd name="connsiteX0" fmla="*/ 384363 w 394378"/>
                  <a:gd name="connsiteY0" fmla="*/ 44 h 684135"/>
                  <a:gd name="connsiteX1" fmla="*/ 390713 w 394378"/>
                  <a:gd name="connsiteY1" fmla="*/ 260394 h 684135"/>
                  <a:gd name="connsiteX2" fmla="*/ 333563 w 394378"/>
                  <a:gd name="connsiteY2" fmla="*/ 390569 h 684135"/>
                  <a:gd name="connsiteX3" fmla="*/ 235138 w 394378"/>
                  <a:gd name="connsiteY3" fmla="*/ 666794 h 684135"/>
                  <a:gd name="connsiteX4" fmla="*/ 188 w 394378"/>
                  <a:gd name="connsiteY4" fmla="*/ 654094 h 684135"/>
                  <a:gd name="connsiteX5" fmla="*/ 197038 w 394378"/>
                  <a:gd name="connsiteY5" fmla="*/ 644569 h 684135"/>
                  <a:gd name="connsiteX6" fmla="*/ 282763 w 394378"/>
                  <a:gd name="connsiteY6" fmla="*/ 485819 h 684135"/>
                  <a:gd name="connsiteX7" fmla="*/ 349438 w 394378"/>
                  <a:gd name="connsiteY7" fmla="*/ 241344 h 684135"/>
                  <a:gd name="connsiteX8" fmla="*/ 384363 w 394378"/>
                  <a:gd name="connsiteY8" fmla="*/ 44 h 68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4378" h="684135">
                    <a:moveTo>
                      <a:pt x="384363" y="44"/>
                    </a:moveTo>
                    <a:cubicBezTo>
                      <a:pt x="391242" y="3219"/>
                      <a:pt x="399180" y="195306"/>
                      <a:pt x="390713" y="260394"/>
                    </a:cubicBezTo>
                    <a:cubicBezTo>
                      <a:pt x="382246" y="325482"/>
                      <a:pt x="359492" y="322836"/>
                      <a:pt x="333563" y="390569"/>
                    </a:cubicBezTo>
                    <a:cubicBezTo>
                      <a:pt x="307634" y="458302"/>
                      <a:pt x="290700" y="622873"/>
                      <a:pt x="235138" y="666794"/>
                    </a:cubicBezTo>
                    <a:cubicBezTo>
                      <a:pt x="179576" y="710715"/>
                      <a:pt x="6538" y="657798"/>
                      <a:pt x="188" y="654094"/>
                    </a:cubicBezTo>
                    <a:cubicBezTo>
                      <a:pt x="-6162" y="650390"/>
                      <a:pt x="149942" y="672615"/>
                      <a:pt x="197038" y="644569"/>
                    </a:cubicBezTo>
                    <a:cubicBezTo>
                      <a:pt x="244134" y="616523"/>
                      <a:pt x="257363" y="553023"/>
                      <a:pt x="282763" y="485819"/>
                    </a:cubicBezTo>
                    <a:cubicBezTo>
                      <a:pt x="308163" y="418615"/>
                      <a:pt x="334621" y="317544"/>
                      <a:pt x="349438" y="241344"/>
                    </a:cubicBezTo>
                    <a:cubicBezTo>
                      <a:pt x="364255" y="165144"/>
                      <a:pt x="377484" y="-3131"/>
                      <a:pt x="384363" y="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BE594CE8-0325-8C8F-9E96-7803BA272B0B}"/>
                  </a:ext>
                </a:extLst>
              </p:cNvPr>
              <p:cNvSpPr/>
              <p:nvPr/>
            </p:nvSpPr>
            <p:spPr>
              <a:xfrm>
                <a:off x="5953017" y="4692271"/>
                <a:ext cx="199545" cy="452989"/>
              </a:xfrm>
              <a:custGeom>
                <a:avLst/>
                <a:gdLst>
                  <a:gd name="connsiteX0" fmla="*/ 196958 w 199545"/>
                  <a:gd name="connsiteY0" fmla="*/ 3554 h 452989"/>
                  <a:gd name="connsiteX1" fmla="*/ 108 w 199545"/>
                  <a:gd name="connsiteY1" fmla="*/ 451229 h 452989"/>
                  <a:gd name="connsiteX2" fmla="*/ 168383 w 199545"/>
                  <a:gd name="connsiteY2" fmla="*/ 162304 h 452989"/>
                  <a:gd name="connsiteX3" fmla="*/ 114408 w 199545"/>
                  <a:gd name="connsiteY3" fmla="*/ 238504 h 452989"/>
                  <a:gd name="connsiteX4" fmla="*/ 196958 w 199545"/>
                  <a:gd name="connsiteY4" fmla="*/ 3554 h 45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545" h="452989">
                    <a:moveTo>
                      <a:pt x="196958" y="3554"/>
                    </a:moveTo>
                    <a:cubicBezTo>
                      <a:pt x="177908" y="39008"/>
                      <a:pt x="4870" y="424771"/>
                      <a:pt x="108" y="451229"/>
                    </a:cubicBezTo>
                    <a:cubicBezTo>
                      <a:pt x="-4654" y="477687"/>
                      <a:pt x="149333" y="197758"/>
                      <a:pt x="168383" y="162304"/>
                    </a:cubicBezTo>
                    <a:cubicBezTo>
                      <a:pt x="187433" y="126850"/>
                      <a:pt x="104883" y="268137"/>
                      <a:pt x="114408" y="238504"/>
                    </a:cubicBezTo>
                    <a:cubicBezTo>
                      <a:pt x="123933" y="208871"/>
                      <a:pt x="216008" y="-31900"/>
                      <a:pt x="196958" y="35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2213898F-1686-C1F2-7FC9-F84305A30B52}"/>
                  </a:ext>
                </a:extLst>
              </p:cNvPr>
              <p:cNvSpPr/>
              <p:nvPr/>
            </p:nvSpPr>
            <p:spPr>
              <a:xfrm>
                <a:off x="5871839" y="4180441"/>
                <a:ext cx="94035" cy="1045804"/>
              </a:xfrm>
              <a:custGeom>
                <a:avLst/>
                <a:gdLst>
                  <a:gd name="connsiteX0" fmla="*/ 93986 w 94035"/>
                  <a:gd name="connsiteY0" fmla="*/ 4209 h 1045804"/>
                  <a:gd name="connsiteX1" fmla="*/ 14611 w 94035"/>
                  <a:gd name="connsiteY1" fmla="*/ 407434 h 1045804"/>
                  <a:gd name="connsiteX2" fmla="*/ 5086 w 94035"/>
                  <a:gd name="connsiteY2" fmla="*/ 286784 h 1045804"/>
                  <a:gd name="connsiteX3" fmla="*/ 71761 w 94035"/>
                  <a:gd name="connsiteY3" fmla="*/ 1013859 h 1045804"/>
                  <a:gd name="connsiteX4" fmla="*/ 46361 w 94035"/>
                  <a:gd name="connsiteY4" fmla="*/ 848759 h 1045804"/>
                  <a:gd name="connsiteX5" fmla="*/ 1911 w 94035"/>
                  <a:gd name="connsiteY5" fmla="*/ 239159 h 1045804"/>
                  <a:gd name="connsiteX6" fmla="*/ 93986 w 94035"/>
                  <a:gd name="connsiteY6" fmla="*/ 4209 h 104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035" h="1045804">
                    <a:moveTo>
                      <a:pt x="93986" y="4209"/>
                    </a:moveTo>
                    <a:cubicBezTo>
                      <a:pt x="96103" y="32255"/>
                      <a:pt x="29428" y="360338"/>
                      <a:pt x="14611" y="407434"/>
                    </a:cubicBezTo>
                    <a:cubicBezTo>
                      <a:pt x="-206" y="454530"/>
                      <a:pt x="-4439" y="185713"/>
                      <a:pt x="5086" y="286784"/>
                    </a:cubicBezTo>
                    <a:cubicBezTo>
                      <a:pt x="14611" y="387855"/>
                      <a:pt x="64882" y="920197"/>
                      <a:pt x="71761" y="1013859"/>
                    </a:cubicBezTo>
                    <a:cubicBezTo>
                      <a:pt x="78640" y="1107521"/>
                      <a:pt x="58003" y="977876"/>
                      <a:pt x="46361" y="848759"/>
                    </a:cubicBezTo>
                    <a:cubicBezTo>
                      <a:pt x="34719" y="719642"/>
                      <a:pt x="-8672" y="386267"/>
                      <a:pt x="1911" y="239159"/>
                    </a:cubicBezTo>
                    <a:cubicBezTo>
                      <a:pt x="12494" y="92051"/>
                      <a:pt x="91869" y="-23837"/>
                      <a:pt x="93986" y="42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08263662-0987-3D53-2BDB-9C2C68628950}"/>
                  </a:ext>
                </a:extLst>
              </p:cNvPr>
              <p:cNvSpPr/>
              <p:nvPr/>
            </p:nvSpPr>
            <p:spPr>
              <a:xfrm>
                <a:off x="5951416" y="5279581"/>
                <a:ext cx="239834" cy="1272168"/>
              </a:xfrm>
              <a:custGeom>
                <a:avLst/>
                <a:gdLst>
                  <a:gd name="connsiteX0" fmla="*/ 1709 w 239834"/>
                  <a:gd name="connsiteY0" fmla="*/ 444 h 1272168"/>
                  <a:gd name="connsiteX1" fmla="*/ 74734 w 239834"/>
                  <a:gd name="connsiteY1" fmla="*/ 533844 h 1272168"/>
                  <a:gd name="connsiteX2" fmla="*/ 122359 w 239834"/>
                  <a:gd name="connsiteY2" fmla="*/ 895794 h 1272168"/>
                  <a:gd name="connsiteX3" fmla="*/ 122359 w 239834"/>
                  <a:gd name="connsiteY3" fmla="*/ 670369 h 1272168"/>
                  <a:gd name="connsiteX4" fmla="*/ 144584 w 239834"/>
                  <a:gd name="connsiteY4" fmla="*/ 984694 h 1272168"/>
                  <a:gd name="connsiteX5" fmla="*/ 239834 w 239834"/>
                  <a:gd name="connsiteY5" fmla="*/ 1270444 h 1272168"/>
                  <a:gd name="connsiteX6" fmla="*/ 144584 w 239834"/>
                  <a:gd name="connsiteY6" fmla="*/ 1076769 h 1272168"/>
                  <a:gd name="connsiteX7" fmla="*/ 112834 w 239834"/>
                  <a:gd name="connsiteY7" fmla="*/ 549719 h 1272168"/>
                  <a:gd name="connsiteX8" fmla="*/ 109659 w 239834"/>
                  <a:gd name="connsiteY8" fmla="*/ 632269 h 1272168"/>
                  <a:gd name="connsiteX9" fmla="*/ 30284 w 239834"/>
                  <a:gd name="connsiteY9" fmla="*/ 444944 h 1272168"/>
                  <a:gd name="connsiteX10" fmla="*/ 1709 w 239834"/>
                  <a:gd name="connsiteY10" fmla="*/ 444 h 12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834" h="1272168">
                    <a:moveTo>
                      <a:pt x="1709" y="444"/>
                    </a:moveTo>
                    <a:cubicBezTo>
                      <a:pt x="9117" y="15261"/>
                      <a:pt x="54626" y="384619"/>
                      <a:pt x="74734" y="533844"/>
                    </a:cubicBezTo>
                    <a:cubicBezTo>
                      <a:pt x="94842" y="683069"/>
                      <a:pt x="114422" y="873040"/>
                      <a:pt x="122359" y="895794"/>
                    </a:cubicBezTo>
                    <a:cubicBezTo>
                      <a:pt x="130297" y="918548"/>
                      <a:pt x="118655" y="655552"/>
                      <a:pt x="122359" y="670369"/>
                    </a:cubicBezTo>
                    <a:cubicBezTo>
                      <a:pt x="126063" y="685186"/>
                      <a:pt x="125005" y="884682"/>
                      <a:pt x="144584" y="984694"/>
                    </a:cubicBezTo>
                    <a:cubicBezTo>
                      <a:pt x="164163" y="1084706"/>
                      <a:pt x="239834" y="1255098"/>
                      <a:pt x="239834" y="1270444"/>
                    </a:cubicBezTo>
                    <a:cubicBezTo>
                      <a:pt x="239834" y="1285790"/>
                      <a:pt x="165751" y="1196890"/>
                      <a:pt x="144584" y="1076769"/>
                    </a:cubicBezTo>
                    <a:cubicBezTo>
                      <a:pt x="123417" y="956648"/>
                      <a:pt x="118655" y="623802"/>
                      <a:pt x="112834" y="549719"/>
                    </a:cubicBezTo>
                    <a:cubicBezTo>
                      <a:pt x="107013" y="475636"/>
                      <a:pt x="123417" y="649731"/>
                      <a:pt x="109659" y="632269"/>
                    </a:cubicBezTo>
                    <a:cubicBezTo>
                      <a:pt x="95901" y="614807"/>
                      <a:pt x="48276" y="544427"/>
                      <a:pt x="30284" y="444944"/>
                    </a:cubicBezTo>
                    <a:cubicBezTo>
                      <a:pt x="12292" y="345461"/>
                      <a:pt x="-5699" y="-14373"/>
                      <a:pt x="1709" y="4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6C0075E0-7D3C-C268-CF38-59A4C6590E86}"/>
                  </a:ext>
                </a:extLst>
              </p:cNvPr>
              <p:cNvSpPr/>
              <p:nvPr/>
            </p:nvSpPr>
            <p:spPr>
              <a:xfrm>
                <a:off x="4274993" y="5016423"/>
                <a:ext cx="109922" cy="1584402"/>
              </a:xfrm>
              <a:custGeom>
                <a:avLst/>
                <a:gdLst>
                  <a:gd name="connsiteX0" fmla="*/ 1732 w 109922"/>
                  <a:gd name="connsiteY0" fmla="*/ 9602 h 1584402"/>
                  <a:gd name="connsiteX1" fmla="*/ 93807 w 109922"/>
                  <a:gd name="connsiteY1" fmla="*/ 949402 h 1584402"/>
                  <a:gd name="connsiteX2" fmla="*/ 90632 w 109922"/>
                  <a:gd name="connsiteY2" fmla="*/ 1584402 h 1584402"/>
                  <a:gd name="connsiteX3" fmla="*/ 109682 w 109922"/>
                  <a:gd name="connsiteY3" fmla="*/ 949402 h 1584402"/>
                  <a:gd name="connsiteX4" fmla="*/ 96982 w 109922"/>
                  <a:gd name="connsiteY4" fmla="*/ 1009727 h 1584402"/>
                  <a:gd name="connsiteX5" fmla="*/ 39832 w 109922"/>
                  <a:gd name="connsiteY5" fmla="*/ 492202 h 1584402"/>
                  <a:gd name="connsiteX6" fmla="*/ 1732 w 109922"/>
                  <a:gd name="connsiteY6" fmla="*/ 9602 h 158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22" h="1584402">
                    <a:moveTo>
                      <a:pt x="1732" y="9602"/>
                    </a:moveTo>
                    <a:cubicBezTo>
                      <a:pt x="10728" y="85802"/>
                      <a:pt x="78990" y="686935"/>
                      <a:pt x="93807" y="949402"/>
                    </a:cubicBezTo>
                    <a:cubicBezTo>
                      <a:pt x="108624" y="1211869"/>
                      <a:pt x="87986" y="1584402"/>
                      <a:pt x="90632" y="1584402"/>
                    </a:cubicBezTo>
                    <a:cubicBezTo>
                      <a:pt x="93278" y="1584402"/>
                      <a:pt x="108624" y="1045181"/>
                      <a:pt x="109682" y="949402"/>
                    </a:cubicBezTo>
                    <a:cubicBezTo>
                      <a:pt x="110740" y="853623"/>
                      <a:pt x="108624" y="1085927"/>
                      <a:pt x="96982" y="1009727"/>
                    </a:cubicBezTo>
                    <a:cubicBezTo>
                      <a:pt x="85340" y="933527"/>
                      <a:pt x="58882" y="653598"/>
                      <a:pt x="39832" y="492202"/>
                    </a:cubicBezTo>
                    <a:cubicBezTo>
                      <a:pt x="20782" y="330806"/>
                      <a:pt x="-7264" y="-66598"/>
                      <a:pt x="1732" y="96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732832E6-666B-0CC9-8335-247F636C5211}"/>
                  </a:ext>
                </a:extLst>
              </p:cNvPr>
              <p:cNvSpPr/>
              <p:nvPr/>
            </p:nvSpPr>
            <p:spPr>
              <a:xfrm>
                <a:off x="3818737" y="6619630"/>
                <a:ext cx="607730" cy="26934"/>
              </a:xfrm>
              <a:custGeom>
                <a:avLst/>
                <a:gdLst>
                  <a:gd name="connsiteX0" fmla="*/ 10313 w 607730"/>
                  <a:gd name="connsiteY0" fmla="*/ 22470 h 26934"/>
                  <a:gd name="connsiteX1" fmla="*/ 594513 w 607730"/>
                  <a:gd name="connsiteY1" fmla="*/ 25645 h 26934"/>
                  <a:gd name="connsiteX2" fmla="*/ 423063 w 607730"/>
                  <a:gd name="connsiteY2" fmla="*/ 245 h 26934"/>
                  <a:gd name="connsiteX3" fmla="*/ 480213 w 607730"/>
                  <a:gd name="connsiteY3" fmla="*/ 12945 h 26934"/>
                  <a:gd name="connsiteX4" fmla="*/ 238913 w 607730"/>
                  <a:gd name="connsiteY4" fmla="*/ 16120 h 26934"/>
                  <a:gd name="connsiteX5" fmla="*/ 10313 w 607730"/>
                  <a:gd name="connsiteY5" fmla="*/ 22470 h 26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730" h="26934">
                    <a:moveTo>
                      <a:pt x="10313" y="22470"/>
                    </a:moveTo>
                    <a:cubicBezTo>
                      <a:pt x="69580" y="24057"/>
                      <a:pt x="525721" y="29349"/>
                      <a:pt x="594513" y="25645"/>
                    </a:cubicBezTo>
                    <a:cubicBezTo>
                      <a:pt x="663305" y="21941"/>
                      <a:pt x="442113" y="2362"/>
                      <a:pt x="423063" y="245"/>
                    </a:cubicBezTo>
                    <a:cubicBezTo>
                      <a:pt x="404013" y="-1872"/>
                      <a:pt x="510905" y="10299"/>
                      <a:pt x="480213" y="12945"/>
                    </a:cubicBezTo>
                    <a:cubicBezTo>
                      <a:pt x="449521" y="15591"/>
                      <a:pt x="314584" y="17178"/>
                      <a:pt x="238913" y="16120"/>
                    </a:cubicBezTo>
                    <a:cubicBezTo>
                      <a:pt x="163242" y="15062"/>
                      <a:pt x="-48954" y="20883"/>
                      <a:pt x="10313" y="224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9E923FDE-E19B-625E-A19E-862AA60E0018}"/>
                  </a:ext>
                </a:extLst>
              </p:cNvPr>
              <p:cNvSpPr/>
              <p:nvPr/>
            </p:nvSpPr>
            <p:spPr>
              <a:xfrm>
                <a:off x="3785542" y="6261085"/>
                <a:ext cx="50225" cy="384334"/>
              </a:xfrm>
              <a:custGeom>
                <a:avLst/>
                <a:gdLst>
                  <a:gd name="connsiteX0" fmla="*/ 49858 w 50225"/>
                  <a:gd name="connsiteY0" fmla="*/ 15 h 384334"/>
                  <a:gd name="connsiteX1" fmla="*/ 24458 w 50225"/>
                  <a:gd name="connsiteY1" fmla="*/ 184165 h 384334"/>
                  <a:gd name="connsiteX2" fmla="*/ 27633 w 50225"/>
                  <a:gd name="connsiteY2" fmla="*/ 384190 h 384334"/>
                  <a:gd name="connsiteX3" fmla="*/ 5408 w 50225"/>
                  <a:gd name="connsiteY3" fmla="*/ 152415 h 384334"/>
                  <a:gd name="connsiteX4" fmla="*/ 2233 w 50225"/>
                  <a:gd name="connsiteY4" fmla="*/ 193690 h 384334"/>
                  <a:gd name="connsiteX5" fmla="*/ 49858 w 50225"/>
                  <a:gd name="connsiteY5" fmla="*/ 15 h 38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225" h="384334">
                    <a:moveTo>
                      <a:pt x="49858" y="15"/>
                    </a:moveTo>
                    <a:cubicBezTo>
                      <a:pt x="53562" y="-1572"/>
                      <a:pt x="28162" y="120136"/>
                      <a:pt x="24458" y="184165"/>
                    </a:cubicBezTo>
                    <a:cubicBezTo>
                      <a:pt x="20754" y="248194"/>
                      <a:pt x="30808" y="389482"/>
                      <a:pt x="27633" y="384190"/>
                    </a:cubicBezTo>
                    <a:cubicBezTo>
                      <a:pt x="24458" y="378898"/>
                      <a:pt x="9641" y="184165"/>
                      <a:pt x="5408" y="152415"/>
                    </a:cubicBezTo>
                    <a:cubicBezTo>
                      <a:pt x="1175" y="120665"/>
                      <a:pt x="-2529" y="214327"/>
                      <a:pt x="2233" y="193690"/>
                    </a:cubicBezTo>
                    <a:cubicBezTo>
                      <a:pt x="6995" y="173053"/>
                      <a:pt x="46154" y="1602"/>
                      <a:pt x="49858" y="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55A27F97-D875-4CB7-A308-EC883E9823BB}"/>
                  </a:ext>
                </a:extLst>
              </p:cNvPr>
              <p:cNvSpPr/>
              <p:nvPr/>
            </p:nvSpPr>
            <p:spPr>
              <a:xfrm>
                <a:off x="4470230" y="6593281"/>
                <a:ext cx="845434" cy="55325"/>
              </a:xfrm>
              <a:custGeom>
                <a:avLst/>
                <a:gdLst>
                  <a:gd name="connsiteX0" fmla="*/ 12870 w 845434"/>
                  <a:gd name="connsiteY0" fmla="*/ 55169 h 55325"/>
                  <a:gd name="connsiteX1" fmla="*/ 828845 w 845434"/>
                  <a:gd name="connsiteY1" fmla="*/ 17069 h 55325"/>
                  <a:gd name="connsiteX2" fmla="*/ 546270 w 845434"/>
                  <a:gd name="connsiteY2" fmla="*/ 1194 h 55325"/>
                  <a:gd name="connsiteX3" fmla="*/ 362120 w 845434"/>
                  <a:gd name="connsiteY3" fmla="*/ 26594 h 55325"/>
                  <a:gd name="connsiteX4" fmla="*/ 597070 w 845434"/>
                  <a:gd name="connsiteY4" fmla="*/ 13894 h 55325"/>
                  <a:gd name="connsiteX5" fmla="*/ 346245 w 845434"/>
                  <a:gd name="connsiteY5" fmla="*/ 1194 h 55325"/>
                  <a:gd name="connsiteX6" fmla="*/ 12870 w 845434"/>
                  <a:gd name="connsiteY6" fmla="*/ 55169 h 5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5434" h="55325">
                    <a:moveTo>
                      <a:pt x="12870" y="55169"/>
                    </a:moveTo>
                    <a:cubicBezTo>
                      <a:pt x="93303" y="57815"/>
                      <a:pt x="739945" y="26065"/>
                      <a:pt x="828845" y="17069"/>
                    </a:cubicBezTo>
                    <a:cubicBezTo>
                      <a:pt x="917745" y="8073"/>
                      <a:pt x="624057" y="-393"/>
                      <a:pt x="546270" y="1194"/>
                    </a:cubicBezTo>
                    <a:cubicBezTo>
                      <a:pt x="468483" y="2781"/>
                      <a:pt x="353653" y="24477"/>
                      <a:pt x="362120" y="26594"/>
                    </a:cubicBezTo>
                    <a:cubicBezTo>
                      <a:pt x="370587" y="28711"/>
                      <a:pt x="599716" y="18127"/>
                      <a:pt x="597070" y="13894"/>
                    </a:cubicBezTo>
                    <a:cubicBezTo>
                      <a:pt x="594424" y="9661"/>
                      <a:pt x="440966" y="-4098"/>
                      <a:pt x="346245" y="1194"/>
                    </a:cubicBezTo>
                    <a:cubicBezTo>
                      <a:pt x="251524" y="6486"/>
                      <a:pt x="-67563" y="52523"/>
                      <a:pt x="12870" y="551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56ED52DA-25A4-B761-5978-7ED44FF5E3C6}"/>
                  </a:ext>
                </a:extLst>
              </p:cNvPr>
              <p:cNvSpPr/>
              <p:nvPr/>
            </p:nvSpPr>
            <p:spPr>
              <a:xfrm>
                <a:off x="5286290" y="6529587"/>
                <a:ext cx="479510" cy="84365"/>
              </a:xfrm>
              <a:custGeom>
                <a:avLst/>
                <a:gdLst>
                  <a:gd name="connsiteX0" fmla="*/ 85 w 479510"/>
                  <a:gd name="connsiteY0" fmla="*/ 61713 h 84365"/>
                  <a:gd name="connsiteX1" fmla="*/ 241385 w 479510"/>
                  <a:gd name="connsiteY1" fmla="*/ 33138 h 84365"/>
                  <a:gd name="connsiteX2" fmla="*/ 479510 w 479510"/>
                  <a:gd name="connsiteY2" fmla="*/ 52188 h 84365"/>
                  <a:gd name="connsiteX3" fmla="*/ 333460 w 479510"/>
                  <a:gd name="connsiteY3" fmla="*/ 1388 h 84365"/>
                  <a:gd name="connsiteX4" fmla="*/ 368385 w 479510"/>
                  <a:gd name="connsiteY4" fmla="*/ 20438 h 84365"/>
                  <a:gd name="connsiteX5" fmla="*/ 168360 w 479510"/>
                  <a:gd name="connsiteY5" fmla="*/ 83938 h 84365"/>
                  <a:gd name="connsiteX6" fmla="*/ 212810 w 479510"/>
                  <a:gd name="connsiteY6" fmla="*/ 49013 h 84365"/>
                  <a:gd name="connsiteX7" fmla="*/ 85 w 479510"/>
                  <a:gd name="connsiteY7" fmla="*/ 61713 h 8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9510" h="84365">
                    <a:moveTo>
                      <a:pt x="85" y="61713"/>
                    </a:moveTo>
                    <a:cubicBezTo>
                      <a:pt x="4847" y="59067"/>
                      <a:pt x="161481" y="34725"/>
                      <a:pt x="241385" y="33138"/>
                    </a:cubicBezTo>
                    <a:cubicBezTo>
                      <a:pt x="321289" y="31551"/>
                      <a:pt x="464164" y="57480"/>
                      <a:pt x="479510" y="52188"/>
                    </a:cubicBezTo>
                    <a:lnTo>
                      <a:pt x="333460" y="1388"/>
                    </a:lnTo>
                    <a:cubicBezTo>
                      <a:pt x="314939" y="-3904"/>
                      <a:pt x="395902" y="6680"/>
                      <a:pt x="368385" y="20438"/>
                    </a:cubicBezTo>
                    <a:cubicBezTo>
                      <a:pt x="340868" y="34196"/>
                      <a:pt x="194289" y="79176"/>
                      <a:pt x="168360" y="83938"/>
                    </a:cubicBezTo>
                    <a:cubicBezTo>
                      <a:pt x="142431" y="88700"/>
                      <a:pt x="234506" y="52188"/>
                      <a:pt x="212810" y="49013"/>
                    </a:cubicBezTo>
                    <a:cubicBezTo>
                      <a:pt x="191114" y="45838"/>
                      <a:pt x="-4677" y="64359"/>
                      <a:pt x="85" y="617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F14CFC87-ABBF-9542-36E1-8A4CD264B604}"/>
                  </a:ext>
                </a:extLst>
              </p:cNvPr>
              <p:cNvSpPr/>
              <p:nvPr/>
            </p:nvSpPr>
            <p:spPr>
              <a:xfrm>
                <a:off x="5755453" y="6530533"/>
                <a:ext cx="423151" cy="38344"/>
              </a:xfrm>
              <a:custGeom>
                <a:avLst/>
                <a:gdLst>
                  <a:gd name="connsiteX0" fmla="*/ 822 w 423151"/>
                  <a:gd name="connsiteY0" fmla="*/ 35367 h 38344"/>
                  <a:gd name="connsiteX1" fmla="*/ 219897 w 423151"/>
                  <a:gd name="connsiteY1" fmla="*/ 35367 h 38344"/>
                  <a:gd name="connsiteX2" fmla="*/ 423097 w 423151"/>
                  <a:gd name="connsiteY2" fmla="*/ 25842 h 38344"/>
                  <a:gd name="connsiteX3" fmla="*/ 200847 w 423151"/>
                  <a:gd name="connsiteY3" fmla="*/ 16317 h 38344"/>
                  <a:gd name="connsiteX4" fmla="*/ 302447 w 423151"/>
                  <a:gd name="connsiteY4" fmla="*/ 442 h 38344"/>
                  <a:gd name="connsiteX5" fmla="*/ 822 w 423151"/>
                  <a:gd name="connsiteY5" fmla="*/ 35367 h 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3151" h="38344">
                    <a:moveTo>
                      <a:pt x="822" y="35367"/>
                    </a:moveTo>
                    <a:cubicBezTo>
                      <a:pt x="-12936" y="41188"/>
                      <a:pt x="149518" y="36954"/>
                      <a:pt x="219897" y="35367"/>
                    </a:cubicBezTo>
                    <a:cubicBezTo>
                      <a:pt x="290276" y="33780"/>
                      <a:pt x="426272" y="29017"/>
                      <a:pt x="423097" y="25842"/>
                    </a:cubicBezTo>
                    <a:cubicBezTo>
                      <a:pt x="419922" y="22667"/>
                      <a:pt x="220955" y="20550"/>
                      <a:pt x="200847" y="16317"/>
                    </a:cubicBezTo>
                    <a:cubicBezTo>
                      <a:pt x="180739" y="12084"/>
                      <a:pt x="332080" y="-2733"/>
                      <a:pt x="302447" y="442"/>
                    </a:cubicBezTo>
                    <a:cubicBezTo>
                      <a:pt x="272814" y="3617"/>
                      <a:pt x="14580" y="29546"/>
                      <a:pt x="822" y="353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E67C2886-01E2-EFAC-9353-A85F4F59104A}"/>
                  </a:ext>
                </a:extLst>
              </p:cNvPr>
              <p:cNvSpPr/>
              <p:nvPr/>
            </p:nvSpPr>
            <p:spPr>
              <a:xfrm>
                <a:off x="3911309" y="2348852"/>
                <a:ext cx="471276" cy="1034803"/>
              </a:xfrm>
              <a:custGeom>
                <a:avLst/>
                <a:gdLst>
                  <a:gd name="connsiteX0" fmla="*/ 6641 w 471276"/>
                  <a:gd name="connsiteY0" fmla="*/ 6998 h 1034803"/>
                  <a:gd name="connsiteX1" fmla="*/ 308266 w 471276"/>
                  <a:gd name="connsiteY1" fmla="*/ 397523 h 1034803"/>
                  <a:gd name="connsiteX2" fmla="*/ 470191 w 471276"/>
                  <a:gd name="connsiteY2" fmla="*/ 1026173 h 1034803"/>
                  <a:gd name="connsiteX3" fmla="*/ 371766 w 471276"/>
                  <a:gd name="connsiteY3" fmla="*/ 734073 h 1034803"/>
                  <a:gd name="connsiteX4" fmla="*/ 232066 w 471276"/>
                  <a:gd name="connsiteY4" fmla="*/ 324498 h 1034803"/>
                  <a:gd name="connsiteX5" fmla="*/ 324141 w 471276"/>
                  <a:gd name="connsiteY5" fmla="*/ 464198 h 1034803"/>
                  <a:gd name="connsiteX6" fmla="*/ 120941 w 471276"/>
                  <a:gd name="connsiteY6" fmla="*/ 168923 h 1034803"/>
                  <a:gd name="connsiteX7" fmla="*/ 6641 w 471276"/>
                  <a:gd name="connsiteY7" fmla="*/ 6998 h 103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276" h="1034803">
                    <a:moveTo>
                      <a:pt x="6641" y="6998"/>
                    </a:moveTo>
                    <a:cubicBezTo>
                      <a:pt x="37862" y="45098"/>
                      <a:pt x="231008" y="227661"/>
                      <a:pt x="308266" y="397523"/>
                    </a:cubicBezTo>
                    <a:cubicBezTo>
                      <a:pt x="385524" y="567386"/>
                      <a:pt x="459608" y="970081"/>
                      <a:pt x="470191" y="1026173"/>
                    </a:cubicBezTo>
                    <a:cubicBezTo>
                      <a:pt x="480774" y="1082265"/>
                      <a:pt x="411454" y="851019"/>
                      <a:pt x="371766" y="734073"/>
                    </a:cubicBezTo>
                    <a:cubicBezTo>
                      <a:pt x="332078" y="617127"/>
                      <a:pt x="240004" y="369477"/>
                      <a:pt x="232066" y="324498"/>
                    </a:cubicBezTo>
                    <a:cubicBezTo>
                      <a:pt x="224128" y="279519"/>
                      <a:pt x="342662" y="490127"/>
                      <a:pt x="324141" y="464198"/>
                    </a:cubicBezTo>
                    <a:cubicBezTo>
                      <a:pt x="305620" y="438269"/>
                      <a:pt x="180737" y="242477"/>
                      <a:pt x="120941" y="168923"/>
                    </a:cubicBezTo>
                    <a:cubicBezTo>
                      <a:pt x="61145" y="95369"/>
                      <a:pt x="-24580" y="-31102"/>
                      <a:pt x="6641" y="69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26EC3E90-6727-66EC-AF0A-6F7DB51F2C80}"/>
                  </a:ext>
                </a:extLst>
              </p:cNvPr>
              <p:cNvSpPr/>
              <p:nvPr/>
            </p:nvSpPr>
            <p:spPr>
              <a:xfrm>
                <a:off x="3648378" y="2360711"/>
                <a:ext cx="383006" cy="709517"/>
              </a:xfrm>
              <a:custGeom>
                <a:avLst/>
                <a:gdLst>
                  <a:gd name="connsiteX0" fmla="*/ 212422 w 383006"/>
                  <a:gd name="connsiteY0" fmla="*/ 1489 h 709517"/>
                  <a:gd name="connsiteX1" fmla="*/ 44147 w 383006"/>
                  <a:gd name="connsiteY1" fmla="*/ 236439 h 709517"/>
                  <a:gd name="connsiteX2" fmla="*/ 88597 w 383006"/>
                  <a:gd name="connsiteY2" fmla="*/ 296764 h 709517"/>
                  <a:gd name="connsiteX3" fmla="*/ 374347 w 383006"/>
                  <a:gd name="connsiteY3" fmla="*/ 699989 h 709517"/>
                  <a:gd name="connsiteX4" fmla="*/ 282272 w 383006"/>
                  <a:gd name="connsiteY4" fmla="*/ 557114 h 709517"/>
                  <a:gd name="connsiteX5" fmla="*/ 12397 w 383006"/>
                  <a:gd name="connsiteY5" fmla="*/ 271364 h 709517"/>
                  <a:gd name="connsiteX6" fmla="*/ 63197 w 383006"/>
                  <a:gd name="connsiteY6" fmla="*/ 141189 h 709517"/>
                  <a:gd name="connsiteX7" fmla="*/ 212422 w 383006"/>
                  <a:gd name="connsiteY7" fmla="*/ 1489 h 70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3006" h="709517">
                    <a:moveTo>
                      <a:pt x="212422" y="1489"/>
                    </a:moveTo>
                    <a:cubicBezTo>
                      <a:pt x="209247" y="17364"/>
                      <a:pt x="64784" y="187227"/>
                      <a:pt x="44147" y="236439"/>
                    </a:cubicBezTo>
                    <a:cubicBezTo>
                      <a:pt x="23510" y="285651"/>
                      <a:pt x="88597" y="296764"/>
                      <a:pt x="88597" y="296764"/>
                    </a:cubicBezTo>
                    <a:lnTo>
                      <a:pt x="374347" y="699989"/>
                    </a:lnTo>
                    <a:cubicBezTo>
                      <a:pt x="406626" y="743381"/>
                      <a:pt x="342597" y="628551"/>
                      <a:pt x="282272" y="557114"/>
                    </a:cubicBezTo>
                    <a:cubicBezTo>
                      <a:pt x="221947" y="485677"/>
                      <a:pt x="48909" y="340685"/>
                      <a:pt x="12397" y="271364"/>
                    </a:cubicBezTo>
                    <a:cubicBezTo>
                      <a:pt x="-24115" y="202043"/>
                      <a:pt x="28272" y="181406"/>
                      <a:pt x="63197" y="141189"/>
                    </a:cubicBezTo>
                    <a:cubicBezTo>
                      <a:pt x="98122" y="100972"/>
                      <a:pt x="215597" y="-14386"/>
                      <a:pt x="212422" y="14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94A07E70-4947-E8EA-E956-5F7B4C497F1E}"/>
                  </a:ext>
                </a:extLst>
              </p:cNvPr>
              <p:cNvSpPr/>
              <p:nvPr/>
            </p:nvSpPr>
            <p:spPr>
              <a:xfrm>
                <a:off x="3607726" y="2622060"/>
                <a:ext cx="75568" cy="1291400"/>
              </a:xfrm>
              <a:custGeom>
                <a:avLst/>
                <a:gdLst>
                  <a:gd name="connsiteX0" fmla="*/ 75274 w 75568"/>
                  <a:gd name="connsiteY0" fmla="*/ 490 h 1291400"/>
                  <a:gd name="connsiteX1" fmla="*/ 43524 w 75568"/>
                  <a:gd name="connsiteY1" fmla="*/ 524365 h 1291400"/>
                  <a:gd name="connsiteX2" fmla="*/ 5424 w 75568"/>
                  <a:gd name="connsiteY2" fmla="*/ 1289540 h 1291400"/>
                  <a:gd name="connsiteX3" fmla="*/ 2249 w 75568"/>
                  <a:gd name="connsiteY3" fmla="*/ 289415 h 1291400"/>
                  <a:gd name="connsiteX4" fmla="*/ 24474 w 75568"/>
                  <a:gd name="connsiteY4" fmla="*/ 613265 h 1291400"/>
                  <a:gd name="connsiteX5" fmla="*/ 75274 w 75568"/>
                  <a:gd name="connsiteY5" fmla="*/ 490 h 129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568" h="1291400">
                    <a:moveTo>
                      <a:pt x="75274" y="490"/>
                    </a:moveTo>
                    <a:cubicBezTo>
                      <a:pt x="78449" y="-14327"/>
                      <a:pt x="55166" y="309523"/>
                      <a:pt x="43524" y="524365"/>
                    </a:cubicBezTo>
                    <a:cubicBezTo>
                      <a:pt x="31882" y="739207"/>
                      <a:pt x="12303" y="1328698"/>
                      <a:pt x="5424" y="1289540"/>
                    </a:cubicBezTo>
                    <a:cubicBezTo>
                      <a:pt x="-1455" y="1250382"/>
                      <a:pt x="-926" y="402127"/>
                      <a:pt x="2249" y="289415"/>
                    </a:cubicBezTo>
                    <a:cubicBezTo>
                      <a:pt x="5424" y="176703"/>
                      <a:pt x="12832" y="656127"/>
                      <a:pt x="24474" y="613265"/>
                    </a:cubicBezTo>
                    <a:cubicBezTo>
                      <a:pt x="36116" y="570403"/>
                      <a:pt x="72099" y="15307"/>
                      <a:pt x="75274" y="4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42228D6D-DB0F-20E4-1028-EE5D86DDE468}"/>
                  </a:ext>
                </a:extLst>
              </p:cNvPr>
              <p:cNvSpPr/>
              <p:nvPr/>
            </p:nvSpPr>
            <p:spPr>
              <a:xfrm>
                <a:off x="3562345" y="3614694"/>
                <a:ext cx="95551" cy="859083"/>
              </a:xfrm>
              <a:custGeom>
                <a:avLst/>
                <a:gdLst>
                  <a:gd name="connsiteX0" fmla="*/ 95255 w 95551"/>
                  <a:gd name="connsiteY0" fmla="*/ 1631 h 859083"/>
                  <a:gd name="connsiteX1" fmla="*/ 22230 w 95551"/>
                  <a:gd name="connsiteY1" fmla="*/ 319131 h 859083"/>
                  <a:gd name="connsiteX2" fmla="*/ 41280 w 95551"/>
                  <a:gd name="connsiteY2" fmla="*/ 858881 h 859083"/>
                  <a:gd name="connsiteX3" fmla="*/ 5 w 95551"/>
                  <a:gd name="connsiteY3" fmla="*/ 255631 h 859083"/>
                  <a:gd name="connsiteX4" fmla="*/ 44455 w 95551"/>
                  <a:gd name="connsiteY4" fmla="*/ 382631 h 859083"/>
                  <a:gd name="connsiteX5" fmla="*/ 47630 w 95551"/>
                  <a:gd name="connsiteY5" fmla="*/ 201656 h 859083"/>
                  <a:gd name="connsiteX6" fmla="*/ 95255 w 95551"/>
                  <a:gd name="connsiteY6" fmla="*/ 1631 h 8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551" h="859083">
                    <a:moveTo>
                      <a:pt x="95255" y="1631"/>
                    </a:moveTo>
                    <a:cubicBezTo>
                      <a:pt x="91022" y="21210"/>
                      <a:pt x="31226" y="176256"/>
                      <a:pt x="22230" y="319131"/>
                    </a:cubicBezTo>
                    <a:cubicBezTo>
                      <a:pt x="13234" y="462006"/>
                      <a:pt x="44984" y="869464"/>
                      <a:pt x="41280" y="858881"/>
                    </a:cubicBezTo>
                    <a:cubicBezTo>
                      <a:pt x="37576" y="848298"/>
                      <a:pt x="-524" y="335006"/>
                      <a:pt x="5" y="255631"/>
                    </a:cubicBezTo>
                    <a:cubicBezTo>
                      <a:pt x="534" y="176256"/>
                      <a:pt x="36517" y="391627"/>
                      <a:pt x="44455" y="382631"/>
                    </a:cubicBezTo>
                    <a:cubicBezTo>
                      <a:pt x="52392" y="373635"/>
                      <a:pt x="38105" y="259335"/>
                      <a:pt x="47630" y="201656"/>
                    </a:cubicBezTo>
                    <a:cubicBezTo>
                      <a:pt x="57155" y="143977"/>
                      <a:pt x="99488" y="-17948"/>
                      <a:pt x="95255" y="16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66184914-7AB8-AA38-3230-725AB167B2BF}"/>
                  </a:ext>
                </a:extLst>
              </p:cNvPr>
              <p:cNvSpPr/>
              <p:nvPr/>
            </p:nvSpPr>
            <p:spPr>
              <a:xfrm>
                <a:off x="3414398" y="4421875"/>
                <a:ext cx="199280" cy="1274469"/>
              </a:xfrm>
              <a:custGeom>
                <a:avLst/>
                <a:gdLst>
                  <a:gd name="connsiteX0" fmla="*/ 195577 w 199280"/>
                  <a:gd name="connsiteY0" fmla="*/ 4075 h 1274469"/>
                  <a:gd name="connsiteX1" fmla="*/ 71752 w 199280"/>
                  <a:gd name="connsiteY1" fmla="*/ 397775 h 1274469"/>
                  <a:gd name="connsiteX2" fmla="*/ 33652 w 199280"/>
                  <a:gd name="connsiteY2" fmla="*/ 778775 h 1274469"/>
                  <a:gd name="connsiteX3" fmla="*/ 20952 w 199280"/>
                  <a:gd name="connsiteY3" fmla="*/ 902600 h 1274469"/>
                  <a:gd name="connsiteX4" fmla="*/ 1902 w 199280"/>
                  <a:gd name="connsiteY4" fmla="*/ 1074050 h 1274469"/>
                  <a:gd name="connsiteX5" fmla="*/ 71752 w 199280"/>
                  <a:gd name="connsiteY5" fmla="*/ 1274075 h 1274469"/>
                  <a:gd name="connsiteX6" fmla="*/ 43177 w 199280"/>
                  <a:gd name="connsiteY6" fmla="*/ 1020075 h 1274469"/>
                  <a:gd name="connsiteX7" fmla="*/ 100327 w 199280"/>
                  <a:gd name="connsiteY7" fmla="*/ 293000 h 1274469"/>
                  <a:gd name="connsiteX8" fmla="*/ 97152 w 199280"/>
                  <a:gd name="connsiteY8" fmla="*/ 445400 h 1274469"/>
                  <a:gd name="connsiteX9" fmla="*/ 160652 w 199280"/>
                  <a:gd name="connsiteY9" fmla="*/ 207275 h 1274469"/>
                  <a:gd name="connsiteX10" fmla="*/ 195577 w 199280"/>
                  <a:gd name="connsiteY10" fmla="*/ 4075 h 127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280" h="1274469">
                    <a:moveTo>
                      <a:pt x="195577" y="4075"/>
                    </a:moveTo>
                    <a:cubicBezTo>
                      <a:pt x="180760" y="35825"/>
                      <a:pt x="98739" y="268658"/>
                      <a:pt x="71752" y="397775"/>
                    </a:cubicBezTo>
                    <a:cubicBezTo>
                      <a:pt x="44764" y="526892"/>
                      <a:pt x="42119" y="694638"/>
                      <a:pt x="33652" y="778775"/>
                    </a:cubicBezTo>
                    <a:cubicBezTo>
                      <a:pt x="25185" y="862912"/>
                      <a:pt x="26244" y="853388"/>
                      <a:pt x="20952" y="902600"/>
                    </a:cubicBezTo>
                    <a:cubicBezTo>
                      <a:pt x="15660" y="951812"/>
                      <a:pt x="-6565" y="1012138"/>
                      <a:pt x="1902" y="1074050"/>
                    </a:cubicBezTo>
                    <a:cubicBezTo>
                      <a:pt x="10369" y="1135962"/>
                      <a:pt x="64873" y="1283071"/>
                      <a:pt x="71752" y="1274075"/>
                    </a:cubicBezTo>
                    <a:cubicBezTo>
                      <a:pt x="78631" y="1265079"/>
                      <a:pt x="38415" y="1183587"/>
                      <a:pt x="43177" y="1020075"/>
                    </a:cubicBezTo>
                    <a:cubicBezTo>
                      <a:pt x="47939" y="856563"/>
                      <a:pt x="91331" y="388779"/>
                      <a:pt x="100327" y="293000"/>
                    </a:cubicBezTo>
                    <a:cubicBezTo>
                      <a:pt x="109323" y="197221"/>
                      <a:pt x="87098" y="459687"/>
                      <a:pt x="97152" y="445400"/>
                    </a:cubicBezTo>
                    <a:cubicBezTo>
                      <a:pt x="107206" y="431113"/>
                      <a:pt x="144248" y="280300"/>
                      <a:pt x="160652" y="207275"/>
                    </a:cubicBezTo>
                    <a:cubicBezTo>
                      <a:pt x="177056" y="134250"/>
                      <a:pt x="210394" y="-27675"/>
                      <a:pt x="195577" y="40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3346C254-A610-2B79-E01C-3346C7AD9E25}"/>
                  </a:ext>
                </a:extLst>
              </p:cNvPr>
              <p:cNvSpPr/>
              <p:nvPr/>
            </p:nvSpPr>
            <p:spPr>
              <a:xfrm>
                <a:off x="3308145" y="5683176"/>
                <a:ext cx="162203" cy="514456"/>
              </a:xfrm>
              <a:custGeom>
                <a:avLst/>
                <a:gdLst>
                  <a:gd name="connsiteX0" fmla="*/ 162130 w 162203"/>
                  <a:gd name="connsiteY0" fmla="*/ 74 h 514456"/>
                  <a:gd name="connsiteX1" fmla="*/ 47830 w 162203"/>
                  <a:gd name="connsiteY1" fmla="*/ 203274 h 514456"/>
                  <a:gd name="connsiteX2" fmla="*/ 205 w 162203"/>
                  <a:gd name="connsiteY2" fmla="*/ 514424 h 514456"/>
                  <a:gd name="connsiteX3" fmla="*/ 63705 w 162203"/>
                  <a:gd name="connsiteY3" fmla="*/ 184224 h 514456"/>
                  <a:gd name="connsiteX4" fmla="*/ 162130 w 162203"/>
                  <a:gd name="connsiteY4" fmla="*/ 74 h 514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03" h="514456">
                    <a:moveTo>
                      <a:pt x="162130" y="74"/>
                    </a:moveTo>
                    <a:cubicBezTo>
                      <a:pt x="159484" y="3249"/>
                      <a:pt x="74817" y="117549"/>
                      <a:pt x="47830" y="203274"/>
                    </a:cubicBezTo>
                    <a:cubicBezTo>
                      <a:pt x="20842" y="288999"/>
                      <a:pt x="-2441" y="517599"/>
                      <a:pt x="205" y="514424"/>
                    </a:cubicBezTo>
                    <a:cubicBezTo>
                      <a:pt x="2851" y="511249"/>
                      <a:pt x="32484" y="272595"/>
                      <a:pt x="63705" y="184224"/>
                    </a:cubicBezTo>
                    <a:cubicBezTo>
                      <a:pt x="94926" y="95853"/>
                      <a:pt x="164776" y="-3101"/>
                      <a:pt x="162130" y="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417EEAF6-8F5F-9204-E3BB-18575F461B7F}"/>
                  </a:ext>
                </a:extLst>
              </p:cNvPr>
              <p:cNvSpPr/>
              <p:nvPr/>
            </p:nvSpPr>
            <p:spPr>
              <a:xfrm>
                <a:off x="4260423" y="3225788"/>
                <a:ext cx="129435" cy="1016956"/>
              </a:xfrm>
              <a:custGeom>
                <a:avLst/>
                <a:gdLst>
                  <a:gd name="connsiteX0" fmla="*/ 22652 w 129435"/>
                  <a:gd name="connsiteY0" fmla="*/ 12 h 1016956"/>
                  <a:gd name="connsiteX1" fmla="*/ 76627 w 129435"/>
                  <a:gd name="connsiteY1" fmla="*/ 355612 h 1016956"/>
                  <a:gd name="connsiteX2" fmla="*/ 48052 w 129435"/>
                  <a:gd name="connsiteY2" fmla="*/ 527062 h 1016956"/>
                  <a:gd name="connsiteX3" fmla="*/ 79802 w 129435"/>
                  <a:gd name="connsiteY3" fmla="*/ 749312 h 1016956"/>
                  <a:gd name="connsiteX4" fmla="*/ 427 w 129435"/>
                  <a:gd name="connsiteY4" fmla="*/ 1016012 h 1016956"/>
                  <a:gd name="connsiteX5" fmla="*/ 121077 w 129435"/>
                  <a:gd name="connsiteY5" fmla="*/ 650887 h 1016956"/>
                  <a:gd name="connsiteX6" fmla="*/ 114727 w 129435"/>
                  <a:gd name="connsiteY6" fmla="*/ 682637 h 1016956"/>
                  <a:gd name="connsiteX7" fmla="*/ 79802 w 129435"/>
                  <a:gd name="connsiteY7" fmla="*/ 523887 h 1016956"/>
                  <a:gd name="connsiteX8" fmla="*/ 114727 w 129435"/>
                  <a:gd name="connsiteY8" fmla="*/ 342912 h 1016956"/>
                  <a:gd name="connsiteX9" fmla="*/ 22652 w 129435"/>
                  <a:gd name="connsiteY9" fmla="*/ 12 h 101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435" h="1016956">
                    <a:moveTo>
                      <a:pt x="22652" y="12"/>
                    </a:moveTo>
                    <a:cubicBezTo>
                      <a:pt x="16302" y="2129"/>
                      <a:pt x="72394" y="267770"/>
                      <a:pt x="76627" y="355612"/>
                    </a:cubicBezTo>
                    <a:cubicBezTo>
                      <a:pt x="80860" y="443454"/>
                      <a:pt x="47523" y="461445"/>
                      <a:pt x="48052" y="527062"/>
                    </a:cubicBezTo>
                    <a:cubicBezTo>
                      <a:pt x="48581" y="592679"/>
                      <a:pt x="87739" y="667820"/>
                      <a:pt x="79802" y="749312"/>
                    </a:cubicBezTo>
                    <a:cubicBezTo>
                      <a:pt x="71865" y="830804"/>
                      <a:pt x="-6452" y="1032416"/>
                      <a:pt x="427" y="1016012"/>
                    </a:cubicBezTo>
                    <a:cubicBezTo>
                      <a:pt x="7306" y="999608"/>
                      <a:pt x="102027" y="706450"/>
                      <a:pt x="121077" y="650887"/>
                    </a:cubicBezTo>
                    <a:cubicBezTo>
                      <a:pt x="140127" y="595325"/>
                      <a:pt x="121606" y="703803"/>
                      <a:pt x="114727" y="682637"/>
                    </a:cubicBezTo>
                    <a:cubicBezTo>
                      <a:pt x="107848" y="661471"/>
                      <a:pt x="79802" y="580508"/>
                      <a:pt x="79802" y="523887"/>
                    </a:cubicBezTo>
                    <a:cubicBezTo>
                      <a:pt x="79802" y="467266"/>
                      <a:pt x="123723" y="429695"/>
                      <a:pt x="114727" y="342912"/>
                    </a:cubicBezTo>
                    <a:cubicBezTo>
                      <a:pt x="105731" y="256129"/>
                      <a:pt x="29002" y="-2105"/>
                      <a:pt x="22652" y="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280B8ECE-A7DC-A323-DC8C-53105338486A}"/>
                  </a:ext>
                </a:extLst>
              </p:cNvPr>
              <p:cNvSpPr/>
              <p:nvPr/>
            </p:nvSpPr>
            <p:spPr>
              <a:xfrm>
                <a:off x="4021075" y="4165551"/>
                <a:ext cx="305893" cy="1528720"/>
              </a:xfrm>
              <a:custGeom>
                <a:avLst/>
                <a:gdLst>
                  <a:gd name="connsiteX0" fmla="*/ 287400 w 305893"/>
                  <a:gd name="connsiteY0" fmla="*/ 49 h 1528720"/>
                  <a:gd name="connsiteX1" fmla="*/ 303275 w 305893"/>
                  <a:gd name="connsiteY1" fmla="*/ 279449 h 1528720"/>
                  <a:gd name="connsiteX2" fmla="*/ 230250 w 305893"/>
                  <a:gd name="connsiteY2" fmla="*/ 473124 h 1528720"/>
                  <a:gd name="connsiteX3" fmla="*/ 160400 w 305893"/>
                  <a:gd name="connsiteY3" fmla="*/ 796974 h 1528720"/>
                  <a:gd name="connsiteX4" fmla="*/ 214375 w 305893"/>
                  <a:gd name="connsiteY4" fmla="*/ 666799 h 1528720"/>
                  <a:gd name="connsiteX5" fmla="*/ 8000 w 305893"/>
                  <a:gd name="connsiteY5" fmla="*/ 1492299 h 1528720"/>
                  <a:gd name="connsiteX6" fmla="*/ 65150 w 305893"/>
                  <a:gd name="connsiteY6" fmla="*/ 1292274 h 1528720"/>
                  <a:gd name="connsiteX7" fmla="*/ 277875 w 305893"/>
                  <a:gd name="connsiteY7" fmla="*/ 482649 h 1528720"/>
                  <a:gd name="connsiteX8" fmla="*/ 258825 w 305893"/>
                  <a:gd name="connsiteY8" fmla="*/ 504874 h 1528720"/>
                  <a:gd name="connsiteX9" fmla="*/ 265175 w 305893"/>
                  <a:gd name="connsiteY9" fmla="*/ 301674 h 1528720"/>
                  <a:gd name="connsiteX10" fmla="*/ 287400 w 305893"/>
                  <a:gd name="connsiteY10" fmla="*/ 49 h 152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5893" h="1528720">
                    <a:moveTo>
                      <a:pt x="287400" y="49"/>
                    </a:moveTo>
                    <a:cubicBezTo>
                      <a:pt x="293750" y="-3655"/>
                      <a:pt x="312800" y="200603"/>
                      <a:pt x="303275" y="279449"/>
                    </a:cubicBezTo>
                    <a:cubicBezTo>
                      <a:pt x="293750" y="358295"/>
                      <a:pt x="254062" y="386870"/>
                      <a:pt x="230250" y="473124"/>
                    </a:cubicBezTo>
                    <a:cubicBezTo>
                      <a:pt x="206437" y="559378"/>
                      <a:pt x="163046" y="764695"/>
                      <a:pt x="160400" y="796974"/>
                    </a:cubicBezTo>
                    <a:cubicBezTo>
                      <a:pt x="157754" y="829253"/>
                      <a:pt x="239775" y="550912"/>
                      <a:pt x="214375" y="666799"/>
                    </a:cubicBezTo>
                    <a:cubicBezTo>
                      <a:pt x="188975" y="782686"/>
                      <a:pt x="32871" y="1388053"/>
                      <a:pt x="8000" y="1492299"/>
                    </a:cubicBezTo>
                    <a:cubicBezTo>
                      <a:pt x="-16871" y="1596545"/>
                      <a:pt x="20171" y="1460549"/>
                      <a:pt x="65150" y="1292274"/>
                    </a:cubicBezTo>
                    <a:cubicBezTo>
                      <a:pt x="110129" y="1123999"/>
                      <a:pt x="245596" y="613882"/>
                      <a:pt x="277875" y="482649"/>
                    </a:cubicBezTo>
                    <a:cubicBezTo>
                      <a:pt x="310154" y="351416"/>
                      <a:pt x="260942" y="535036"/>
                      <a:pt x="258825" y="504874"/>
                    </a:cubicBezTo>
                    <a:cubicBezTo>
                      <a:pt x="256708" y="474712"/>
                      <a:pt x="260942" y="378932"/>
                      <a:pt x="265175" y="301674"/>
                    </a:cubicBezTo>
                    <a:cubicBezTo>
                      <a:pt x="269408" y="224416"/>
                      <a:pt x="281050" y="3753"/>
                      <a:pt x="287400" y="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757DC121-3310-E61C-8C23-B24BADB3E583}"/>
                  </a:ext>
                </a:extLst>
              </p:cNvPr>
              <p:cNvSpPr/>
              <p:nvPr/>
            </p:nvSpPr>
            <p:spPr>
              <a:xfrm>
                <a:off x="3788826" y="5674197"/>
                <a:ext cx="248420" cy="713167"/>
              </a:xfrm>
              <a:custGeom>
                <a:avLst/>
                <a:gdLst>
                  <a:gd name="connsiteX0" fmla="*/ 246599 w 248420"/>
                  <a:gd name="connsiteY0" fmla="*/ 12228 h 713167"/>
                  <a:gd name="connsiteX1" fmla="*/ 37049 w 248420"/>
                  <a:gd name="connsiteY1" fmla="*/ 555153 h 713167"/>
                  <a:gd name="connsiteX2" fmla="*/ 8474 w 248420"/>
                  <a:gd name="connsiteY2" fmla="*/ 694853 h 713167"/>
                  <a:gd name="connsiteX3" fmla="*/ 132299 w 248420"/>
                  <a:gd name="connsiteY3" fmla="*/ 215428 h 713167"/>
                  <a:gd name="connsiteX4" fmla="*/ 246599 w 248420"/>
                  <a:gd name="connsiteY4" fmla="*/ 12228 h 71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420" h="713167">
                    <a:moveTo>
                      <a:pt x="246599" y="12228"/>
                    </a:moveTo>
                    <a:cubicBezTo>
                      <a:pt x="230724" y="68849"/>
                      <a:pt x="76736" y="441382"/>
                      <a:pt x="37049" y="555153"/>
                    </a:cubicBezTo>
                    <a:cubicBezTo>
                      <a:pt x="-2638" y="668924"/>
                      <a:pt x="-7401" y="751474"/>
                      <a:pt x="8474" y="694853"/>
                    </a:cubicBezTo>
                    <a:cubicBezTo>
                      <a:pt x="24349" y="638232"/>
                      <a:pt x="94199" y="322849"/>
                      <a:pt x="132299" y="215428"/>
                    </a:cubicBezTo>
                    <a:cubicBezTo>
                      <a:pt x="170399" y="108007"/>
                      <a:pt x="262474" y="-44393"/>
                      <a:pt x="246599" y="122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0FC8EF79-3440-7C5A-2F52-DE442A3407CA}"/>
                  </a:ext>
                </a:extLst>
              </p:cNvPr>
              <p:cNvSpPr/>
              <p:nvPr/>
            </p:nvSpPr>
            <p:spPr>
              <a:xfrm>
                <a:off x="3311279" y="6222989"/>
                <a:ext cx="386179" cy="175170"/>
              </a:xfrm>
              <a:custGeom>
                <a:avLst/>
                <a:gdLst>
                  <a:gd name="connsiteX0" fmla="*/ 246 w 386179"/>
                  <a:gd name="connsiteY0" fmla="*/ 11 h 175170"/>
                  <a:gd name="connsiteX1" fmla="*/ 124071 w 386179"/>
                  <a:gd name="connsiteY1" fmla="*/ 101611 h 175170"/>
                  <a:gd name="connsiteX2" fmla="*/ 381246 w 386179"/>
                  <a:gd name="connsiteY2" fmla="*/ 174636 h 175170"/>
                  <a:gd name="connsiteX3" fmla="*/ 282821 w 386179"/>
                  <a:gd name="connsiteY3" fmla="*/ 133361 h 175170"/>
                  <a:gd name="connsiteX4" fmla="*/ 152646 w 386179"/>
                  <a:gd name="connsiteY4" fmla="*/ 107961 h 175170"/>
                  <a:gd name="connsiteX5" fmla="*/ 246 w 386179"/>
                  <a:gd name="connsiteY5" fmla="*/ 11 h 17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179" h="175170">
                    <a:moveTo>
                      <a:pt x="246" y="11"/>
                    </a:moveTo>
                    <a:cubicBezTo>
                      <a:pt x="-4516" y="-1047"/>
                      <a:pt x="60571" y="72507"/>
                      <a:pt x="124071" y="101611"/>
                    </a:cubicBezTo>
                    <a:cubicBezTo>
                      <a:pt x="187571" y="130715"/>
                      <a:pt x="354788" y="169344"/>
                      <a:pt x="381246" y="174636"/>
                    </a:cubicBezTo>
                    <a:cubicBezTo>
                      <a:pt x="407704" y="179928"/>
                      <a:pt x="320921" y="144473"/>
                      <a:pt x="282821" y="133361"/>
                    </a:cubicBezTo>
                    <a:cubicBezTo>
                      <a:pt x="244721" y="122249"/>
                      <a:pt x="197625" y="131244"/>
                      <a:pt x="152646" y="107961"/>
                    </a:cubicBezTo>
                    <a:cubicBezTo>
                      <a:pt x="107667" y="84678"/>
                      <a:pt x="5008" y="1069"/>
                      <a:pt x="246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D5153CD3-2C54-0C21-B37E-975687780397}"/>
                  </a:ext>
                </a:extLst>
              </p:cNvPr>
              <p:cNvSpPr/>
              <p:nvPr/>
            </p:nvSpPr>
            <p:spPr>
              <a:xfrm>
                <a:off x="3527076" y="6349646"/>
                <a:ext cx="302388" cy="41634"/>
              </a:xfrm>
              <a:custGeom>
                <a:avLst/>
                <a:gdLst>
                  <a:gd name="connsiteX0" fmla="*/ 349 w 302388"/>
                  <a:gd name="connsiteY0" fmla="*/ 3529 h 41634"/>
                  <a:gd name="connsiteX1" fmla="*/ 140049 w 302388"/>
                  <a:gd name="connsiteY1" fmla="*/ 41629 h 41634"/>
                  <a:gd name="connsiteX2" fmla="*/ 301974 w 302388"/>
                  <a:gd name="connsiteY2" fmla="*/ 354 h 41634"/>
                  <a:gd name="connsiteX3" fmla="*/ 181324 w 302388"/>
                  <a:gd name="connsiteY3" fmla="*/ 22579 h 41634"/>
                  <a:gd name="connsiteX4" fmla="*/ 349 w 302388"/>
                  <a:gd name="connsiteY4" fmla="*/ 3529 h 4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88" h="41634">
                    <a:moveTo>
                      <a:pt x="349" y="3529"/>
                    </a:moveTo>
                    <a:cubicBezTo>
                      <a:pt x="-6530" y="6704"/>
                      <a:pt x="89778" y="42158"/>
                      <a:pt x="140049" y="41629"/>
                    </a:cubicBezTo>
                    <a:cubicBezTo>
                      <a:pt x="190320" y="41100"/>
                      <a:pt x="295095" y="3529"/>
                      <a:pt x="301974" y="354"/>
                    </a:cubicBezTo>
                    <a:cubicBezTo>
                      <a:pt x="308853" y="-2821"/>
                      <a:pt x="228420" y="16229"/>
                      <a:pt x="181324" y="22579"/>
                    </a:cubicBezTo>
                    <a:cubicBezTo>
                      <a:pt x="134228" y="28929"/>
                      <a:pt x="7228" y="354"/>
                      <a:pt x="349" y="35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603E2B81-ABEF-A668-EF2D-E1C18D81A71A}"/>
                  </a:ext>
                </a:extLst>
              </p:cNvPr>
              <p:cNvSpPr/>
              <p:nvPr/>
            </p:nvSpPr>
            <p:spPr>
              <a:xfrm>
                <a:off x="3609855" y="5673395"/>
                <a:ext cx="228331" cy="680474"/>
              </a:xfrm>
              <a:custGeom>
                <a:avLst/>
                <a:gdLst>
                  <a:gd name="connsiteX0" fmla="*/ 225545 w 228331"/>
                  <a:gd name="connsiteY0" fmla="*/ 330 h 680474"/>
                  <a:gd name="connsiteX1" fmla="*/ 174745 w 228331"/>
                  <a:gd name="connsiteY1" fmla="*/ 273380 h 680474"/>
                  <a:gd name="connsiteX2" fmla="*/ 133470 w 228331"/>
                  <a:gd name="connsiteY2" fmla="*/ 400380 h 680474"/>
                  <a:gd name="connsiteX3" fmla="*/ 120 w 228331"/>
                  <a:gd name="connsiteY3" fmla="*/ 679780 h 680474"/>
                  <a:gd name="connsiteX4" fmla="*/ 158870 w 228331"/>
                  <a:gd name="connsiteY4" fmla="*/ 311480 h 680474"/>
                  <a:gd name="connsiteX5" fmla="*/ 216020 w 228331"/>
                  <a:gd name="connsiteY5" fmla="*/ 219405 h 680474"/>
                  <a:gd name="connsiteX6" fmla="*/ 225545 w 228331"/>
                  <a:gd name="connsiteY6" fmla="*/ 330 h 68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331" h="680474">
                    <a:moveTo>
                      <a:pt x="225545" y="330"/>
                    </a:moveTo>
                    <a:cubicBezTo>
                      <a:pt x="218666" y="9326"/>
                      <a:pt x="190091" y="206705"/>
                      <a:pt x="174745" y="273380"/>
                    </a:cubicBezTo>
                    <a:cubicBezTo>
                      <a:pt x="159399" y="340055"/>
                      <a:pt x="162574" y="332647"/>
                      <a:pt x="133470" y="400380"/>
                    </a:cubicBezTo>
                    <a:cubicBezTo>
                      <a:pt x="104366" y="468113"/>
                      <a:pt x="-4113" y="694597"/>
                      <a:pt x="120" y="679780"/>
                    </a:cubicBezTo>
                    <a:cubicBezTo>
                      <a:pt x="4353" y="664963"/>
                      <a:pt x="122887" y="388209"/>
                      <a:pt x="158870" y="311480"/>
                    </a:cubicBezTo>
                    <a:cubicBezTo>
                      <a:pt x="194853" y="234751"/>
                      <a:pt x="206495" y="270205"/>
                      <a:pt x="216020" y="219405"/>
                    </a:cubicBezTo>
                    <a:cubicBezTo>
                      <a:pt x="225545" y="168605"/>
                      <a:pt x="232424" y="-8666"/>
                      <a:pt x="225545" y="3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36C1BDF5-1423-4135-B8F2-4A61D31C424E}"/>
                  </a:ext>
                </a:extLst>
              </p:cNvPr>
              <p:cNvSpPr/>
              <p:nvPr/>
            </p:nvSpPr>
            <p:spPr>
              <a:xfrm>
                <a:off x="3625839" y="5870564"/>
                <a:ext cx="79544" cy="92090"/>
              </a:xfrm>
              <a:custGeom>
                <a:avLst/>
                <a:gdLst>
                  <a:gd name="connsiteX0" fmla="*/ 79386 w 79544"/>
                  <a:gd name="connsiteY0" fmla="*/ 92086 h 92090"/>
                  <a:gd name="connsiteX1" fmla="*/ 11 w 79544"/>
                  <a:gd name="connsiteY1" fmla="*/ 31761 h 92090"/>
                  <a:gd name="connsiteX2" fmla="*/ 73036 w 79544"/>
                  <a:gd name="connsiteY2" fmla="*/ 11 h 92090"/>
                  <a:gd name="connsiteX3" fmla="*/ 22236 w 79544"/>
                  <a:gd name="connsiteY3" fmla="*/ 28586 h 92090"/>
                  <a:gd name="connsiteX4" fmla="*/ 79386 w 79544"/>
                  <a:gd name="connsiteY4" fmla="*/ 92086 h 9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44" h="92090">
                    <a:moveTo>
                      <a:pt x="79386" y="92086"/>
                    </a:moveTo>
                    <a:cubicBezTo>
                      <a:pt x="75682" y="92615"/>
                      <a:pt x="1069" y="47107"/>
                      <a:pt x="11" y="31761"/>
                    </a:cubicBezTo>
                    <a:cubicBezTo>
                      <a:pt x="-1047" y="16415"/>
                      <a:pt x="69332" y="540"/>
                      <a:pt x="73036" y="11"/>
                    </a:cubicBezTo>
                    <a:cubicBezTo>
                      <a:pt x="76740" y="-518"/>
                      <a:pt x="23823" y="17474"/>
                      <a:pt x="22236" y="28586"/>
                    </a:cubicBezTo>
                    <a:cubicBezTo>
                      <a:pt x="20649" y="39698"/>
                      <a:pt x="83090" y="91557"/>
                      <a:pt x="79386" y="920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2351BAC3-173B-A01C-F7BC-6F435BA53427}"/>
                  </a:ext>
                </a:extLst>
              </p:cNvPr>
              <p:cNvSpPr/>
              <p:nvPr/>
            </p:nvSpPr>
            <p:spPr>
              <a:xfrm>
                <a:off x="3673181" y="5838794"/>
                <a:ext cx="76581" cy="130281"/>
              </a:xfrm>
              <a:custGeom>
                <a:avLst/>
                <a:gdLst>
                  <a:gd name="connsiteX0" fmla="*/ 294 w 76581"/>
                  <a:gd name="connsiteY0" fmla="*/ 31 h 130281"/>
                  <a:gd name="connsiteX1" fmla="*/ 76494 w 76581"/>
                  <a:gd name="connsiteY1" fmla="*/ 79406 h 130281"/>
                  <a:gd name="connsiteX2" fmla="*/ 16169 w 76581"/>
                  <a:gd name="connsiteY2" fmla="*/ 130206 h 130281"/>
                  <a:gd name="connsiteX3" fmla="*/ 47919 w 76581"/>
                  <a:gd name="connsiteY3" fmla="*/ 88931 h 130281"/>
                  <a:gd name="connsiteX4" fmla="*/ 294 w 76581"/>
                  <a:gd name="connsiteY4" fmla="*/ 31 h 13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81" h="130281">
                    <a:moveTo>
                      <a:pt x="294" y="31"/>
                    </a:moveTo>
                    <a:cubicBezTo>
                      <a:pt x="5056" y="-1556"/>
                      <a:pt x="73848" y="57710"/>
                      <a:pt x="76494" y="79406"/>
                    </a:cubicBezTo>
                    <a:cubicBezTo>
                      <a:pt x="79140" y="101102"/>
                      <a:pt x="20931" y="128619"/>
                      <a:pt x="16169" y="130206"/>
                    </a:cubicBezTo>
                    <a:cubicBezTo>
                      <a:pt x="11407" y="131793"/>
                      <a:pt x="45802" y="107981"/>
                      <a:pt x="47919" y="88931"/>
                    </a:cubicBezTo>
                    <a:cubicBezTo>
                      <a:pt x="50036" y="69881"/>
                      <a:pt x="-4468" y="1618"/>
                      <a:pt x="294" y="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29431E0E-9712-417F-86C4-327D12A1ADC8}"/>
                  </a:ext>
                </a:extLst>
              </p:cNvPr>
              <p:cNvSpPr/>
              <p:nvPr/>
            </p:nvSpPr>
            <p:spPr>
              <a:xfrm>
                <a:off x="3644772" y="5946633"/>
                <a:ext cx="60456" cy="101889"/>
              </a:xfrm>
              <a:custGeom>
                <a:avLst/>
                <a:gdLst>
                  <a:gd name="connsiteX0" fmla="*/ 128 w 60456"/>
                  <a:gd name="connsiteY0" fmla="*/ 142 h 101889"/>
                  <a:gd name="connsiteX1" fmla="*/ 44578 w 60456"/>
                  <a:gd name="connsiteY1" fmla="*/ 44592 h 101889"/>
                  <a:gd name="connsiteX2" fmla="*/ 47753 w 60456"/>
                  <a:gd name="connsiteY2" fmla="*/ 73167 h 101889"/>
                  <a:gd name="connsiteX3" fmla="*/ 28703 w 60456"/>
                  <a:gd name="connsiteY3" fmla="*/ 101742 h 101889"/>
                  <a:gd name="connsiteX4" fmla="*/ 60453 w 60456"/>
                  <a:gd name="connsiteY4" fmla="*/ 60467 h 101889"/>
                  <a:gd name="connsiteX5" fmla="*/ 128 w 60456"/>
                  <a:gd name="connsiteY5" fmla="*/ 142 h 1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456" h="101889">
                    <a:moveTo>
                      <a:pt x="128" y="142"/>
                    </a:moveTo>
                    <a:cubicBezTo>
                      <a:pt x="-2518" y="-2504"/>
                      <a:pt x="36641" y="32421"/>
                      <a:pt x="44578" y="44592"/>
                    </a:cubicBezTo>
                    <a:cubicBezTo>
                      <a:pt x="52515" y="56763"/>
                      <a:pt x="50399" y="63642"/>
                      <a:pt x="47753" y="73167"/>
                    </a:cubicBezTo>
                    <a:cubicBezTo>
                      <a:pt x="45107" y="82692"/>
                      <a:pt x="26586" y="103859"/>
                      <a:pt x="28703" y="101742"/>
                    </a:cubicBezTo>
                    <a:cubicBezTo>
                      <a:pt x="30820" y="99625"/>
                      <a:pt x="59924" y="73167"/>
                      <a:pt x="60453" y="60467"/>
                    </a:cubicBezTo>
                    <a:cubicBezTo>
                      <a:pt x="60982" y="47767"/>
                      <a:pt x="2774" y="2788"/>
                      <a:pt x="128" y="1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FA382582-2740-95F4-22E4-6EA93297F457}"/>
                  </a:ext>
                </a:extLst>
              </p:cNvPr>
              <p:cNvSpPr/>
              <p:nvPr/>
            </p:nvSpPr>
            <p:spPr>
              <a:xfrm>
                <a:off x="3609863" y="5940245"/>
                <a:ext cx="44660" cy="101935"/>
              </a:xfrm>
              <a:custGeom>
                <a:avLst/>
                <a:gdLst>
                  <a:gd name="connsiteX0" fmla="*/ 44562 w 44660"/>
                  <a:gd name="connsiteY0" fmla="*/ 180 h 101935"/>
                  <a:gd name="connsiteX1" fmla="*/ 12812 w 44660"/>
                  <a:gd name="connsiteY1" fmla="*/ 41455 h 101935"/>
                  <a:gd name="connsiteX2" fmla="*/ 38212 w 44660"/>
                  <a:gd name="connsiteY2" fmla="*/ 101780 h 101935"/>
                  <a:gd name="connsiteX3" fmla="*/ 112 w 44660"/>
                  <a:gd name="connsiteY3" fmla="*/ 57330 h 101935"/>
                  <a:gd name="connsiteX4" fmla="*/ 44562 w 44660"/>
                  <a:gd name="connsiteY4" fmla="*/ 180 h 101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0" h="101935">
                    <a:moveTo>
                      <a:pt x="44562" y="180"/>
                    </a:moveTo>
                    <a:cubicBezTo>
                      <a:pt x="46679" y="-2466"/>
                      <a:pt x="13870" y="24522"/>
                      <a:pt x="12812" y="41455"/>
                    </a:cubicBezTo>
                    <a:cubicBezTo>
                      <a:pt x="11754" y="58388"/>
                      <a:pt x="40329" y="99134"/>
                      <a:pt x="38212" y="101780"/>
                    </a:cubicBezTo>
                    <a:cubicBezTo>
                      <a:pt x="36095" y="104426"/>
                      <a:pt x="2758" y="72676"/>
                      <a:pt x="112" y="57330"/>
                    </a:cubicBezTo>
                    <a:cubicBezTo>
                      <a:pt x="-2534" y="41984"/>
                      <a:pt x="42445" y="2826"/>
                      <a:pt x="44562" y="1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67EF50F8-A478-7FFA-C4E5-27E4926B62C4}"/>
                  </a:ext>
                </a:extLst>
              </p:cNvPr>
              <p:cNvSpPr/>
              <p:nvPr/>
            </p:nvSpPr>
            <p:spPr>
              <a:xfrm>
                <a:off x="3609975" y="6057897"/>
                <a:ext cx="69850" cy="71452"/>
              </a:xfrm>
              <a:custGeom>
                <a:avLst/>
                <a:gdLst>
                  <a:gd name="connsiteX0" fmla="*/ 69850 w 69850"/>
                  <a:gd name="connsiteY0" fmla="*/ 3 h 71452"/>
                  <a:gd name="connsiteX1" fmla="*/ 57150 w 69850"/>
                  <a:gd name="connsiteY1" fmla="*/ 63503 h 71452"/>
                  <a:gd name="connsiteX2" fmla="*/ 0 w 69850"/>
                  <a:gd name="connsiteY2" fmla="*/ 69853 h 71452"/>
                  <a:gd name="connsiteX3" fmla="*/ 57150 w 69850"/>
                  <a:gd name="connsiteY3" fmla="*/ 66678 h 71452"/>
                  <a:gd name="connsiteX4" fmla="*/ 69850 w 69850"/>
                  <a:gd name="connsiteY4" fmla="*/ 3 h 7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50" h="71452">
                    <a:moveTo>
                      <a:pt x="69850" y="3"/>
                    </a:moveTo>
                    <a:cubicBezTo>
                      <a:pt x="69850" y="-526"/>
                      <a:pt x="68792" y="51861"/>
                      <a:pt x="57150" y="63503"/>
                    </a:cubicBezTo>
                    <a:cubicBezTo>
                      <a:pt x="45508" y="75145"/>
                      <a:pt x="0" y="69324"/>
                      <a:pt x="0" y="69853"/>
                    </a:cubicBezTo>
                    <a:cubicBezTo>
                      <a:pt x="0" y="70382"/>
                      <a:pt x="46037" y="74616"/>
                      <a:pt x="57150" y="66678"/>
                    </a:cubicBezTo>
                    <a:cubicBezTo>
                      <a:pt x="68262" y="58741"/>
                      <a:pt x="69850" y="532"/>
                      <a:pt x="69850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76FBAAC2-190A-6F76-93FB-0D8233A6FDBB}"/>
                  </a:ext>
                </a:extLst>
              </p:cNvPr>
              <p:cNvSpPr/>
              <p:nvPr/>
            </p:nvSpPr>
            <p:spPr>
              <a:xfrm>
                <a:off x="3590897" y="6006792"/>
                <a:ext cx="76510" cy="121115"/>
              </a:xfrm>
              <a:custGeom>
                <a:avLst/>
                <a:gdLst>
                  <a:gd name="connsiteX0" fmla="*/ 76228 w 76510"/>
                  <a:gd name="connsiteY0" fmla="*/ 51108 h 121115"/>
                  <a:gd name="connsiteX1" fmla="*/ 22253 w 76510"/>
                  <a:gd name="connsiteY1" fmla="*/ 22533 h 121115"/>
                  <a:gd name="connsiteX2" fmla="*/ 15903 w 76510"/>
                  <a:gd name="connsiteY2" fmla="*/ 95558 h 121115"/>
                  <a:gd name="connsiteX3" fmla="*/ 47653 w 76510"/>
                  <a:gd name="connsiteY3" fmla="*/ 120958 h 121115"/>
                  <a:gd name="connsiteX4" fmla="*/ 28 w 76510"/>
                  <a:gd name="connsiteY4" fmla="*/ 86033 h 121115"/>
                  <a:gd name="connsiteX5" fmla="*/ 41303 w 76510"/>
                  <a:gd name="connsiteY5" fmla="*/ 308 h 121115"/>
                  <a:gd name="connsiteX6" fmla="*/ 76228 w 76510"/>
                  <a:gd name="connsiteY6" fmla="*/ 51108 h 12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510" h="121115">
                    <a:moveTo>
                      <a:pt x="76228" y="51108"/>
                    </a:moveTo>
                    <a:cubicBezTo>
                      <a:pt x="73053" y="54812"/>
                      <a:pt x="32307" y="15125"/>
                      <a:pt x="22253" y="22533"/>
                    </a:cubicBezTo>
                    <a:cubicBezTo>
                      <a:pt x="12199" y="29941"/>
                      <a:pt x="11670" y="79154"/>
                      <a:pt x="15903" y="95558"/>
                    </a:cubicBezTo>
                    <a:cubicBezTo>
                      <a:pt x="20136" y="111962"/>
                      <a:pt x="50299" y="122546"/>
                      <a:pt x="47653" y="120958"/>
                    </a:cubicBezTo>
                    <a:cubicBezTo>
                      <a:pt x="45007" y="119371"/>
                      <a:pt x="1086" y="106141"/>
                      <a:pt x="28" y="86033"/>
                    </a:cubicBezTo>
                    <a:cubicBezTo>
                      <a:pt x="-1030" y="65925"/>
                      <a:pt x="27545" y="5070"/>
                      <a:pt x="41303" y="308"/>
                    </a:cubicBezTo>
                    <a:cubicBezTo>
                      <a:pt x="55061" y="-4454"/>
                      <a:pt x="79403" y="47404"/>
                      <a:pt x="76228" y="511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51DD015B-CDFA-8158-3C80-AE9304EFFDD6}"/>
                  </a:ext>
                </a:extLst>
              </p:cNvPr>
              <p:cNvSpPr/>
              <p:nvPr/>
            </p:nvSpPr>
            <p:spPr>
              <a:xfrm>
                <a:off x="3616071" y="6427845"/>
                <a:ext cx="133355" cy="461905"/>
              </a:xfrm>
              <a:custGeom>
                <a:avLst/>
                <a:gdLst>
                  <a:gd name="connsiteX0" fmla="*/ 108204 w 133355"/>
                  <a:gd name="connsiteY0" fmla="*/ 1530 h 461905"/>
                  <a:gd name="connsiteX1" fmla="*/ 130429 w 133355"/>
                  <a:gd name="connsiteY1" fmla="*/ 198380 h 461905"/>
                  <a:gd name="connsiteX2" fmla="*/ 95504 w 133355"/>
                  <a:gd name="connsiteY2" fmla="*/ 312680 h 461905"/>
                  <a:gd name="connsiteX3" fmla="*/ 254 w 133355"/>
                  <a:gd name="connsiteY3" fmla="*/ 461905 h 461905"/>
                  <a:gd name="connsiteX4" fmla="*/ 127254 w 133355"/>
                  <a:gd name="connsiteY4" fmla="*/ 312680 h 461905"/>
                  <a:gd name="connsiteX5" fmla="*/ 108204 w 133355"/>
                  <a:gd name="connsiteY5" fmla="*/ 1530 h 46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5" h="461905">
                    <a:moveTo>
                      <a:pt x="108204" y="1530"/>
                    </a:moveTo>
                    <a:cubicBezTo>
                      <a:pt x="108733" y="-17520"/>
                      <a:pt x="132546" y="146522"/>
                      <a:pt x="130429" y="198380"/>
                    </a:cubicBezTo>
                    <a:cubicBezTo>
                      <a:pt x="128312" y="250238"/>
                      <a:pt x="117200" y="268759"/>
                      <a:pt x="95504" y="312680"/>
                    </a:cubicBezTo>
                    <a:cubicBezTo>
                      <a:pt x="73808" y="356601"/>
                      <a:pt x="-5038" y="461905"/>
                      <a:pt x="254" y="461905"/>
                    </a:cubicBezTo>
                    <a:cubicBezTo>
                      <a:pt x="5546" y="461905"/>
                      <a:pt x="106087" y="385176"/>
                      <a:pt x="127254" y="312680"/>
                    </a:cubicBezTo>
                    <a:cubicBezTo>
                      <a:pt x="148421" y="240184"/>
                      <a:pt x="107675" y="20580"/>
                      <a:pt x="108204" y="15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3E72A55B-E128-10EF-2B88-A319C0F174FD}"/>
                  </a:ext>
                </a:extLst>
              </p:cNvPr>
              <p:cNvSpPr/>
              <p:nvPr/>
            </p:nvSpPr>
            <p:spPr>
              <a:xfrm>
                <a:off x="3236963" y="6428240"/>
                <a:ext cx="193260" cy="550506"/>
              </a:xfrm>
              <a:custGeom>
                <a:avLst/>
                <a:gdLst>
                  <a:gd name="connsiteX0" fmla="*/ 192037 w 193260"/>
                  <a:gd name="connsiteY0" fmla="*/ 1135 h 550506"/>
                  <a:gd name="connsiteX1" fmla="*/ 52337 w 193260"/>
                  <a:gd name="connsiteY1" fmla="*/ 321810 h 550506"/>
                  <a:gd name="connsiteX2" fmla="*/ 20587 w 193260"/>
                  <a:gd name="connsiteY2" fmla="*/ 404360 h 550506"/>
                  <a:gd name="connsiteX3" fmla="*/ 20587 w 193260"/>
                  <a:gd name="connsiteY3" fmla="*/ 550410 h 550506"/>
                  <a:gd name="connsiteX4" fmla="*/ 4712 w 193260"/>
                  <a:gd name="connsiteY4" fmla="*/ 423410 h 550506"/>
                  <a:gd name="connsiteX5" fmla="*/ 115837 w 193260"/>
                  <a:gd name="connsiteY5" fmla="*/ 223385 h 550506"/>
                  <a:gd name="connsiteX6" fmla="*/ 192037 w 193260"/>
                  <a:gd name="connsiteY6" fmla="*/ 1135 h 55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260" h="550506">
                    <a:moveTo>
                      <a:pt x="192037" y="1135"/>
                    </a:moveTo>
                    <a:cubicBezTo>
                      <a:pt x="181454" y="17539"/>
                      <a:pt x="80912" y="254606"/>
                      <a:pt x="52337" y="321810"/>
                    </a:cubicBezTo>
                    <a:cubicBezTo>
                      <a:pt x="23762" y="389014"/>
                      <a:pt x="25879" y="366260"/>
                      <a:pt x="20587" y="404360"/>
                    </a:cubicBezTo>
                    <a:cubicBezTo>
                      <a:pt x="15295" y="442460"/>
                      <a:pt x="23233" y="547235"/>
                      <a:pt x="20587" y="550410"/>
                    </a:cubicBezTo>
                    <a:cubicBezTo>
                      <a:pt x="17941" y="553585"/>
                      <a:pt x="-11163" y="477914"/>
                      <a:pt x="4712" y="423410"/>
                    </a:cubicBezTo>
                    <a:cubicBezTo>
                      <a:pt x="20587" y="368906"/>
                      <a:pt x="89908" y="296410"/>
                      <a:pt x="115837" y="223385"/>
                    </a:cubicBezTo>
                    <a:cubicBezTo>
                      <a:pt x="141766" y="150360"/>
                      <a:pt x="202620" y="-15269"/>
                      <a:pt x="192037" y="11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F34BFA68-B03A-6703-EC07-686DDACBD18B}"/>
                  </a:ext>
                </a:extLst>
              </p:cNvPr>
              <p:cNvSpPr/>
              <p:nvPr/>
            </p:nvSpPr>
            <p:spPr>
              <a:xfrm>
                <a:off x="3282487" y="6991091"/>
                <a:ext cx="226089" cy="514789"/>
              </a:xfrm>
              <a:custGeom>
                <a:avLst/>
                <a:gdLst>
                  <a:gd name="connsiteX0" fmla="*/ 463 w 226089"/>
                  <a:gd name="connsiteY0" fmla="*/ 259 h 514789"/>
                  <a:gd name="connsiteX1" fmla="*/ 13163 w 226089"/>
                  <a:gd name="connsiteY1" fmla="*/ 171709 h 514789"/>
                  <a:gd name="connsiteX2" fmla="*/ 57613 w 226089"/>
                  <a:gd name="connsiteY2" fmla="*/ 289184 h 514789"/>
                  <a:gd name="connsiteX3" fmla="*/ 130638 w 226089"/>
                  <a:gd name="connsiteY3" fmla="*/ 368559 h 514789"/>
                  <a:gd name="connsiteX4" fmla="*/ 114763 w 226089"/>
                  <a:gd name="connsiteY4" fmla="*/ 359034 h 514789"/>
                  <a:gd name="connsiteX5" fmla="*/ 225888 w 226089"/>
                  <a:gd name="connsiteY5" fmla="*/ 514609 h 514789"/>
                  <a:gd name="connsiteX6" fmla="*/ 83013 w 226089"/>
                  <a:gd name="connsiteY6" fmla="*/ 324109 h 514789"/>
                  <a:gd name="connsiteX7" fmla="*/ 25863 w 226089"/>
                  <a:gd name="connsiteY7" fmla="*/ 136784 h 514789"/>
                  <a:gd name="connsiteX8" fmla="*/ 463 w 226089"/>
                  <a:gd name="connsiteY8" fmla="*/ 259 h 51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089" h="514789">
                    <a:moveTo>
                      <a:pt x="463" y="259"/>
                    </a:moveTo>
                    <a:cubicBezTo>
                      <a:pt x="-1654" y="6080"/>
                      <a:pt x="3638" y="123555"/>
                      <a:pt x="13163" y="171709"/>
                    </a:cubicBezTo>
                    <a:cubicBezTo>
                      <a:pt x="22688" y="219863"/>
                      <a:pt x="38034" y="256376"/>
                      <a:pt x="57613" y="289184"/>
                    </a:cubicBezTo>
                    <a:cubicBezTo>
                      <a:pt x="77192" y="321992"/>
                      <a:pt x="130638" y="368559"/>
                      <a:pt x="130638" y="368559"/>
                    </a:cubicBezTo>
                    <a:cubicBezTo>
                      <a:pt x="140163" y="380201"/>
                      <a:pt x="98888" y="334692"/>
                      <a:pt x="114763" y="359034"/>
                    </a:cubicBezTo>
                    <a:cubicBezTo>
                      <a:pt x="130638" y="383376"/>
                      <a:pt x="231180" y="520430"/>
                      <a:pt x="225888" y="514609"/>
                    </a:cubicBezTo>
                    <a:cubicBezTo>
                      <a:pt x="220596" y="508788"/>
                      <a:pt x="116351" y="387080"/>
                      <a:pt x="83013" y="324109"/>
                    </a:cubicBezTo>
                    <a:cubicBezTo>
                      <a:pt x="49675" y="261138"/>
                      <a:pt x="38034" y="185467"/>
                      <a:pt x="25863" y="136784"/>
                    </a:cubicBezTo>
                    <a:cubicBezTo>
                      <a:pt x="13692" y="88101"/>
                      <a:pt x="2580" y="-5562"/>
                      <a:pt x="463" y="2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3D63C1FA-177A-3617-374B-87F35779EE95}"/>
                  </a:ext>
                </a:extLst>
              </p:cNvPr>
              <p:cNvSpPr/>
              <p:nvPr/>
            </p:nvSpPr>
            <p:spPr>
              <a:xfrm>
                <a:off x="3412685" y="7272059"/>
                <a:ext cx="141324" cy="249867"/>
              </a:xfrm>
              <a:custGeom>
                <a:avLst/>
                <a:gdLst>
                  <a:gd name="connsiteX0" fmla="*/ 440 w 141324"/>
                  <a:gd name="connsiteY0" fmla="*/ 1866 h 249867"/>
                  <a:gd name="connsiteX1" fmla="*/ 92515 w 141324"/>
                  <a:gd name="connsiteY1" fmla="*/ 74891 h 249867"/>
                  <a:gd name="connsiteX2" fmla="*/ 140140 w 141324"/>
                  <a:gd name="connsiteY2" fmla="*/ 125691 h 249867"/>
                  <a:gd name="connsiteX3" fmla="*/ 127440 w 141324"/>
                  <a:gd name="connsiteY3" fmla="*/ 249516 h 249867"/>
                  <a:gd name="connsiteX4" fmla="*/ 133790 w 141324"/>
                  <a:gd name="connsiteY4" fmla="*/ 157441 h 249867"/>
                  <a:gd name="connsiteX5" fmla="*/ 440 w 141324"/>
                  <a:gd name="connsiteY5" fmla="*/ 1866 h 249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324" h="249867">
                    <a:moveTo>
                      <a:pt x="440" y="1866"/>
                    </a:moveTo>
                    <a:cubicBezTo>
                      <a:pt x="-6439" y="-11892"/>
                      <a:pt x="69232" y="54254"/>
                      <a:pt x="92515" y="74891"/>
                    </a:cubicBezTo>
                    <a:cubicBezTo>
                      <a:pt x="115798" y="95528"/>
                      <a:pt x="134319" y="96587"/>
                      <a:pt x="140140" y="125691"/>
                    </a:cubicBezTo>
                    <a:cubicBezTo>
                      <a:pt x="145961" y="154795"/>
                      <a:pt x="128498" y="244225"/>
                      <a:pt x="127440" y="249516"/>
                    </a:cubicBezTo>
                    <a:cubicBezTo>
                      <a:pt x="126382" y="254807"/>
                      <a:pt x="148607" y="199245"/>
                      <a:pt x="133790" y="157441"/>
                    </a:cubicBezTo>
                    <a:cubicBezTo>
                      <a:pt x="118973" y="115637"/>
                      <a:pt x="7319" y="15624"/>
                      <a:pt x="440" y="18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4D1143FC-F929-1DBE-63F1-245258F40382}"/>
                  </a:ext>
                </a:extLst>
              </p:cNvPr>
              <p:cNvSpPr/>
              <p:nvPr/>
            </p:nvSpPr>
            <p:spPr>
              <a:xfrm>
                <a:off x="3409922" y="7359613"/>
                <a:ext cx="101659" cy="143164"/>
              </a:xfrm>
              <a:custGeom>
                <a:avLst/>
                <a:gdLst>
                  <a:gd name="connsiteX0" fmla="*/ 28 w 101659"/>
                  <a:gd name="connsiteY0" fmla="*/ 37 h 143164"/>
                  <a:gd name="connsiteX1" fmla="*/ 79403 w 101659"/>
                  <a:gd name="connsiteY1" fmla="*/ 73062 h 143164"/>
                  <a:gd name="connsiteX2" fmla="*/ 92103 w 101659"/>
                  <a:gd name="connsiteY2" fmla="*/ 142912 h 143164"/>
                  <a:gd name="connsiteX3" fmla="*/ 101628 w 101659"/>
                  <a:gd name="connsiteY3" fmla="*/ 95287 h 143164"/>
                  <a:gd name="connsiteX4" fmla="*/ 88928 w 101659"/>
                  <a:gd name="connsiteY4" fmla="*/ 63537 h 143164"/>
                  <a:gd name="connsiteX5" fmla="*/ 28 w 101659"/>
                  <a:gd name="connsiteY5" fmla="*/ 37 h 14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659" h="143164">
                    <a:moveTo>
                      <a:pt x="28" y="37"/>
                    </a:moveTo>
                    <a:cubicBezTo>
                      <a:pt x="-1559" y="1624"/>
                      <a:pt x="64057" y="49250"/>
                      <a:pt x="79403" y="73062"/>
                    </a:cubicBezTo>
                    <a:cubicBezTo>
                      <a:pt x="94749" y="96874"/>
                      <a:pt x="88399" y="139208"/>
                      <a:pt x="92103" y="142912"/>
                    </a:cubicBezTo>
                    <a:cubicBezTo>
                      <a:pt x="95807" y="146616"/>
                      <a:pt x="102157" y="108516"/>
                      <a:pt x="101628" y="95287"/>
                    </a:cubicBezTo>
                    <a:cubicBezTo>
                      <a:pt x="101099" y="82058"/>
                      <a:pt x="101628" y="79412"/>
                      <a:pt x="88928" y="63537"/>
                    </a:cubicBezTo>
                    <a:cubicBezTo>
                      <a:pt x="76228" y="47662"/>
                      <a:pt x="1615" y="-1550"/>
                      <a:pt x="28" y="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1E926684-8DD5-BDB6-9F63-C6E835C56C8D}"/>
                  </a:ext>
                </a:extLst>
              </p:cNvPr>
              <p:cNvSpPr/>
              <p:nvPr/>
            </p:nvSpPr>
            <p:spPr>
              <a:xfrm>
                <a:off x="3362919" y="7080110"/>
                <a:ext cx="53381" cy="182132"/>
              </a:xfrm>
              <a:custGeom>
                <a:avLst/>
                <a:gdLst>
                  <a:gd name="connsiteX0" fmla="*/ 5756 w 53381"/>
                  <a:gd name="connsiteY0" fmla="*/ 3315 h 182132"/>
                  <a:gd name="connsiteX1" fmla="*/ 53381 w 53381"/>
                  <a:gd name="connsiteY1" fmla="*/ 181115 h 182132"/>
                  <a:gd name="connsiteX2" fmla="*/ 5756 w 53381"/>
                  <a:gd name="connsiteY2" fmla="*/ 73165 h 182132"/>
                  <a:gd name="connsiteX3" fmla="*/ 5756 w 53381"/>
                  <a:gd name="connsiteY3" fmla="*/ 3315 h 182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81" h="182132">
                    <a:moveTo>
                      <a:pt x="5756" y="3315"/>
                    </a:moveTo>
                    <a:cubicBezTo>
                      <a:pt x="13694" y="21307"/>
                      <a:pt x="53381" y="169473"/>
                      <a:pt x="53381" y="181115"/>
                    </a:cubicBezTo>
                    <a:cubicBezTo>
                      <a:pt x="53381" y="192757"/>
                      <a:pt x="13164" y="101211"/>
                      <a:pt x="5756" y="73165"/>
                    </a:cubicBezTo>
                    <a:cubicBezTo>
                      <a:pt x="-1652" y="45119"/>
                      <a:pt x="-2182" y="-14677"/>
                      <a:pt x="5756" y="33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A9960328-9054-0EB6-0303-0E9A2F532883}"/>
                  </a:ext>
                </a:extLst>
              </p:cNvPr>
              <p:cNvSpPr/>
              <p:nvPr/>
            </p:nvSpPr>
            <p:spPr>
              <a:xfrm>
                <a:off x="3473085" y="7292947"/>
                <a:ext cx="334409" cy="123867"/>
              </a:xfrm>
              <a:custGeom>
                <a:avLst/>
                <a:gdLst>
                  <a:gd name="connsiteX0" fmla="*/ 365 w 334409"/>
                  <a:gd name="connsiteY0" fmla="*/ 28 h 123867"/>
                  <a:gd name="connsiteX1" fmla="*/ 114665 w 334409"/>
                  <a:gd name="connsiteY1" fmla="*/ 79403 h 123867"/>
                  <a:gd name="connsiteX2" fmla="*/ 174990 w 334409"/>
                  <a:gd name="connsiteY2" fmla="*/ 101628 h 123867"/>
                  <a:gd name="connsiteX3" fmla="*/ 333740 w 334409"/>
                  <a:gd name="connsiteY3" fmla="*/ 123853 h 123867"/>
                  <a:gd name="connsiteX4" fmla="*/ 228965 w 334409"/>
                  <a:gd name="connsiteY4" fmla="*/ 104803 h 123867"/>
                  <a:gd name="connsiteX5" fmla="*/ 155940 w 334409"/>
                  <a:gd name="connsiteY5" fmla="*/ 88928 h 123867"/>
                  <a:gd name="connsiteX6" fmla="*/ 365 w 334409"/>
                  <a:gd name="connsiteY6" fmla="*/ 28 h 12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4409" h="123867">
                    <a:moveTo>
                      <a:pt x="365" y="28"/>
                    </a:moveTo>
                    <a:cubicBezTo>
                      <a:pt x="-6514" y="-1559"/>
                      <a:pt x="85561" y="62470"/>
                      <a:pt x="114665" y="79403"/>
                    </a:cubicBezTo>
                    <a:cubicBezTo>
                      <a:pt x="143769" y="96336"/>
                      <a:pt x="138478" y="94220"/>
                      <a:pt x="174990" y="101628"/>
                    </a:cubicBezTo>
                    <a:cubicBezTo>
                      <a:pt x="211502" y="109036"/>
                      <a:pt x="324744" y="123324"/>
                      <a:pt x="333740" y="123853"/>
                    </a:cubicBezTo>
                    <a:cubicBezTo>
                      <a:pt x="342736" y="124382"/>
                      <a:pt x="258598" y="110624"/>
                      <a:pt x="228965" y="104803"/>
                    </a:cubicBezTo>
                    <a:cubicBezTo>
                      <a:pt x="199332" y="98982"/>
                      <a:pt x="188219" y="105332"/>
                      <a:pt x="155940" y="88928"/>
                    </a:cubicBezTo>
                    <a:cubicBezTo>
                      <a:pt x="123661" y="72524"/>
                      <a:pt x="7244" y="1615"/>
                      <a:pt x="365" y="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0D1672B2-0A62-C79D-740D-8A46ACEBC892}"/>
                  </a:ext>
                </a:extLst>
              </p:cNvPr>
              <p:cNvSpPr/>
              <p:nvPr/>
            </p:nvSpPr>
            <p:spPr>
              <a:xfrm>
                <a:off x="3406744" y="7032620"/>
                <a:ext cx="155616" cy="279425"/>
              </a:xfrm>
              <a:custGeom>
                <a:avLst/>
                <a:gdLst>
                  <a:gd name="connsiteX0" fmla="*/ 31 w 155616"/>
                  <a:gd name="connsiteY0" fmla="*/ 5 h 279425"/>
                  <a:gd name="connsiteX1" fmla="*/ 50831 w 155616"/>
                  <a:gd name="connsiteY1" fmla="*/ 193680 h 279425"/>
                  <a:gd name="connsiteX2" fmla="*/ 155606 w 155616"/>
                  <a:gd name="connsiteY2" fmla="*/ 279405 h 279425"/>
                  <a:gd name="connsiteX3" fmla="*/ 57181 w 155616"/>
                  <a:gd name="connsiteY3" fmla="*/ 187330 h 279425"/>
                  <a:gd name="connsiteX4" fmla="*/ 31 w 155616"/>
                  <a:gd name="connsiteY4" fmla="*/ 5 h 27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16" h="279425">
                    <a:moveTo>
                      <a:pt x="31" y="5"/>
                    </a:moveTo>
                    <a:cubicBezTo>
                      <a:pt x="-1027" y="1063"/>
                      <a:pt x="24902" y="147113"/>
                      <a:pt x="50831" y="193680"/>
                    </a:cubicBezTo>
                    <a:cubicBezTo>
                      <a:pt x="76760" y="240247"/>
                      <a:pt x="154548" y="280463"/>
                      <a:pt x="155606" y="279405"/>
                    </a:cubicBezTo>
                    <a:cubicBezTo>
                      <a:pt x="156664" y="278347"/>
                      <a:pt x="80993" y="228076"/>
                      <a:pt x="57181" y="187330"/>
                    </a:cubicBezTo>
                    <a:cubicBezTo>
                      <a:pt x="33369" y="146584"/>
                      <a:pt x="1089" y="-1053"/>
                      <a:pt x="31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8CAD6C96-1BB6-800C-1259-6FDFA6D61318}"/>
                  </a:ext>
                </a:extLst>
              </p:cNvPr>
              <p:cNvSpPr/>
              <p:nvPr/>
            </p:nvSpPr>
            <p:spPr>
              <a:xfrm>
                <a:off x="3586824" y="7318341"/>
                <a:ext cx="258556" cy="39339"/>
              </a:xfrm>
              <a:custGeom>
                <a:avLst/>
                <a:gdLst>
                  <a:gd name="connsiteX0" fmla="*/ 926 w 258556"/>
                  <a:gd name="connsiteY0" fmla="*/ 34 h 39339"/>
                  <a:gd name="connsiteX1" fmla="*/ 80301 w 258556"/>
                  <a:gd name="connsiteY1" fmla="*/ 34959 h 39339"/>
                  <a:gd name="connsiteX2" fmla="*/ 258101 w 258556"/>
                  <a:gd name="connsiteY2" fmla="*/ 38134 h 39339"/>
                  <a:gd name="connsiteX3" fmla="*/ 127926 w 258556"/>
                  <a:gd name="connsiteY3" fmla="*/ 28609 h 39339"/>
                  <a:gd name="connsiteX4" fmla="*/ 926 w 258556"/>
                  <a:gd name="connsiteY4" fmla="*/ 34 h 3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556" h="39339">
                    <a:moveTo>
                      <a:pt x="926" y="34"/>
                    </a:moveTo>
                    <a:cubicBezTo>
                      <a:pt x="-7011" y="1092"/>
                      <a:pt x="37439" y="28609"/>
                      <a:pt x="80301" y="34959"/>
                    </a:cubicBezTo>
                    <a:cubicBezTo>
                      <a:pt x="123163" y="41309"/>
                      <a:pt x="250164" y="39192"/>
                      <a:pt x="258101" y="38134"/>
                    </a:cubicBezTo>
                    <a:cubicBezTo>
                      <a:pt x="266038" y="37076"/>
                      <a:pt x="168143" y="34430"/>
                      <a:pt x="127926" y="28609"/>
                    </a:cubicBezTo>
                    <a:cubicBezTo>
                      <a:pt x="87709" y="22788"/>
                      <a:pt x="8863" y="-1024"/>
                      <a:pt x="926" y="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CF91BEB7-4FF1-9017-37AE-A5C9C3EFB7B2}"/>
                  </a:ext>
                </a:extLst>
              </p:cNvPr>
              <p:cNvSpPr/>
              <p:nvPr/>
            </p:nvSpPr>
            <p:spPr>
              <a:xfrm>
                <a:off x="3590749" y="7223100"/>
                <a:ext cx="118437" cy="85787"/>
              </a:xfrm>
              <a:custGeom>
                <a:avLst/>
                <a:gdLst>
                  <a:gd name="connsiteX0" fmla="*/ 176 w 118437"/>
                  <a:gd name="connsiteY0" fmla="*/ 25 h 85787"/>
                  <a:gd name="connsiteX1" fmla="*/ 92251 w 118437"/>
                  <a:gd name="connsiteY1" fmla="*/ 50825 h 85787"/>
                  <a:gd name="connsiteX2" fmla="*/ 117651 w 118437"/>
                  <a:gd name="connsiteY2" fmla="*/ 85750 h 85787"/>
                  <a:gd name="connsiteX3" fmla="*/ 70026 w 118437"/>
                  <a:gd name="connsiteY3" fmla="*/ 44475 h 85787"/>
                  <a:gd name="connsiteX4" fmla="*/ 176 w 118437"/>
                  <a:gd name="connsiteY4" fmla="*/ 25 h 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37" h="85787">
                    <a:moveTo>
                      <a:pt x="176" y="25"/>
                    </a:moveTo>
                    <a:cubicBezTo>
                      <a:pt x="3880" y="1083"/>
                      <a:pt x="72672" y="36538"/>
                      <a:pt x="92251" y="50825"/>
                    </a:cubicBezTo>
                    <a:cubicBezTo>
                      <a:pt x="111830" y="65112"/>
                      <a:pt x="121355" y="86808"/>
                      <a:pt x="117651" y="85750"/>
                    </a:cubicBezTo>
                    <a:cubicBezTo>
                      <a:pt x="113947" y="84692"/>
                      <a:pt x="88018" y="57704"/>
                      <a:pt x="70026" y="44475"/>
                    </a:cubicBezTo>
                    <a:cubicBezTo>
                      <a:pt x="52034" y="31246"/>
                      <a:pt x="-3528" y="-1033"/>
                      <a:pt x="176" y="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7F680BAC-C236-1BDC-BA2A-024B7EAE83CB}"/>
                  </a:ext>
                </a:extLst>
              </p:cNvPr>
              <p:cNvSpPr/>
              <p:nvPr/>
            </p:nvSpPr>
            <p:spPr>
              <a:xfrm>
                <a:off x="3679817" y="7270609"/>
                <a:ext cx="175503" cy="73308"/>
              </a:xfrm>
              <a:custGeom>
                <a:avLst/>
                <a:gdLst>
                  <a:gd name="connsiteX0" fmla="*/ 8 w 175503"/>
                  <a:gd name="connsiteY0" fmla="*/ 22366 h 73308"/>
                  <a:gd name="connsiteX1" fmla="*/ 127008 w 175503"/>
                  <a:gd name="connsiteY1" fmla="*/ 12841 h 73308"/>
                  <a:gd name="connsiteX2" fmla="*/ 158758 w 175503"/>
                  <a:gd name="connsiteY2" fmla="*/ 73166 h 73308"/>
                  <a:gd name="connsiteX3" fmla="*/ 174633 w 175503"/>
                  <a:gd name="connsiteY3" fmla="*/ 28716 h 73308"/>
                  <a:gd name="connsiteX4" fmla="*/ 133358 w 175503"/>
                  <a:gd name="connsiteY4" fmla="*/ 141 h 73308"/>
                  <a:gd name="connsiteX5" fmla="*/ 8 w 175503"/>
                  <a:gd name="connsiteY5" fmla="*/ 22366 h 7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503" h="73308">
                    <a:moveTo>
                      <a:pt x="8" y="22366"/>
                    </a:moveTo>
                    <a:cubicBezTo>
                      <a:pt x="-1050" y="24483"/>
                      <a:pt x="100550" y="4374"/>
                      <a:pt x="127008" y="12841"/>
                    </a:cubicBezTo>
                    <a:cubicBezTo>
                      <a:pt x="153466" y="21308"/>
                      <a:pt x="150821" y="70520"/>
                      <a:pt x="158758" y="73166"/>
                    </a:cubicBezTo>
                    <a:cubicBezTo>
                      <a:pt x="166695" y="75812"/>
                      <a:pt x="178866" y="40887"/>
                      <a:pt x="174633" y="28716"/>
                    </a:cubicBezTo>
                    <a:cubicBezTo>
                      <a:pt x="170400" y="16545"/>
                      <a:pt x="155054" y="2258"/>
                      <a:pt x="133358" y="141"/>
                    </a:cubicBezTo>
                    <a:cubicBezTo>
                      <a:pt x="111662" y="-1976"/>
                      <a:pt x="1066" y="20249"/>
                      <a:pt x="8" y="223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781A2980-A69B-01F2-FA72-5081FC58FB08}"/>
                  </a:ext>
                </a:extLst>
              </p:cNvPr>
              <p:cNvSpPr/>
              <p:nvPr/>
            </p:nvSpPr>
            <p:spPr>
              <a:xfrm>
                <a:off x="3481578" y="7013456"/>
                <a:ext cx="81075" cy="184340"/>
              </a:xfrm>
              <a:custGeom>
                <a:avLst/>
                <a:gdLst>
                  <a:gd name="connsiteX0" fmla="*/ 10922 w 81075"/>
                  <a:gd name="connsiteY0" fmla="*/ 119 h 184340"/>
                  <a:gd name="connsiteX1" fmla="*/ 4572 w 81075"/>
                  <a:gd name="connsiteY1" fmla="*/ 69969 h 184340"/>
                  <a:gd name="connsiteX2" fmla="*/ 80772 w 81075"/>
                  <a:gd name="connsiteY2" fmla="*/ 184269 h 184340"/>
                  <a:gd name="connsiteX3" fmla="*/ 29972 w 81075"/>
                  <a:gd name="connsiteY3" fmla="*/ 85844 h 184340"/>
                  <a:gd name="connsiteX4" fmla="*/ 10922 w 81075"/>
                  <a:gd name="connsiteY4" fmla="*/ 119 h 18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075" h="184340">
                    <a:moveTo>
                      <a:pt x="10922" y="119"/>
                    </a:moveTo>
                    <a:cubicBezTo>
                      <a:pt x="6689" y="-2527"/>
                      <a:pt x="-7070" y="39277"/>
                      <a:pt x="4572" y="69969"/>
                    </a:cubicBezTo>
                    <a:cubicBezTo>
                      <a:pt x="16214" y="100661"/>
                      <a:pt x="76539" y="181623"/>
                      <a:pt x="80772" y="184269"/>
                    </a:cubicBezTo>
                    <a:cubicBezTo>
                      <a:pt x="85005" y="186915"/>
                      <a:pt x="43730" y="115477"/>
                      <a:pt x="29972" y="85844"/>
                    </a:cubicBezTo>
                    <a:cubicBezTo>
                      <a:pt x="16214" y="56211"/>
                      <a:pt x="15155" y="2765"/>
                      <a:pt x="10922" y="1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B89B179B-9297-3E0A-42A9-147AFE2736D2}"/>
                  </a:ext>
                </a:extLst>
              </p:cNvPr>
              <p:cNvSpPr/>
              <p:nvPr/>
            </p:nvSpPr>
            <p:spPr>
              <a:xfrm>
                <a:off x="3621905" y="7153275"/>
                <a:ext cx="115724" cy="56570"/>
              </a:xfrm>
              <a:custGeom>
                <a:avLst/>
                <a:gdLst>
                  <a:gd name="connsiteX0" fmla="*/ 770 w 115724"/>
                  <a:gd name="connsiteY0" fmla="*/ 0 h 56570"/>
                  <a:gd name="connsiteX1" fmla="*/ 67445 w 115724"/>
                  <a:gd name="connsiteY1" fmla="*/ 50800 h 56570"/>
                  <a:gd name="connsiteX2" fmla="*/ 115070 w 115724"/>
                  <a:gd name="connsiteY2" fmla="*/ 50800 h 56570"/>
                  <a:gd name="connsiteX3" fmla="*/ 770 w 115724"/>
                  <a:gd name="connsiteY3" fmla="*/ 0 h 5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24" h="56570">
                    <a:moveTo>
                      <a:pt x="770" y="0"/>
                    </a:moveTo>
                    <a:cubicBezTo>
                      <a:pt x="-7167" y="0"/>
                      <a:pt x="48395" y="42333"/>
                      <a:pt x="67445" y="50800"/>
                    </a:cubicBezTo>
                    <a:cubicBezTo>
                      <a:pt x="86495" y="59267"/>
                      <a:pt x="120891" y="57679"/>
                      <a:pt x="115070" y="50800"/>
                    </a:cubicBezTo>
                    <a:cubicBezTo>
                      <a:pt x="109249" y="43921"/>
                      <a:pt x="8707" y="0"/>
                      <a:pt x="77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92EFC298-A18A-89FE-F2C8-61D461B34B75}"/>
                  </a:ext>
                </a:extLst>
              </p:cNvPr>
              <p:cNvSpPr/>
              <p:nvPr/>
            </p:nvSpPr>
            <p:spPr>
              <a:xfrm>
                <a:off x="3743321" y="7168793"/>
                <a:ext cx="67907" cy="105611"/>
              </a:xfrm>
              <a:custGeom>
                <a:avLst/>
                <a:gdLst>
                  <a:gd name="connsiteX0" fmla="*/ 4 w 67907"/>
                  <a:gd name="connsiteY0" fmla="*/ 357 h 105611"/>
                  <a:gd name="connsiteX1" fmla="*/ 60329 w 67907"/>
                  <a:gd name="connsiteY1" fmla="*/ 47982 h 105611"/>
                  <a:gd name="connsiteX2" fmla="*/ 66679 w 67907"/>
                  <a:gd name="connsiteY2" fmla="*/ 105132 h 105611"/>
                  <a:gd name="connsiteX3" fmla="*/ 57154 w 67907"/>
                  <a:gd name="connsiteY3" fmla="*/ 73382 h 105611"/>
                  <a:gd name="connsiteX4" fmla="*/ 4 w 67907"/>
                  <a:gd name="connsiteY4" fmla="*/ 357 h 10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907" h="105611">
                    <a:moveTo>
                      <a:pt x="4" y="357"/>
                    </a:moveTo>
                    <a:cubicBezTo>
                      <a:pt x="533" y="-3876"/>
                      <a:pt x="49217" y="30520"/>
                      <a:pt x="60329" y="47982"/>
                    </a:cubicBezTo>
                    <a:cubicBezTo>
                      <a:pt x="71441" y="65444"/>
                      <a:pt x="67208" y="100899"/>
                      <a:pt x="66679" y="105132"/>
                    </a:cubicBezTo>
                    <a:cubicBezTo>
                      <a:pt x="66150" y="109365"/>
                      <a:pt x="62975" y="84494"/>
                      <a:pt x="57154" y="73382"/>
                    </a:cubicBezTo>
                    <a:cubicBezTo>
                      <a:pt x="51333" y="62270"/>
                      <a:pt x="-525" y="4590"/>
                      <a:pt x="4" y="3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00E277BD-09FB-4CD8-EBF8-DCF125F6C32E}"/>
                  </a:ext>
                </a:extLst>
              </p:cNvPr>
              <p:cNvSpPr/>
              <p:nvPr/>
            </p:nvSpPr>
            <p:spPr>
              <a:xfrm>
                <a:off x="3583995" y="6873862"/>
                <a:ext cx="51549" cy="304818"/>
              </a:xfrm>
              <a:custGeom>
                <a:avLst/>
                <a:gdLst>
                  <a:gd name="connsiteX0" fmla="*/ 10105 w 51549"/>
                  <a:gd name="connsiteY0" fmla="*/ 13 h 304818"/>
                  <a:gd name="connsiteX1" fmla="*/ 48205 w 51549"/>
                  <a:gd name="connsiteY1" fmla="*/ 85738 h 304818"/>
                  <a:gd name="connsiteX2" fmla="*/ 580 w 51549"/>
                  <a:gd name="connsiteY2" fmla="*/ 142888 h 304818"/>
                  <a:gd name="connsiteX3" fmla="*/ 22805 w 51549"/>
                  <a:gd name="connsiteY3" fmla="*/ 174638 h 304818"/>
                  <a:gd name="connsiteX4" fmla="*/ 38680 w 51549"/>
                  <a:gd name="connsiteY4" fmla="*/ 247663 h 304818"/>
                  <a:gd name="connsiteX5" fmla="*/ 22805 w 51549"/>
                  <a:gd name="connsiteY5" fmla="*/ 304813 h 304818"/>
                  <a:gd name="connsiteX6" fmla="*/ 51380 w 51549"/>
                  <a:gd name="connsiteY6" fmla="*/ 244488 h 304818"/>
                  <a:gd name="connsiteX7" fmla="*/ 6930 w 51549"/>
                  <a:gd name="connsiteY7" fmla="*/ 155588 h 304818"/>
                  <a:gd name="connsiteX8" fmla="*/ 35505 w 51549"/>
                  <a:gd name="connsiteY8" fmla="*/ 92088 h 304818"/>
                  <a:gd name="connsiteX9" fmla="*/ 10105 w 51549"/>
                  <a:gd name="connsiteY9" fmla="*/ 13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549" h="304818">
                    <a:moveTo>
                      <a:pt x="10105" y="13"/>
                    </a:moveTo>
                    <a:cubicBezTo>
                      <a:pt x="12222" y="-1045"/>
                      <a:pt x="49793" y="61925"/>
                      <a:pt x="48205" y="85738"/>
                    </a:cubicBezTo>
                    <a:cubicBezTo>
                      <a:pt x="46617" y="109551"/>
                      <a:pt x="4813" y="128071"/>
                      <a:pt x="580" y="142888"/>
                    </a:cubicBezTo>
                    <a:cubicBezTo>
                      <a:pt x="-3653" y="157705"/>
                      <a:pt x="16455" y="157176"/>
                      <a:pt x="22805" y="174638"/>
                    </a:cubicBezTo>
                    <a:cubicBezTo>
                      <a:pt x="29155" y="192100"/>
                      <a:pt x="38680" y="225967"/>
                      <a:pt x="38680" y="247663"/>
                    </a:cubicBezTo>
                    <a:cubicBezTo>
                      <a:pt x="38680" y="269359"/>
                      <a:pt x="20688" y="305342"/>
                      <a:pt x="22805" y="304813"/>
                    </a:cubicBezTo>
                    <a:cubicBezTo>
                      <a:pt x="24922" y="304284"/>
                      <a:pt x="54026" y="269359"/>
                      <a:pt x="51380" y="244488"/>
                    </a:cubicBezTo>
                    <a:cubicBezTo>
                      <a:pt x="48734" y="219617"/>
                      <a:pt x="9576" y="180988"/>
                      <a:pt x="6930" y="155588"/>
                    </a:cubicBezTo>
                    <a:cubicBezTo>
                      <a:pt x="4284" y="130188"/>
                      <a:pt x="32859" y="111667"/>
                      <a:pt x="35505" y="92088"/>
                    </a:cubicBezTo>
                    <a:cubicBezTo>
                      <a:pt x="38151" y="72509"/>
                      <a:pt x="7988" y="1071"/>
                      <a:pt x="10105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2F3D7321-EABD-AE96-C508-0A8F09504127}"/>
                  </a:ext>
                </a:extLst>
              </p:cNvPr>
              <p:cNvSpPr/>
              <p:nvPr/>
            </p:nvSpPr>
            <p:spPr>
              <a:xfrm>
                <a:off x="3289258" y="6835775"/>
                <a:ext cx="25598" cy="120650"/>
              </a:xfrm>
              <a:custGeom>
                <a:avLst/>
                <a:gdLst>
                  <a:gd name="connsiteX0" fmla="*/ 6392 w 25598"/>
                  <a:gd name="connsiteY0" fmla="*/ 0 h 120650"/>
                  <a:gd name="connsiteX1" fmla="*/ 19092 w 25598"/>
                  <a:gd name="connsiteY1" fmla="*/ 66675 h 120650"/>
                  <a:gd name="connsiteX2" fmla="*/ 42 w 25598"/>
                  <a:gd name="connsiteY2" fmla="*/ 120650 h 120650"/>
                  <a:gd name="connsiteX3" fmla="*/ 25442 w 25598"/>
                  <a:gd name="connsiteY3" fmla="*/ 66675 h 120650"/>
                  <a:gd name="connsiteX4" fmla="*/ 6392 w 25598"/>
                  <a:gd name="connsiteY4" fmla="*/ 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98" h="120650">
                    <a:moveTo>
                      <a:pt x="6392" y="0"/>
                    </a:moveTo>
                    <a:cubicBezTo>
                      <a:pt x="5334" y="0"/>
                      <a:pt x="20150" y="46567"/>
                      <a:pt x="19092" y="66675"/>
                    </a:cubicBezTo>
                    <a:cubicBezTo>
                      <a:pt x="18034" y="86783"/>
                      <a:pt x="-1016" y="120650"/>
                      <a:pt x="42" y="120650"/>
                    </a:cubicBezTo>
                    <a:cubicBezTo>
                      <a:pt x="1100" y="120650"/>
                      <a:pt x="23325" y="84667"/>
                      <a:pt x="25442" y="66675"/>
                    </a:cubicBezTo>
                    <a:cubicBezTo>
                      <a:pt x="27559" y="48683"/>
                      <a:pt x="7450" y="0"/>
                      <a:pt x="639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94D4B944-20E4-CF2D-DD81-C0ABF01777B4}"/>
                  </a:ext>
                </a:extLst>
              </p:cNvPr>
              <p:cNvSpPr/>
              <p:nvPr/>
            </p:nvSpPr>
            <p:spPr>
              <a:xfrm>
                <a:off x="3431735" y="6721389"/>
                <a:ext cx="25987" cy="171650"/>
              </a:xfrm>
              <a:custGeom>
                <a:avLst/>
                <a:gdLst>
                  <a:gd name="connsiteX0" fmla="*/ 13140 w 25987"/>
                  <a:gd name="connsiteY0" fmla="*/ 86 h 171650"/>
                  <a:gd name="connsiteX1" fmla="*/ 9965 w 25987"/>
                  <a:gd name="connsiteY1" fmla="*/ 101686 h 171650"/>
                  <a:gd name="connsiteX2" fmla="*/ 440 w 25987"/>
                  <a:gd name="connsiteY2" fmla="*/ 171536 h 171650"/>
                  <a:gd name="connsiteX3" fmla="*/ 25840 w 25987"/>
                  <a:gd name="connsiteY3" fmla="*/ 85811 h 171650"/>
                  <a:gd name="connsiteX4" fmla="*/ 13140 w 25987"/>
                  <a:gd name="connsiteY4" fmla="*/ 86 h 1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7" h="171650">
                    <a:moveTo>
                      <a:pt x="13140" y="86"/>
                    </a:moveTo>
                    <a:cubicBezTo>
                      <a:pt x="10494" y="2732"/>
                      <a:pt x="12082" y="73111"/>
                      <a:pt x="9965" y="101686"/>
                    </a:cubicBezTo>
                    <a:cubicBezTo>
                      <a:pt x="7848" y="130261"/>
                      <a:pt x="-2206" y="174182"/>
                      <a:pt x="440" y="171536"/>
                    </a:cubicBezTo>
                    <a:cubicBezTo>
                      <a:pt x="3086" y="168890"/>
                      <a:pt x="24253" y="115444"/>
                      <a:pt x="25840" y="85811"/>
                    </a:cubicBezTo>
                    <a:cubicBezTo>
                      <a:pt x="27427" y="56178"/>
                      <a:pt x="15786" y="-2560"/>
                      <a:pt x="13140" y="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7FCD80B2-B12C-AC56-B82D-B22E8DF32FB7}"/>
                  </a:ext>
                </a:extLst>
              </p:cNvPr>
              <p:cNvSpPr/>
              <p:nvPr/>
            </p:nvSpPr>
            <p:spPr>
              <a:xfrm>
                <a:off x="3534966" y="6565336"/>
                <a:ext cx="68828" cy="270897"/>
              </a:xfrm>
              <a:custGeom>
                <a:avLst/>
                <a:gdLst>
                  <a:gd name="connsiteX0" fmla="*/ 68659 w 68828"/>
                  <a:gd name="connsiteY0" fmla="*/ 564 h 270897"/>
                  <a:gd name="connsiteX1" fmla="*/ 21034 w 68828"/>
                  <a:gd name="connsiteY1" fmla="*/ 105339 h 270897"/>
                  <a:gd name="connsiteX2" fmla="*/ 17859 w 68828"/>
                  <a:gd name="connsiteY2" fmla="*/ 270439 h 270897"/>
                  <a:gd name="connsiteX3" fmla="*/ 1984 w 68828"/>
                  <a:gd name="connsiteY3" fmla="*/ 149789 h 270897"/>
                  <a:gd name="connsiteX4" fmla="*/ 68659 w 68828"/>
                  <a:gd name="connsiteY4" fmla="*/ 564 h 27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828" h="270897">
                    <a:moveTo>
                      <a:pt x="68659" y="564"/>
                    </a:moveTo>
                    <a:cubicBezTo>
                      <a:pt x="71834" y="-6844"/>
                      <a:pt x="29501" y="60360"/>
                      <a:pt x="21034" y="105339"/>
                    </a:cubicBezTo>
                    <a:cubicBezTo>
                      <a:pt x="12567" y="150318"/>
                      <a:pt x="21034" y="263031"/>
                      <a:pt x="17859" y="270439"/>
                    </a:cubicBezTo>
                    <a:cubicBezTo>
                      <a:pt x="14684" y="277847"/>
                      <a:pt x="-6483" y="193710"/>
                      <a:pt x="1984" y="149789"/>
                    </a:cubicBezTo>
                    <a:cubicBezTo>
                      <a:pt x="10451" y="105868"/>
                      <a:pt x="65484" y="7972"/>
                      <a:pt x="68659" y="5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6" name="フリーフォーム 4095">
                <a:extLst>
                  <a:ext uri="{FF2B5EF4-FFF2-40B4-BE49-F238E27FC236}">
                    <a16:creationId xmlns:a16="http://schemas.microsoft.com/office/drawing/2014/main" id="{D9BC9552-9D6D-74C3-42AB-97DC8FCBB93A}"/>
                  </a:ext>
                </a:extLst>
              </p:cNvPr>
              <p:cNvSpPr/>
              <p:nvPr/>
            </p:nvSpPr>
            <p:spPr>
              <a:xfrm>
                <a:off x="3675908" y="6835743"/>
                <a:ext cx="28755" cy="283173"/>
              </a:xfrm>
              <a:custGeom>
                <a:avLst/>
                <a:gdLst>
                  <a:gd name="connsiteX0" fmla="*/ 26142 w 28755"/>
                  <a:gd name="connsiteY0" fmla="*/ 3207 h 283173"/>
                  <a:gd name="connsiteX1" fmla="*/ 742 w 28755"/>
                  <a:gd name="connsiteY1" fmla="*/ 73057 h 283173"/>
                  <a:gd name="connsiteX2" fmla="*/ 7092 w 28755"/>
                  <a:gd name="connsiteY2" fmla="*/ 155607 h 283173"/>
                  <a:gd name="connsiteX3" fmla="*/ 10267 w 28755"/>
                  <a:gd name="connsiteY3" fmla="*/ 219107 h 283173"/>
                  <a:gd name="connsiteX4" fmla="*/ 7092 w 28755"/>
                  <a:gd name="connsiteY4" fmla="*/ 282607 h 283173"/>
                  <a:gd name="connsiteX5" fmla="*/ 26142 w 28755"/>
                  <a:gd name="connsiteY5" fmla="*/ 181007 h 283173"/>
                  <a:gd name="connsiteX6" fmla="*/ 26142 w 28755"/>
                  <a:gd name="connsiteY6" fmla="*/ 3207 h 28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55" h="283173">
                    <a:moveTo>
                      <a:pt x="26142" y="3207"/>
                    </a:moveTo>
                    <a:cubicBezTo>
                      <a:pt x="21909" y="-14785"/>
                      <a:pt x="3917" y="47657"/>
                      <a:pt x="742" y="73057"/>
                    </a:cubicBezTo>
                    <a:cubicBezTo>
                      <a:pt x="-2433" y="98457"/>
                      <a:pt x="5504" y="131265"/>
                      <a:pt x="7092" y="155607"/>
                    </a:cubicBezTo>
                    <a:cubicBezTo>
                      <a:pt x="8679" y="179949"/>
                      <a:pt x="10267" y="197940"/>
                      <a:pt x="10267" y="219107"/>
                    </a:cubicBezTo>
                    <a:cubicBezTo>
                      <a:pt x="10267" y="240274"/>
                      <a:pt x="4446" y="288957"/>
                      <a:pt x="7092" y="282607"/>
                    </a:cubicBezTo>
                    <a:cubicBezTo>
                      <a:pt x="9738" y="276257"/>
                      <a:pt x="23496" y="228632"/>
                      <a:pt x="26142" y="181007"/>
                    </a:cubicBezTo>
                    <a:cubicBezTo>
                      <a:pt x="28788" y="133382"/>
                      <a:pt x="30375" y="21199"/>
                      <a:pt x="26142" y="32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7" name="フリーフォーム 4096">
                <a:extLst>
                  <a:ext uri="{FF2B5EF4-FFF2-40B4-BE49-F238E27FC236}">
                    <a16:creationId xmlns:a16="http://schemas.microsoft.com/office/drawing/2014/main" id="{F8DD60E5-1B3A-3A47-E651-2D377B45BC98}"/>
                  </a:ext>
                </a:extLst>
              </p:cNvPr>
              <p:cNvSpPr/>
              <p:nvPr/>
            </p:nvSpPr>
            <p:spPr>
              <a:xfrm>
                <a:off x="4401553" y="1666821"/>
                <a:ext cx="81408" cy="191848"/>
              </a:xfrm>
              <a:custGeom>
                <a:avLst/>
                <a:gdLst>
                  <a:gd name="connsiteX0" fmla="*/ 17338 w 81408"/>
                  <a:gd name="connsiteY0" fmla="*/ 364 h 191848"/>
                  <a:gd name="connsiteX1" fmla="*/ 51362 w 81408"/>
                  <a:gd name="connsiteY1" fmla="*/ 51400 h 191848"/>
                  <a:gd name="connsiteX2" fmla="*/ 326 w 81408"/>
                  <a:gd name="connsiteY2" fmla="*/ 191750 h 191848"/>
                  <a:gd name="connsiteX3" fmla="*/ 81134 w 81408"/>
                  <a:gd name="connsiteY3" fmla="*/ 72666 h 191848"/>
                  <a:gd name="connsiteX4" fmla="*/ 17338 w 81408"/>
                  <a:gd name="connsiteY4" fmla="*/ 364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08" h="191848">
                    <a:moveTo>
                      <a:pt x="17338" y="364"/>
                    </a:moveTo>
                    <a:cubicBezTo>
                      <a:pt x="12376" y="-3180"/>
                      <a:pt x="54197" y="19502"/>
                      <a:pt x="51362" y="51400"/>
                    </a:cubicBezTo>
                    <a:cubicBezTo>
                      <a:pt x="48527" y="83298"/>
                      <a:pt x="-4636" y="188206"/>
                      <a:pt x="326" y="191750"/>
                    </a:cubicBezTo>
                    <a:cubicBezTo>
                      <a:pt x="5288" y="195294"/>
                      <a:pt x="76172" y="102437"/>
                      <a:pt x="81134" y="72666"/>
                    </a:cubicBezTo>
                    <a:cubicBezTo>
                      <a:pt x="86096" y="42895"/>
                      <a:pt x="22300" y="3908"/>
                      <a:pt x="17338" y="3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9" name="フリーフォーム 4098">
                <a:extLst>
                  <a:ext uri="{FF2B5EF4-FFF2-40B4-BE49-F238E27FC236}">
                    <a16:creationId xmlns:a16="http://schemas.microsoft.com/office/drawing/2014/main" id="{DD0643A6-ECF6-33B2-1265-22C53E0F1EE2}"/>
                  </a:ext>
                </a:extLst>
              </p:cNvPr>
              <p:cNvSpPr/>
              <p:nvPr/>
            </p:nvSpPr>
            <p:spPr>
              <a:xfrm>
                <a:off x="4975629" y="1284048"/>
                <a:ext cx="104216" cy="257630"/>
              </a:xfrm>
              <a:custGeom>
                <a:avLst/>
                <a:gdLst>
                  <a:gd name="connsiteX0" fmla="*/ 51444 w 104216"/>
                  <a:gd name="connsiteY0" fmla="*/ 365 h 257630"/>
                  <a:gd name="connsiteX1" fmla="*/ 8914 w 104216"/>
                  <a:gd name="connsiteY1" fmla="*/ 153474 h 257630"/>
                  <a:gd name="connsiteX2" fmla="*/ 98228 w 104216"/>
                  <a:gd name="connsiteY2" fmla="*/ 251293 h 257630"/>
                  <a:gd name="connsiteX3" fmla="*/ 85469 w 104216"/>
                  <a:gd name="connsiteY3" fmla="*/ 242787 h 257630"/>
                  <a:gd name="connsiteX4" fmla="*/ 408 w 104216"/>
                  <a:gd name="connsiteY4" fmla="*/ 200257 h 257630"/>
                  <a:gd name="connsiteX5" fmla="*/ 51444 w 104216"/>
                  <a:gd name="connsiteY5" fmla="*/ 365 h 25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216" h="257630">
                    <a:moveTo>
                      <a:pt x="51444" y="365"/>
                    </a:moveTo>
                    <a:cubicBezTo>
                      <a:pt x="52862" y="-7432"/>
                      <a:pt x="1117" y="111653"/>
                      <a:pt x="8914" y="153474"/>
                    </a:cubicBezTo>
                    <a:cubicBezTo>
                      <a:pt x="16711" y="195295"/>
                      <a:pt x="98228" y="251293"/>
                      <a:pt x="98228" y="251293"/>
                    </a:cubicBezTo>
                    <a:cubicBezTo>
                      <a:pt x="110987" y="266178"/>
                      <a:pt x="101772" y="251293"/>
                      <a:pt x="85469" y="242787"/>
                    </a:cubicBezTo>
                    <a:cubicBezTo>
                      <a:pt x="69166" y="234281"/>
                      <a:pt x="6079" y="233572"/>
                      <a:pt x="408" y="200257"/>
                    </a:cubicBezTo>
                    <a:cubicBezTo>
                      <a:pt x="-5263" y="166942"/>
                      <a:pt x="50026" y="8162"/>
                      <a:pt x="51444" y="3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0" name="フリーフォーム 4099">
                <a:extLst>
                  <a:ext uri="{FF2B5EF4-FFF2-40B4-BE49-F238E27FC236}">
                    <a16:creationId xmlns:a16="http://schemas.microsoft.com/office/drawing/2014/main" id="{03882E80-1D88-DDA7-337E-EA3F40D17EE4}"/>
                  </a:ext>
                </a:extLst>
              </p:cNvPr>
              <p:cNvSpPr/>
              <p:nvPr/>
            </p:nvSpPr>
            <p:spPr>
              <a:xfrm>
                <a:off x="4246071" y="2029100"/>
                <a:ext cx="784180" cy="413561"/>
              </a:xfrm>
              <a:custGeom>
                <a:avLst/>
                <a:gdLst>
                  <a:gd name="connsiteX0" fmla="*/ 252 w 784180"/>
                  <a:gd name="connsiteY0" fmla="*/ 413475 h 413561"/>
                  <a:gd name="connsiteX1" fmla="*/ 645343 w 784180"/>
                  <a:gd name="connsiteY1" fmla="*/ 200533 h 413561"/>
                  <a:gd name="connsiteX2" fmla="*/ 733025 w 784180"/>
                  <a:gd name="connsiteY2" fmla="*/ 116 h 413561"/>
                  <a:gd name="connsiteX3" fmla="*/ 726762 w 784180"/>
                  <a:gd name="connsiteY3" fmla="*/ 175481 h 413561"/>
                  <a:gd name="connsiteX4" fmla="*/ 252 w 784180"/>
                  <a:gd name="connsiteY4" fmla="*/ 413475 h 41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4180" h="413561">
                    <a:moveTo>
                      <a:pt x="252" y="413475"/>
                    </a:moveTo>
                    <a:cubicBezTo>
                      <a:pt x="-13318" y="417650"/>
                      <a:pt x="523214" y="269426"/>
                      <a:pt x="645343" y="200533"/>
                    </a:cubicBezTo>
                    <a:cubicBezTo>
                      <a:pt x="767472" y="131640"/>
                      <a:pt x="719455" y="4291"/>
                      <a:pt x="733025" y="116"/>
                    </a:cubicBezTo>
                    <a:cubicBezTo>
                      <a:pt x="746595" y="-4059"/>
                      <a:pt x="844715" y="104500"/>
                      <a:pt x="726762" y="175481"/>
                    </a:cubicBezTo>
                    <a:cubicBezTo>
                      <a:pt x="608809" y="246462"/>
                      <a:pt x="13822" y="409300"/>
                      <a:pt x="252" y="4134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1" name="フリーフォーム 4100">
                <a:extLst>
                  <a:ext uri="{FF2B5EF4-FFF2-40B4-BE49-F238E27FC236}">
                    <a16:creationId xmlns:a16="http://schemas.microsoft.com/office/drawing/2014/main" id="{D9791481-F107-9310-C232-301860D0BA47}"/>
                  </a:ext>
                </a:extLst>
              </p:cNvPr>
              <p:cNvSpPr/>
              <p:nvPr/>
            </p:nvSpPr>
            <p:spPr>
              <a:xfrm>
                <a:off x="5379737" y="2173247"/>
                <a:ext cx="216077" cy="1503255"/>
              </a:xfrm>
              <a:custGeom>
                <a:avLst/>
                <a:gdLst>
                  <a:gd name="connsiteX0" fmla="*/ 37770 w 216077"/>
                  <a:gd name="connsiteY0" fmla="*/ 19 h 1503255"/>
                  <a:gd name="connsiteX1" fmla="*/ 206871 w 216077"/>
                  <a:gd name="connsiteY1" fmla="*/ 620057 h 1503255"/>
                  <a:gd name="connsiteX2" fmla="*/ 192 w 216077"/>
                  <a:gd name="connsiteY2" fmla="*/ 1503142 h 1503255"/>
                  <a:gd name="connsiteX3" fmla="*/ 169293 w 216077"/>
                  <a:gd name="connsiteY3" fmla="*/ 682687 h 1503255"/>
                  <a:gd name="connsiteX4" fmla="*/ 163030 w 216077"/>
                  <a:gd name="connsiteY4" fmla="*/ 782895 h 1503255"/>
                  <a:gd name="connsiteX5" fmla="*/ 213134 w 216077"/>
                  <a:gd name="connsiteY5" fmla="*/ 638846 h 1503255"/>
                  <a:gd name="connsiteX6" fmla="*/ 37770 w 216077"/>
                  <a:gd name="connsiteY6" fmla="*/ 19 h 1503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077" h="1503255">
                    <a:moveTo>
                      <a:pt x="37770" y="19"/>
                    </a:moveTo>
                    <a:cubicBezTo>
                      <a:pt x="36726" y="-3113"/>
                      <a:pt x="213134" y="369537"/>
                      <a:pt x="206871" y="620057"/>
                    </a:cubicBezTo>
                    <a:cubicBezTo>
                      <a:pt x="200608" y="870577"/>
                      <a:pt x="6455" y="1492704"/>
                      <a:pt x="192" y="1503142"/>
                    </a:cubicBezTo>
                    <a:cubicBezTo>
                      <a:pt x="-6071" y="1513580"/>
                      <a:pt x="142153" y="802728"/>
                      <a:pt x="169293" y="682687"/>
                    </a:cubicBezTo>
                    <a:cubicBezTo>
                      <a:pt x="196433" y="562646"/>
                      <a:pt x="155723" y="790202"/>
                      <a:pt x="163030" y="782895"/>
                    </a:cubicBezTo>
                    <a:cubicBezTo>
                      <a:pt x="170337" y="775588"/>
                      <a:pt x="229835" y="765150"/>
                      <a:pt x="213134" y="638846"/>
                    </a:cubicBezTo>
                    <a:cubicBezTo>
                      <a:pt x="196433" y="512542"/>
                      <a:pt x="38814" y="3151"/>
                      <a:pt x="37770" y="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2" name="フリーフォーム 4101">
                <a:extLst>
                  <a:ext uri="{FF2B5EF4-FFF2-40B4-BE49-F238E27FC236}">
                    <a16:creationId xmlns:a16="http://schemas.microsoft.com/office/drawing/2014/main" id="{FFDECE7B-7899-163E-CAE0-0033DC953B12}"/>
                  </a:ext>
                </a:extLst>
              </p:cNvPr>
              <p:cNvSpPr/>
              <p:nvPr/>
            </p:nvSpPr>
            <p:spPr>
              <a:xfrm>
                <a:off x="5404981" y="3964880"/>
                <a:ext cx="63152" cy="1563240"/>
              </a:xfrm>
              <a:custGeom>
                <a:avLst/>
                <a:gdLst>
                  <a:gd name="connsiteX0" fmla="*/ 37578 w 63152"/>
                  <a:gd name="connsiteY0" fmla="*/ 106079 h 1563240"/>
                  <a:gd name="connsiteX1" fmla="*/ 62630 w 63152"/>
                  <a:gd name="connsiteY1" fmla="*/ 1527783 h 1563240"/>
                  <a:gd name="connsiteX2" fmla="*/ 50104 w 63152"/>
                  <a:gd name="connsiteY2" fmla="*/ 1101898 h 1563240"/>
                  <a:gd name="connsiteX3" fmla="*/ 0 w 63152"/>
                  <a:gd name="connsiteY3" fmla="*/ 757432 h 1563240"/>
                  <a:gd name="connsiteX4" fmla="*/ 50104 w 63152"/>
                  <a:gd name="connsiteY4" fmla="*/ 174972 h 1563240"/>
                  <a:gd name="connsiteX5" fmla="*/ 37578 w 63152"/>
                  <a:gd name="connsiteY5" fmla="*/ 106079 h 156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152" h="1563240">
                    <a:moveTo>
                      <a:pt x="37578" y="106079"/>
                    </a:moveTo>
                    <a:cubicBezTo>
                      <a:pt x="39666" y="331547"/>
                      <a:pt x="60542" y="1361813"/>
                      <a:pt x="62630" y="1527783"/>
                    </a:cubicBezTo>
                    <a:cubicBezTo>
                      <a:pt x="64718" y="1693753"/>
                      <a:pt x="60542" y="1230290"/>
                      <a:pt x="50104" y="1101898"/>
                    </a:cubicBezTo>
                    <a:cubicBezTo>
                      <a:pt x="39666" y="973506"/>
                      <a:pt x="0" y="911920"/>
                      <a:pt x="0" y="757432"/>
                    </a:cubicBezTo>
                    <a:cubicBezTo>
                      <a:pt x="0" y="602944"/>
                      <a:pt x="42797" y="281443"/>
                      <a:pt x="50104" y="174972"/>
                    </a:cubicBezTo>
                    <a:cubicBezTo>
                      <a:pt x="57411" y="68501"/>
                      <a:pt x="35490" y="-119389"/>
                      <a:pt x="37578" y="1060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3" name="フリーフォーム 4102">
                <a:extLst>
                  <a:ext uri="{FF2B5EF4-FFF2-40B4-BE49-F238E27FC236}">
                    <a16:creationId xmlns:a16="http://schemas.microsoft.com/office/drawing/2014/main" id="{62FACCAA-0C70-425A-0D7B-4F37D3869FF8}"/>
                  </a:ext>
                </a:extLst>
              </p:cNvPr>
              <p:cNvSpPr/>
              <p:nvPr/>
            </p:nvSpPr>
            <p:spPr>
              <a:xfrm>
                <a:off x="4766049" y="6638295"/>
                <a:ext cx="339660" cy="2650067"/>
              </a:xfrm>
              <a:custGeom>
                <a:avLst/>
                <a:gdLst>
                  <a:gd name="connsiteX0" fmla="*/ 338307 w 339660"/>
                  <a:gd name="connsiteY0" fmla="*/ 19289 h 2650067"/>
                  <a:gd name="connsiteX1" fmla="*/ 43946 w 339660"/>
                  <a:gd name="connsiteY1" fmla="*/ 1497360 h 2650067"/>
                  <a:gd name="connsiteX2" fmla="*/ 6367 w 339660"/>
                  <a:gd name="connsiteY2" fmla="*/ 2649754 h 2650067"/>
                  <a:gd name="connsiteX3" fmla="*/ 94050 w 339660"/>
                  <a:gd name="connsiteY3" fmla="*/ 1603831 h 2650067"/>
                  <a:gd name="connsiteX4" fmla="*/ 150417 w 339660"/>
                  <a:gd name="connsiteY4" fmla="*/ 714483 h 2650067"/>
                  <a:gd name="connsiteX5" fmla="*/ 338307 w 339660"/>
                  <a:gd name="connsiteY5" fmla="*/ 19289 h 2650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660" h="2650067">
                    <a:moveTo>
                      <a:pt x="338307" y="19289"/>
                    </a:moveTo>
                    <a:cubicBezTo>
                      <a:pt x="320562" y="149768"/>
                      <a:pt x="99269" y="1058949"/>
                      <a:pt x="43946" y="1497360"/>
                    </a:cubicBezTo>
                    <a:cubicBezTo>
                      <a:pt x="-11377" y="1935771"/>
                      <a:pt x="-1984" y="2632009"/>
                      <a:pt x="6367" y="2649754"/>
                    </a:cubicBezTo>
                    <a:cubicBezTo>
                      <a:pt x="14718" y="2667499"/>
                      <a:pt x="70042" y="1926376"/>
                      <a:pt x="94050" y="1603831"/>
                    </a:cubicBezTo>
                    <a:cubicBezTo>
                      <a:pt x="118058" y="1281286"/>
                      <a:pt x="106576" y="975442"/>
                      <a:pt x="150417" y="714483"/>
                    </a:cubicBezTo>
                    <a:cubicBezTo>
                      <a:pt x="194258" y="453524"/>
                      <a:pt x="356052" y="-111190"/>
                      <a:pt x="338307" y="192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4" name="フリーフォーム 4103">
                <a:extLst>
                  <a:ext uri="{FF2B5EF4-FFF2-40B4-BE49-F238E27FC236}">
                    <a16:creationId xmlns:a16="http://schemas.microsoft.com/office/drawing/2014/main" id="{C02865B7-B588-84F8-F16F-FC0B9CD45AEF}"/>
                  </a:ext>
                </a:extLst>
              </p:cNvPr>
              <p:cNvSpPr/>
              <p:nvPr/>
            </p:nvSpPr>
            <p:spPr>
              <a:xfrm>
                <a:off x="4734536" y="9314593"/>
                <a:ext cx="82037" cy="2343959"/>
              </a:xfrm>
              <a:custGeom>
                <a:avLst/>
                <a:gdLst>
                  <a:gd name="connsiteX0" fmla="*/ 81722 w 82037"/>
                  <a:gd name="connsiteY0" fmla="*/ 4771 h 2343959"/>
                  <a:gd name="connsiteX1" fmla="*/ 50406 w 82037"/>
                  <a:gd name="connsiteY1" fmla="*/ 1194744 h 2343959"/>
                  <a:gd name="connsiteX2" fmla="*/ 302 w 82037"/>
                  <a:gd name="connsiteY2" fmla="*/ 2340875 h 2343959"/>
                  <a:gd name="connsiteX3" fmla="*/ 31617 w 82037"/>
                  <a:gd name="connsiteY3" fmla="*/ 837752 h 2343959"/>
                  <a:gd name="connsiteX4" fmla="*/ 81722 w 82037"/>
                  <a:gd name="connsiteY4" fmla="*/ 4771 h 2343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7" h="2343959">
                    <a:moveTo>
                      <a:pt x="81722" y="4771"/>
                    </a:moveTo>
                    <a:cubicBezTo>
                      <a:pt x="84854" y="64270"/>
                      <a:pt x="63976" y="805393"/>
                      <a:pt x="50406" y="1194744"/>
                    </a:cubicBezTo>
                    <a:cubicBezTo>
                      <a:pt x="36836" y="1584095"/>
                      <a:pt x="3434" y="2400374"/>
                      <a:pt x="302" y="2340875"/>
                    </a:cubicBezTo>
                    <a:cubicBezTo>
                      <a:pt x="-2830" y="2281376"/>
                      <a:pt x="19091" y="1220840"/>
                      <a:pt x="31617" y="837752"/>
                    </a:cubicBezTo>
                    <a:cubicBezTo>
                      <a:pt x="44143" y="454664"/>
                      <a:pt x="78590" y="-54728"/>
                      <a:pt x="81722" y="47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5" name="フリーフォーム 4104">
                <a:extLst>
                  <a:ext uri="{FF2B5EF4-FFF2-40B4-BE49-F238E27FC236}">
                    <a16:creationId xmlns:a16="http://schemas.microsoft.com/office/drawing/2014/main" id="{832E6348-1BB9-A2A4-A72F-E538E57587E0}"/>
                  </a:ext>
                </a:extLst>
              </p:cNvPr>
              <p:cNvSpPr/>
              <p:nvPr/>
            </p:nvSpPr>
            <p:spPr>
              <a:xfrm>
                <a:off x="3844308" y="6611219"/>
                <a:ext cx="134235" cy="2040392"/>
              </a:xfrm>
              <a:custGeom>
                <a:avLst/>
                <a:gdLst>
                  <a:gd name="connsiteX0" fmla="*/ 1182 w 134235"/>
                  <a:gd name="connsiteY0" fmla="*/ 46365 h 2040392"/>
                  <a:gd name="connsiteX1" fmla="*/ 132706 w 134235"/>
                  <a:gd name="connsiteY1" fmla="*/ 2031740 h 2040392"/>
                  <a:gd name="connsiteX2" fmla="*/ 70076 w 134235"/>
                  <a:gd name="connsiteY2" fmla="*/ 741559 h 2040392"/>
                  <a:gd name="connsiteX3" fmla="*/ 1182 w 134235"/>
                  <a:gd name="connsiteY3" fmla="*/ 46365 h 204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235" h="2040392">
                    <a:moveTo>
                      <a:pt x="1182" y="46365"/>
                    </a:moveTo>
                    <a:cubicBezTo>
                      <a:pt x="11620" y="261395"/>
                      <a:pt x="121224" y="1915874"/>
                      <a:pt x="132706" y="2031740"/>
                    </a:cubicBezTo>
                    <a:cubicBezTo>
                      <a:pt x="144188" y="2147606"/>
                      <a:pt x="87821" y="1067236"/>
                      <a:pt x="70076" y="741559"/>
                    </a:cubicBezTo>
                    <a:cubicBezTo>
                      <a:pt x="52331" y="415882"/>
                      <a:pt x="-9256" y="-168665"/>
                      <a:pt x="1182" y="463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6" name="フリーフォーム 4105">
                <a:extLst>
                  <a:ext uri="{FF2B5EF4-FFF2-40B4-BE49-F238E27FC236}">
                    <a16:creationId xmlns:a16="http://schemas.microsoft.com/office/drawing/2014/main" id="{1763B521-EF68-1D7A-2322-6C504854B132}"/>
                  </a:ext>
                </a:extLst>
              </p:cNvPr>
              <p:cNvSpPr/>
              <p:nvPr/>
            </p:nvSpPr>
            <p:spPr>
              <a:xfrm>
                <a:off x="3933100" y="8584458"/>
                <a:ext cx="63231" cy="2213878"/>
              </a:xfrm>
              <a:custGeom>
                <a:avLst/>
                <a:gdLst>
                  <a:gd name="connsiteX0" fmla="*/ 73 w 63231"/>
                  <a:gd name="connsiteY0" fmla="*/ 2134 h 2213878"/>
                  <a:gd name="connsiteX1" fmla="*/ 43914 w 63231"/>
                  <a:gd name="connsiteY1" fmla="*/ 1104424 h 2213878"/>
                  <a:gd name="connsiteX2" fmla="*/ 18862 w 63231"/>
                  <a:gd name="connsiteY2" fmla="*/ 1574150 h 2213878"/>
                  <a:gd name="connsiteX3" fmla="*/ 62703 w 63231"/>
                  <a:gd name="connsiteY3" fmla="*/ 2212978 h 2213878"/>
                  <a:gd name="connsiteX4" fmla="*/ 43914 w 63231"/>
                  <a:gd name="connsiteY4" fmla="*/ 1693147 h 2213878"/>
                  <a:gd name="connsiteX5" fmla="*/ 56440 w 63231"/>
                  <a:gd name="connsiteY5" fmla="*/ 847641 h 2213878"/>
                  <a:gd name="connsiteX6" fmla="*/ 73 w 63231"/>
                  <a:gd name="connsiteY6" fmla="*/ 2134 h 2213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231" h="2213878">
                    <a:moveTo>
                      <a:pt x="73" y="2134"/>
                    </a:moveTo>
                    <a:cubicBezTo>
                      <a:pt x="-2015" y="44931"/>
                      <a:pt x="40783" y="842421"/>
                      <a:pt x="43914" y="1104424"/>
                    </a:cubicBezTo>
                    <a:cubicBezTo>
                      <a:pt x="47046" y="1366427"/>
                      <a:pt x="15731" y="1389391"/>
                      <a:pt x="18862" y="1574150"/>
                    </a:cubicBezTo>
                    <a:cubicBezTo>
                      <a:pt x="21993" y="1758909"/>
                      <a:pt x="58528" y="2193145"/>
                      <a:pt x="62703" y="2212978"/>
                    </a:cubicBezTo>
                    <a:cubicBezTo>
                      <a:pt x="66878" y="2232811"/>
                      <a:pt x="44958" y="1920703"/>
                      <a:pt x="43914" y="1693147"/>
                    </a:cubicBezTo>
                    <a:cubicBezTo>
                      <a:pt x="42870" y="1465591"/>
                      <a:pt x="59572" y="1124257"/>
                      <a:pt x="56440" y="847641"/>
                    </a:cubicBezTo>
                    <a:cubicBezTo>
                      <a:pt x="53309" y="571025"/>
                      <a:pt x="2161" y="-40663"/>
                      <a:pt x="73" y="21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7" name="フリーフォーム 4106">
                <a:extLst>
                  <a:ext uri="{FF2B5EF4-FFF2-40B4-BE49-F238E27FC236}">
                    <a16:creationId xmlns:a16="http://schemas.microsoft.com/office/drawing/2014/main" id="{EFAAE7A6-9A9F-3120-F119-798A3D3D9EF3}"/>
                  </a:ext>
                </a:extLst>
              </p:cNvPr>
              <p:cNvSpPr/>
              <p:nvPr/>
            </p:nvSpPr>
            <p:spPr>
              <a:xfrm>
                <a:off x="3964360" y="10665492"/>
                <a:ext cx="57098" cy="877854"/>
              </a:xfrm>
              <a:custGeom>
                <a:avLst/>
                <a:gdLst>
                  <a:gd name="connsiteX0" fmla="*/ 56495 w 57098"/>
                  <a:gd name="connsiteY0" fmla="*/ 420 h 877854"/>
                  <a:gd name="connsiteX1" fmla="*/ 31443 w 57098"/>
                  <a:gd name="connsiteY1" fmla="*/ 451357 h 877854"/>
                  <a:gd name="connsiteX2" fmla="*/ 128 w 57098"/>
                  <a:gd name="connsiteY2" fmla="*/ 877242 h 877854"/>
                  <a:gd name="connsiteX3" fmla="*/ 43969 w 57098"/>
                  <a:gd name="connsiteY3" fmla="*/ 532776 h 877854"/>
                  <a:gd name="connsiteX4" fmla="*/ 56495 w 57098"/>
                  <a:gd name="connsiteY4" fmla="*/ 420 h 877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98" h="877854">
                    <a:moveTo>
                      <a:pt x="56495" y="420"/>
                    </a:moveTo>
                    <a:cubicBezTo>
                      <a:pt x="54407" y="-13150"/>
                      <a:pt x="40838" y="305220"/>
                      <a:pt x="31443" y="451357"/>
                    </a:cubicBezTo>
                    <a:cubicBezTo>
                      <a:pt x="22048" y="597494"/>
                      <a:pt x="-1960" y="863672"/>
                      <a:pt x="128" y="877242"/>
                    </a:cubicBezTo>
                    <a:cubicBezTo>
                      <a:pt x="2216" y="890812"/>
                      <a:pt x="32487" y="675782"/>
                      <a:pt x="43969" y="532776"/>
                    </a:cubicBezTo>
                    <a:cubicBezTo>
                      <a:pt x="55451" y="389771"/>
                      <a:pt x="58583" y="13990"/>
                      <a:pt x="56495" y="4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8" name="フリーフォーム 4107">
                <a:extLst>
                  <a:ext uri="{FF2B5EF4-FFF2-40B4-BE49-F238E27FC236}">
                    <a16:creationId xmlns:a16="http://schemas.microsoft.com/office/drawing/2014/main" id="{6D9CE384-0D12-1495-6720-7C2DF466FD3E}"/>
                  </a:ext>
                </a:extLst>
              </p:cNvPr>
              <p:cNvSpPr/>
              <p:nvPr/>
            </p:nvSpPr>
            <p:spPr>
              <a:xfrm>
                <a:off x="4654764" y="9022755"/>
                <a:ext cx="53758" cy="1262669"/>
              </a:xfrm>
              <a:custGeom>
                <a:avLst/>
                <a:gdLst>
                  <a:gd name="connsiteX0" fmla="*/ 53594 w 53758"/>
                  <a:gd name="connsiteY0" fmla="*/ 24992 h 1262669"/>
                  <a:gd name="connsiteX1" fmla="*/ 1457 w 53758"/>
                  <a:gd name="connsiteY1" fmla="*/ 1256224 h 1262669"/>
                  <a:gd name="connsiteX2" fmla="*/ 17499 w 53758"/>
                  <a:gd name="connsiteY2" fmla="*/ 490213 h 1262669"/>
                  <a:gd name="connsiteX3" fmla="*/ 53594 w 53758"/>
                  <a:gd name="connsiteY3" fmla="*/ 24992 h 126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758" h="1262669">
                    <a:moveTo>
                      <a:pt x="53594" y="24992"/>
                    </a:moveTo>
                    <a:cubicBezTo>
                      <a:pt x="50920" y="152660"/>
                      <a:pt x="7473" y="1178687"/>
                      <a:pt x="1457" y="1256224"/>
                    </a:cubicBezTo>
                    <a:cubicBezTo>
                      <a:pt x="-4559" y="1333761"/>
                      <a:pt x="9478" y="690071"/>
                      <a:pt x="17499" y="490213"/>
                    </a:cubicBezTo>
                    <a:cubicBezTo>
                      <a:pt x="25520" y="290355"/>
                      <a:pt x="56268" y="-102676"/>
                      <a:pt x="53594" y="249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9" name="フリーフォーム 4108">
                <a:extLst>
                  <a:ext uri="{FF2B5EF4-FFF2-40B4-BE49-F238E27FC236}">
                    <a16:creationId xmlns:a16="http://schemas.microsoft.com/office/drawing/2014/main" id="{F757BFFA-794E-40B1-E540-1B5BBB42AD0B}"/>
                  </a:ext>
                </a:extLst>
              </p:cNvPr>
              <p:cNvSpPr/>
              <p:nvPr/>
            </p:nvSpPr>
            <p:spPr>
              <a:xfrm>
                <a:off x="4597962" y="10262892"/>
                <a:ext cx="74306" cy="1434965"/>
              </a:xfrm>
              <a:custGeom>
                <a:avLst/>
                <a:gdLst>
                  <a:gd name="connsiteX0" fmla="*/ 74301 w 74306"/>
                  <a:gd name="connsiteY0" fmla="*/ 4055 h 1434965"/>
                  <a:gd name="connsiteX1" fmla="*/ 2112 w 74306"/>
                  <a:gd name="connsiteY1" fmla="*/ 1247319 h 1434965"/>
                  <a:gd name="connsiteX2" fmla="*/ 18154 w 74306"/>
                  <a:gd name="connsiteY2" fmla="*/ 1391697 h 1434965"/>
                  <a:gd name="connsiteX3" fmla="*/ 6122 w 74306"/>
                  <a:gd name="connsiteY3" fmla="*/ 866319 h 1434965"/>
                  <a:gd name="connsiteX4" fmla="*/ 74301 w 74306"/>
                  <a:gd name="connsiteY4" fmla="*/ 4055 h 1434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06" h="1434965">
                    <a:moveTo>
                      <a:pt x="74301" y="4055"/>
                    </a:moveTo>
                    <a:cubicBezTo>
                      <a:pt x="73633" y="67555"/>
                      <a:pt x="11470" y="1016045"/>
                      <a:pt x="2112" y="1247319"/>
                    </a:cubicBezTo>
                    <a:cubicBezTo>
                      <a:pt x="-7246" y="1478593"/>
                      <a:pt x="17486" y="1455197"/>
                      <a:pt x="18154" y="1391697"/>
                    </a:cubicBezTo>
                    <a:cubicBezTo>
                      <a:pt x="18822" y="1328197"/>
                      <a:pt x="-5241" y="1092245"/>
                      <a:pt x="6122" y="866319"/>
                    </a:cubicBezTo>
                    <a:cubicBezTo>
                      <a:pt x="17485" y="640393"/>
                      <a:pt x="74969" y="-59445"/>
                      <a:pt x="74301" y="40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0" name="フリーフォーム 4109">
                <a:extLst>
                  <a:ext uri="{FF2B5EF4-FFF2-40B4-BE49-F238E27FC236}">
                    <a16:creationId xmlns:a16="http://schemas.microsoft.com/office/drawing/2014/main" id="{EABAEF05-B89C-3E40-A534-27A7AEB509C8}"/>
                  </a:ext>
                </a:extLst>
              </p:cNvPr>
              <p:cNvSpPr/>
              <p:nvPr/>
            </p:nvSpPr>
            <p:spPr>
              <a:xfrm>
                <a:off x="4641808" y="11680683"/>
                <a:ext cx="106023" cy="67333"/>
              </a:xfrm>
              <a:custGeom>
                <a:avLst/>
                <a:gdLst>
                  <a:gd name="connsiteX0" fmla="*/ 42 w 106023"/>
                  <a:gd name="connsiteY0" fmla="*/ 66817 h 67333"/>
                  <a:gd name="connsiteX1" fmla="*/ 101642 w 106023"/>
                  <a:gd name="connsiteY1" fmla="*/ 142 h 67333"/>
                  <a:gd name="connsiteX2" fmla="*/ 88942 w 106023"/>
                  <a:gd name="connsiteY2" fmla="*/ 47767 h 67333"/>
                  <a:gd name="connsiteX3" fmla="*/ 88942 w 106023"/>
                  <a:gd name="connsiteY3" fmla="*/ 31892 h 67333"/>
                  <a:gd name="connsiteX4" fmla="*/ 42 w 106023"/>
                  <a:gd name="connsiteY4" fmla="*/ 66817 h 6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23" h="67333">
                    <a:moveTo>
                      <a:pt x="42" y="66817"/>
                    </a:moveTo>
                    <a:cubicBezTo>
                      <a:pt x="2159" y="61525"/>
                      <a:pt x="86825" y="3317"/>
                      <a:pt x="101642" y="142"/>
                    </a:cubicBezTo>
                    <a:cubicBezTo>
                      <a:pt x="116459" y="-3033"/>
                      <a:pt x="88942" y="47767"/>
                      <a:pt x="88942" y="47767"/>
                    </a:cubicBezTo>
                    <a:cubicBezTo>
                      <a:pt x="86825" y="53059"/>
                      <a:pt x="101642" y="28717"/>
                      <a:pt x="88942" y="31892"/>
                    </a:cubicBezTo>
                    <a:cubicBezTo>
                      <a:pt x="76242" y="35067"/>
                      <a:pt x="-2075" y="72109"/>
                      <a:pt x="42" y="668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1" name="フリーフォーム 4110">
                <a:extLst>
                  <a:ext uri="{FF2B5EF4-FFF2-40B4-BE49-F238E27FC236}">
                    <a16:creationId xmlns:a16="http://schemas.microsoft.com/office/drawing/2014/main" id="{C57363B3-16D8-2CDC-4794-14F7AA5F1CB8}"/>
                  </a:ext>
                </a:extLst>
              </p:cNvPr>
              <p:cNvSpPr/>
              <p:nvPr/>
            </p:nvSpPr>
            <p:spPr>
              <a:xfrm>
                <a:off x="4705199" y="11696681"/>
                <a:ext cx="48002" cy="304932"/>
              </a:xfrm>
              <a:custGeom>
                <a:avLst/>
                <a:gdLst>
                  <a:gd name="connsiteX0" fmla="*/ 47776 w 48002"/>
                  <a:gd name="connsiteY0" fmla="*/ 19 h 304932"/>
                  <a:gd name="connsiteX1" fmla="*/ 19201 w 48002"/>
                  <a:gd name="connsiteY1" fmla="*/ 215919 h 304932"/>
                  <a:gd name="connsiteX2" fmla="*/ 44601 w 48002"/>
                  <a:gd name="connsiteY2" fmla="*/ 304819 h 304932"/>
                  <a:gd name="connsiteX3" fmla="*/ 151 w 48002"/>
                  <a:gd name="connsiteY3" fmla="*/ 228619 h 304932"/>
                  <a:gd name="connsiteX4" fmla="*/ 47776 w 48002"/>
                  <a:gd name="connsiteY4" fmla="*/ 19 h 304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02" h="304932">
                    <a:moveTo>
                      <a:pt x="47776" y="19"/>
                    </a:moveTo>
                    <a:cubicBezTo>
                      <a:pt x="50951" y="-2098"/>
                      <a:pt x="19730" y="165119"/>
                      <a:pt x="19201" y="215919"/>
                    </a:cubicBezTo>
                    <a:cubicBezTo>
                      <a:pt x="18672" y="266719"/>
                      <a:pt x="47776" y="302702"/>
                      <a:pt x="44601" y="304819"/>
                    </a:cubicBezTo>
                    <a:cubicBezTo>
                      <a:pt x="41426" y="306936"/>
                      <a:pt x="3326" y="279419"/>
                      <a:pt x="151" y="228619"/>
                    </a:cubicBezTo>
                    <a:cubicBezTo>
                      <a:pt x="-3024" y="177819"/>
                      <a:pt x="44601" y="2136"/>
                      <a:pt x="47776" y="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2" name="フリーフォーム 4111">
                <a:extLst>
                  <a:ext uri="{FF2B5EF4-FFF2-40B4-BE49-F238E27FC236}">
                    <a16:creationId xmlns:a16="http://schemas.microsoft.com/office/drawing/2014/main" id="{7A6E01AE-BB62-D27A-7D05-5181C0E6E281}"/>
                  </a:ext>
                </a:extLst>
              </p:cNvPr>
              <p:cNvSpPr/>
              <p:nvPr/>
            </p:nvSpPr>
            <p:spPr>
              <a:xfrm>
                <a:off x="4628026" y="11738493"/>
                <a:ext cx="55104" cy="275754"/>
              </a:xfrm>
              <a:custGeom>
                <a:avLst/>
                <a:gdLst>
                  <a:gd name="connsiteX0" fmla="*/ 4299 w 55104"/>
                  <a:gd name="connsiteY0" fmla="*/ 2657 h 275754"/>
                  <a:gd name="connsiteX1" fmla="*/ 55099 w 55104"/>
                  <a:gd name="connsiteY1" fmla="*/ 272532 h 275754"/>
                  <a:gd name="connsiteX2" fmla="*/ 7474 w 55104"/>
                  <a:gd name="connsiteY2" fmla="*/ 142357 h 275754"/>
                  <a:gd name="connsiteX3" fmla="*/ 4299 w 55104"/>
                  <a:gd name="connsiteY3" fmla="*/ 2657 h 27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104" h="275754">
                    <a:moveTo>
                      <a:pt x="4299" y="2657"/>
                    </a:moveTo>
                    <a:cubicBezTo>
                      <a:pt x="12236" y="24353"/>
                      <a:pt x="54570" y="249249"/>
                      <a:pt x="55099" y="272532"/>
                    </a:cubicBezTo>
                    <a:cubicBezTo>
                      <a:pt x="55628" y="295815"/>
                      <a:pt x="14353" y="186807"/>
                      <a:pt x="7474" y="142357"/>
                    </a:cubicBezTo>
                    <a:cubicBezTo>
                      <a:pt x="595" y="97907"/>
                      <a:pt x="-3638" y="-19039"/>
                      <a:pt x="4299" y="26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3" name="フリーフォーム 4112">
                <a:extLst>
                  <a:ext uri="{FF2B5EF4-FFF2-40B4-BE49-F238E27FC236}">
                    <a16:creationId xmlns:a16="http://schemas.microsoft.com/office/drawing/2014/main" id="{B072CF92-2C2F-6968-C3D2-C7D8E9CAC3AE}"/>
                  </a:ext>
                </a:extLst>
              </p:cNvPr>
              <p:cNvSpPr/>
              <p:nvPr/>
            </p:nvSpPr>
            <p:spPr>
              <a:xfrm>
                <a:off x="3984624" y="11607740"/>
                <a:ext cx="665260" cy="135597"/>
              </a:xfrm>
              <a:custGeom>
                <a:avLst/>
                <a:gdLst>
                  <a:gd name="connsiteX0" fmla="*/ 1 w 665260"/>
                  <a:gd name="connsiteY0" fmla="*/ 60 h 135597"/>
                  <a:gd name="connsiteX1" fmla="*/ 203201 w 665260"/>
                  <a:gd name="connsiteY1" fmla="*/ 98485 h 135597"/>
                  <a:gd name="connsiteX2" fmla="*/ 136526 w 665260"/>
                  <a:gd name="connsiteY2" fmla="*/ 95310 h 135597"/>
                  <a:gd name="connsiteX3" fmla="*/ 422276 w 665260"/>
                  <a:gd name="connsiteY3" fmla="*/ 120710 h 135597"/>
                  <a:gd name="connsiteX4" fmla="*/ 663576 w 665260"/>
                  <a:gd name="connsiteY4" fmla="*/ 117535 h 135597"/>
                  <a:gd name="connsiteX5" fmla="*/ 298451 w 665260"/>
                  <a:gd name="connsiteY5" fmla="*/ 133410 h 135597"/>
                  <a:gd name="connsiteX6" fmla="*/ 250826 w 665260"/>
                  <a:gd name="connsiteY6" fmla="*/ 133410 h 135597"/>
                  <a:gd name="connsiteX7" fmla="*/ 200026 w 665260"/>
                  <a:gd name="connsiteY7" fmla="*/ 114360 h 135597"/>
                  <a:gd name="connsiteX8" fmla="*/ 1 w 665260"/>
                  <a:gd name="connsiteY8" fmla="*/ 60 h 13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5260" h="135597">
                    <a:moveTo>
                      <a:pt x="1" y="60"/>
                    </a:moveTo>
                    <a:cubicBezTo>
                      <a:pt x="530" y="-2586"/>
                      <a:pt x="180447" y="82610"/>
                      <a:pt x="203201" y="98485"/>
                    </a:cubicBezTo>
                    <a:cubicBezTo>
                      <a:pt x="225955" y="114360"/>
                      <a:pt x="100014" y="91606"/>
                      <a:pt x="136526" y="95310"/>
                    </a:cubicBezTo>
                    <a:cubicBezTo>
                      <a:pt x="173038" y="99014"/>
                      <a:pt x="334434" y="117006"/>
                      <a:pt x="422276" y="120710"/>
                    </a:cubicBezTo>
                    <a:cubicBezTo>
                      <a:pt x="510118" y="124414"/>
                      <a:pt x="684213" y="115418"/>
                      <a:pt x="663576" y="117535"/>
                    </a:cubicBezTo>
                    <a:cubicBezTo>
                      <a:pt x="642939" y="119652"/>
                      <a:pt x="367243" y="130764"/>
                      <a:pt x="298451" y="133410"/>
                    </a:cubicBezTo>
                    <a:cubicBezTo>
                      <a:pt x="229659" y="136056"/>
                      <a:pt x="267230" y="136585"/>
                      <a:pt x="250826" y="133410"/>
                    </a:cubicBezTo>
                    <a:cubicBezTo>
                      <a:pt x="234422" y="130235"/>
                      <a:pt x="238126" y="138702"/>
                      <a:pt x="200026" y="114360"/>
                    </a:cubicBezTo>
                    <a:cubicBezTo>
                      <a:pt x="161926" y="90018"/>
                      <a:pt x="-528" y="2706"/>
                      <a:pt x="1" y="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4" name="フリーフォーム 4113">
                <a:extLst>
                  <a:ext uri="{FF2B5EF4-FFF2-40B4-BE49-F238E27FC236}">
                    <a16:creationId xmlns:a16="http://schemas.microsoft.com/office/drawing/2014/main" id="{72CEF349-8D47-6E92-BBFA-C7E74050AB36}"/>
                  </a:ext>
                </a:extLst>
              </p:cNvPr>
              <p:cNvSpPr/>
              <p:nvPr/>
            </p:nvSpPr>
            <p:spPr>
              <a:xfrm>
                <a:off x="3942993" y="11559945"/>
                <a:ext cx="37673" cy="305334"/>
              </a:xfrm>
              <a:custGeom>
                <a:avLst/>
                <a:gdLst>
                  <a:gd name="connsiteX0" fmla="*/ 35282 w 37673"/>
                  <a:gd name="connsiteY0" fmla="*/ 230 h 305334"/>
                  <a:gd name="connsiteX1" fmla="*/ 16232 w 37673"/>
                  <a:gd name="connsiteY1" fmla="*/ 181205 h 305334"/>
                  <a:gd name="connsiteX2" fmla="*/ 357 w 37673"/>
                  <a:gd name="connsiteY2" fmla="*/ 305030 h 305334"/>
                  <a:gd name="connsiteX3" fmla="*/ 32107 w 37673"/>
                  <a:gd name="connsiteY3" fmla="*/ 146280 h 305334"/>
                  <a:gd name="connsiteX4" fmla="*/ 35282 w 37673"/>
                  <a:gd name="connsiteY4" fmla="*/ 230 h 30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73" h="305334">
                    <a:moveTo>
                      <a:pt x="35282" y="230"/>
                    </a:moveTo>
                    <a:cubicBezTo>
                      <a:pt x="32636" y="6051"/>
                      <a:pt x="22053" y="130405"/>
                      <a:pt x="16232" y="181205"/>
                    </a:cubicBezTo>
                    <a:cubicBezTo>
                      <a:pt x="10411" y="232005"/>
                      <a:pt x="-2289" y="310851"/>
                      <a:pt x="357" y="305030"/>
                    </a:cubicBezTo>
                    <a:cubicBezTo>
                      <a:pt x="3003" y="299209"/>
                      <a:pt x="24170" y="192317"/>
                      <a:pt x="32107" y="146280"/>
                    </a:cubicBezTo>
                    <a:cubicBezTo>
                      <a:pt x="40044" y="100243"/>
                      <a:pt x="37928" y="-5591"/>
                      <a:pt x="35282" y="2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5" name="フリーフォーム 4114">
                <a:extLst>
                  <a:ext uri="{FF2B5EF4-FFF2-40B4-BE49-F238E27FC236}">
                    <a16:creationId xmlns:a16="http://schemas.microsoft.com/office/drawing/2014/main" id="{C5AB0EC9-F2DF-6391-926A-CAB4CCE54395}"/>
                  </a:ext>
                </a:extLst>
              </p:cNvPr>
              <p:cNvSpPr/>
              <p:nvPr/>
            </p:nvSpPr>
            <p:spPr>
              <a:xfrm>
                <a:off x="3931994" y="11858393"/>
                <a:ext cx="869372" cy="156371"/>
              </a:xfrm>
              <a:custGeom>
                <a:avLst/>
                <a:gdLst>
                  <a:gd name="connsiteX0" fmla="*/ 1831 w 869372"/>
                  <a:gd name="connsiteY0" fmla="*/ 232 h 156371"/>
                  <a:gd name="connsiteX1" fmla="*/ 287581 w 869372"/>
                  <a:gd name="connsiteY1" fmla="*/ 108182 h 156371"/>
                  <a:gd name="connsiteX2" fmla="*/ 189156 w 869372"/>
                  <a:gd name="connsiteY2" fmla="*/ 89132 h 156371"/>
                  <a:gd name="connsiteX3" fmla="*/ 528881 w 869372"/>
                  <a:gd name="connsiteY3" fmla="*/ 152632 h 156371"/>
                  <a:gd name="connsiteX4" fmla="*/ 747956 w 869372"/>
                  <a:gd name="connsiteY4" fmla="*/ 146282 h 156371"/>
                  <a:gd name="connsiteX5" fmla="*/ 859081 w 869372"/>
                  <a:gd name="connsiteY5" fmla="*/ 124057 h 156371"/>
                  <a:gd name="connsiteX6" fmla="*/ 493956 w 869372"/>
                  <a:gd name="connsiteY6" fmla="*/ 133582 h 156371"/>
                  <a:gd name="connsiteX7" fmla="*/ 236781 w 869372"/>
                  <a:gd name="connsiteY7" fmla="*/ 92307 h 156371"/>
                  <a:gd name="connsiteX8" fmla="*/ 166931 w 869372"/>
                  <a:gd name="connsiteY8" fmla="*/ 79607 h 156371"/>
                  <a:gd name="connsiteX9" fmla="*/ 1831 w 869372"/>
                  <a:gd name="connsiteY9" fmla="*/ 232 h 156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9372" h="156371">
                    <a:moveTo>
                      <a:pt x="1831" y="232"/>
                    </a:moveTo>
                    <a:cubicBezTo>
                      <a:pt x="21939" y="4994"/>
                      <a:pt x="256360" y="93365"/>
                      <a:pt x="287581" y="108182"/>
                    </a:cubicBezTo>
                    <a:cubicBezTo>
                      <a:pt x="318802" y="122999"/>
                      <a:pt x="189156" y="89132"/>
                      <a:pt x="189156" y="89132"/>
                    </a:cubicBezTo>
                    <a:cubicBezTo>
                      <a:pt x="229373" y="96540"/>
                      <a:pt x="435748" y="143107"/>
                      <a:pt x="528881" y="152632"/>
                    </a:cubicBezTo>
                    <a:cubicBezTo>
                      <a:pt x="622014" y="162157"/>
                      <a:pt x="692923" y="151045"/>
                      <a:pt x="747956" y="146282"/>
                    </a:cubicBezTo>
                    <a:cubicBezTo>
                      <a:pt x="802989" y="141519"/>
                      <a:pt x="901414" y="126174"/>
                      <a:pt x="859081" y="124057"/>
                    </a:cubicBezTo>
                    <a:cubicBezTo>
                      <a:pt x="816748" y="121940"/>
                      <a:pt x="597673" y="138874"/>
                      <a:pt x="493956" y="133582"/>
                    </a:cubicBezTo>
                    <a:cubicBezTo>
                      <a:pt x="390239" y="128290"/>
                      <a:pt x="291285" y="101303"/>
                      <a:pt x="236781" y="92307"/>
                    </a:cubicBezTo>
                    <a:cubicBezTo>
                      <a:pt x="182277" y="83311"/>
                      <a:pt x="200798" y="93895"/>
                      <a:pt x="166931" y="79607"/>
                    </a:cubicBezTo>
                    <a:cubicBezTo>
                      <a:pt x="133064" y="65319"/>
                      <a:pt x="-18277" y="-4530"/>
                      <a:pt x="1831" y="2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6" name="フリーフォーム 4115">
                <a:extLst>
                  <a:ext uri="{FF2B5EF4-FFF2-40B4-BE49-F238E27FC236}">
                    <a16:creationId xmlns:a16="http://schemas.microsoft.com/office/drawing/2014/main" id="{20F6CAF4-C7DA-13F7-919F-A3F245C3DDBF}"/>
                  </a:ext>
                </a:extLst>
              </p:cNvPr>
              <p:cNvSpPr/>
              <p:nvPr/>
            </p:nvSpPr>
            <p:spPr>
              <a:xfrm>
                <a:off x="4695665" y="12020091"/>
                <a:ext cx="89888" cy="397758"/>
              </a:xfrm>
              <a:custGeom>
                <a:avLst/>
                <a:gdLst>
                  <a:gd name="connsiteX0" fmla="*/ 160 w 89888"/>
                  <a:gd name="connsiteY0" fmla="*/ 459 h 397758"/>
                  <a:gd name="connsiteX1" fmla="*/ 66835 w 89888"/>
                  <a:gd name="connsiteY1" fmla="*/ 168734 h 397758"/>
                  <a:gd name="connsiteX2" fmla="*/ 54135 w 89888"/>
                  <a:gd name="connsiteY2" fmla="*/ 397334 h 397758"/>
                  <a:gd name="connsiteX3" fmla="*/ 89060 w 89888"/>
                  <a:gd name="connsiteY3" fmla="*/ 219534 h 397758"/>
                  <a:gd name="connsiteX4" fmla="*/ 160 w 89888"/>
                  <a:gd name="connsiteY4" fmla="*/ 459 h 39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88" h="397758">
                    <a:moveTo>
                      <a:pt x="160" y="459"/>
                    </a:moveTo>
                    <a:cubicBezTo>
                      <a:pt x="-3544" y="-8008"/>
                      <a:pt x="57839" y="102588"/>
                      <a:pt x="66835" y="168734"/>
                    </a:cubicBezTo>
                    <a:cubicBezTo>
                      <a:pt x="75831" y="234880"/>
                      <a:pt x="50431" y="388867"/>
                      <a:pt x="54135" y="397334"/>
                    </a:cubicBezTo>
                    <a:cubicBezTo>
                      <a:pt x="57839" y="405801"/>
                      <a:pt x="95939" y="285680"/>
                      <a:pt x="89060" y="219534"/>
                    </a:cubicBezTo>
                    <a:cubicBezTo>
                      <a:pt x="82181" y="153388"/>
                      <a:pt x="3864" y="8926"/>
                      <a:pt x="160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7" name="フリーフォーム 4116">
                <a:extLst>
                  <a:ext uri="{FF2B5EF4-FFF2-40B4-BE49-F238E27FC236}">
                    <a16:creationId xmlns:a16="http://schemas.microsoft.com/office/drawing/2014/main" id="{51AD4730-07EE-91E6-DEC7-9166756A32D6}"/>
                  </a:ext>
                </a:extLst>
              </p:cNvPr>
              <p:cNvSpPr/>
              <p:nvPr/>
            </p:nvSpPr>
            <p:spPr>
              <a:xfrm>
                <a:off x="4666886" y="12003957"/>
                <a:ext cx="76634" cy="417212"/>
              </a:xfrm>
              <a:custGeom>
                <a:avLst/>
                <a:gdLst>
                  <a:gd name="connsiteX0" fmla="*/ 364 w 76634"/>
                  <a:gd name="connsiteY0" fmla="*/ 718 h 417212"/>
                  <a:gd name="connsiteX1" fmla="*/ 47989 w 76634"/>
                  <a:gd name="connsiteY1" fmla="*/ 200743 h 417212"/>
                  <a:gd name="connsiteX2" fmla="*/ 54339 w 76634"/>
                  <a:gd name="connsiteY2" fmla="*/ 321393 h 417212"/>
                  <a:gd name="connsiteX3" fmla="*/ 28939 w 76634"/>
                  <a:gd name="connsiteY3" fmla="*/ 416643 h 417212"/>
                  <a:gd name="connsiteX4" fmla="*/ 76564 w 76634"/>
                  <a:gd name="connsiteY4" fmla="*/ 276943 h 417212"/>
                  <a:gd name="connsiteX5" fmla="*/ 364 w 76634"/>
                  <a:gd name="connsiteY5" fmla="*/ 718 h 41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634" h="417212">
                    <a:moveTo>
                      <a:pt x="364" y="718"/>
                    </a:moveTo>
                    <a:cubicBezTo>
                      <a:pt x="-4399" y="-11982"/>
                      <a:pt x="38993" y="147297"/>
                      <a:pt x="47989" y="200743"/>
                    </a:cubicBezTo>
                    <a:cubicBezTo>
                      <a:pt x="56985" y="254189"/>
                      <a:pt x="57514" y="285410"/>
                      <a:pt x="54339" y="321393"/>
                    </a:cubicBezTo>
                    <a:cubicBezTo>
                      <a:pt x="51164" y="357376"/>
                      <a:pt x="25235" y="424051"/>
                      <a:pt x="28939" y="416643"/>
                    </a:cubicBezTo>
                    <a:cubicBezTo>
                      <a:pt x="32643" y="409235"/>
                      <a:pt x="78681" y="343089"/>
                      <a:pt x="76564" y="276943"/>
                    </a:cubicBezTo>
                    <a:cubicBezTo>
                      <a:pt x="74447" y="210797"/>
                      <a:pt x="5127" y="13418"/>
                      <a:pt x="364" y="7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8" name="フリーフォーム 4117">
                <a:extLst>
                  <a:ext uri="{FF2B5EF4-FFF2-40B4-BE49-F238E27FC236}">
                    <a16:creationId xmlns:a16="http://schemas.microsoft.com/office/drawing/2014/main" id="{5C411325-AFE3-7A02-E074-AE013C8E1B1D}"/>
                  </a:ext>
                </a:extLst>
              </p:cNvPr>
              <p:cNvSpPr/>
              <p:nvPr/>
            </p:nvSpPr>
            <p:spPr>
              <a:xfrm>
                <a:off x="4765659" y="12395087"/>
                <a:ext cx="22954" cy="204580"/>
              </a:xfrm>
              <a:custGeom>
                <a:avLst/>
                <a:gdLst>
                  <a:gd name="connsiteX0" fmla="*/ 15891 w 22954"/>
                  <a:gd name="connsiteY0" fmla="*/ 3288 h 204580"/>
                  <a:gd name="connsiteX1" fmla="*/ 22241 w 22954"/>
                  <a:gd name="connsiteY1" fmla="*/ 203313 h 204580"/>
                  <a:gd name="connsiteX2" fmla="*/ 16 w 22954"/>
                  <a:gd name="connsiteY2" fmla="*/ 85838 h 204580"/>
                  <a:gd name="connsiteX3" fmla="*/ 15891 w 22954"/>
                  <a:gd name="connsiteY3" fmla="*/ 3288 h 20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4" h="204580">
                    <a:moveTo>
                      <a:pt x="15891" y="3288"/>
                    </a:moveTo>
                    <a:cubicBezTo>
                      <a:pt x="19595" y="22867"/>
                      <a:pt x="24887" y="189555"/>
                      <a:pt x="22241" y="203313"/>
                    </a:cubicBezTo>
                    <a:cubicBezTo>
                      <a:pt x="19595" y="217071"/>
                      <a:pt x="545" y="114942"/>
                      <a:pt x="16" y="85838"/>
                    </a:cubicBezTo>
                    <a:cubicBezTo>
                      <a:pt x="-513" y="56734"/>
                      <a:pt x="12187" y="-16291"/>
                      <a:pt x="15891" y="32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9" name="フリーフォーム 4118">
                <a:extLst>
                  <a:ext uri="{FF2B5EF4-FFF2-40B4-BE49-F238E27FC236}">
                    <a16:creationId xmlns:a16="http://schemas.microsoft.com/office/drawing/2014/main" id="{B2B350FA-9843-7DCA-E33D-FA022CE790D3}"/>
                  </a:ext>
                </a:extLst>
              </p:cNvPr>
              <p:cNvSpPr/>
              <p:nvPr/>
            </p:nvSpPr>
            <p:spPr>
              <a:xfrm>
                <a:off x="4143375" y="12417098"/>
                <a:ext cx="647804" cy="54469"/>
              </a:xfrm>
              <a:custGeom>
                <a:avLst/>
                <a:gdLst>
                  <a:gd name="connsiteX0" fmla="*/ 0 w 647804"/>
                  <a:gd name="connsiteY0" fmla="*/ 54302 h 54469"/>
                  <a:gd name="connsiteX1" fmla="*/ 419100 w 647804"/>
                  <a:gd name="connsiteY1" fmla="*/ 28902 h 54469"/>
                  <a:gd name="connsiteX2" fmla="*/ 647700 w 647804"/>
                  <a:gd name="connsiteY2" fmla="*/ 327 h 54469"/>
                  <a:gd name="connsiteX3" fmla="*/ 393700 w 647804"/>
                  <a:gd name="connsiteY3" fmla="*/ 16202 h 54469"/>
                  <a:gd name="connsiteX4" fmla="*/ 0 w 647804"/>
                  <a:gd name="connsiteY4" fmla="*/ 54302 h 5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804" h="54469">
                    <a:moveTo>
                      <a:pt x="0" y="54302"/>
                    </a:moveTo>
                    <a:cubicBezTo>
                      <a:pt x="4233" y="56419"/>
                      <a:pt x="311150" y="37898"/>
                      <a:pt x="419100" y="28902"/>
                    </a:cubicBezTo>
                    <a:cubicBezTo>
                      <a:pt x="527050" y="19906"/>
                      <a:pt x="651933" y="2444"/>
                      <a:pt x="647700" y="327"/>
                    </a:cubicBezTo>
                    <a:cubicBezTo>
                      <a:pt x="643467" y="-1790"/>
                      <a:pt x="501121" y="6677"/>
                      <a:pt x="393700" y="16202"/>
                    </a:cubicBezTo>
                    <a:lnTo>
                      <a:pt x="0" y="5430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0" name="フリーフォーム 4119">
                <a:extLst>
                  <a:ext uri="{FF2B5EF4-FFF2-40B4-BE49-F238E27FC236}">
                    <a16:creationId xmlns:a16="http://schemas.microsoft.com/office/drawing/2014/main" id="{FAF49392-EBC5-BD38-0894-E97D7BB5ECF0}"/>
                  </a:ext>
                </a:extLst>
              </p:cNvPr>
              <p:cNvSpPr/>
              <p:nvPr/>
            </p:nvSpPr>
            <p:spPr>
              <a:xfrm>
                <a:off x="4133824" y="12451727"/>
                <a:ext cx="16192" cy="159571"/>
              </a:xfrm>
              <a:custGeom>
                <a:avLst/>
                <a:gdLst>
                  <a:gd name="connsiteX0" fmla="*/ 9551 w 16192"/>
                  <a:gd name="connsiteY0" fmla="*/ 623 h 159571"/>
                  <a:gd name="connsiteX1" fmla="*/ 15901 w 16192"/>
                  <a:gd name="connsiteY1" fmla="*/ 156198 h 159571"/>
                  <a:gd name="connsiteX2" fmla="*/ 26 w 16192"/>
                  <a:gd name="connsiteY2" fmla="*/ 102223 h 159571"/>
                  <a:gd name="connsiteX3" fmla="*/ 9551 w 16192"/>
                  <a:gd name="connsiteY3" fmla="*/ 623 h 15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59571">
                    <a:moveTo>
                      <a:pt x="9551" y="623"/>
                    </a:moveTo>
                    <a:cubicBezTo>
                      <a:pt x="12197" y="9619"/>
                      <a:pt x="17489" y="139265"/>
                      <a:pt x="15901" y="156198"/>
                    </a:cubicBezTo>
                    <a:cubicBezTo>
                      <a:pt x="14314" y="173131"/>
                      <a:pt x="555" y="121802"/>
                      <a:pt x="26" y="102223"/>
                    </a:cubicBezTo>
                    <a:cubicBezTo>
                      <a:pt x="-503" y="82644"/>
                      <a:pt x="6905" y="-8373"/>
                      <a:pt x="9551" y="6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1" name="フリーフォーム 4120">
                <a:extLst>
                  <a:ext uri="{FF2B5EF4-FFF2-40B4-BE49-F238E27FC236}">
                    <a16:creationId xmlns:a16="http://schemas.microsoft.com/office/drawing/2014/main" id="{C284572D-AE1D-D7DA-E122-7E0FD529F1CD}"/>
                  </a:ext>
                </a:extLst>
              </p:cNvPr>
              <p:cNvSpPr/>
              <p:nvPr/>
            </p:nvSpPr>
            <p:spPr>
              <a:xfrm>
                <a:off x="4159248" y="12598106"/>
                <a:ext cx="625486" cy="19344"/>
              </a:xfrm>
              <a:custGeom>
                <a:avLst/>
                <a:gdLst>
                  <a:gd name="connsiteX0" fmla="*/ 2 w 625486"/>
                  <a:gd name="connsiteY0" fmla="*/ 294 h 19344"/>
                  <a:gd name="connsiteX1" fmla="*/ 434977 w 625486"/>
                  <a:gd name="connsiteY1" fmla="*/ 19344 h 19344"/>
                  <a:gd name="connsiteX2" fmla="*/ 625477 w 625486"/>
                  <a:gd name="connsiteY2" fmla="*/ 294 h 19344"/>
                  <a:gd name="connsiteX3" fmla="*/ 441327 w 625486"/>
                  <a:gd name="connsiteY3" fmla="*/ 6644 h 19344"/>
                  <a:gd name="connsiteX4" fmla="*/ 2 w 625486"/>
                  <a:gd name="connsiteY4" fmla="*/ 294 h 1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486" h="19344">
                    <a:moveTo>
                      <a:pt x="2" y="294"/>
                    </a:moveTo>
                    <a:cubicBezTo>
                      <a:pt x="-1056" y="2411"/>
                      <a:pt x="330731" y="19344"/>
                      <a:pt x="434977" y="19344"/>
                    </a:cubicBezTo>
                    <a:cubicBezTo>
                      <a:pt x="539223" y="19344"/>
                      <a:pt x="624419" y="2411"/>
                      <a:pt x="625477" y="294"/>
                    </a:cubicBezTo>
                    <a:cubicBezTo>
                      <a:pt x="626535" y="-1823"/>
                      <a:pt x="541869" y="8231"/>
                      <a:pt x="441327" y="6644"/>
                    </a:cubicBezTo>
                    <a:lnTo>
                      <a:pt x="2" y="29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2" name="フリーフォーム 4121">
                <a:extLst>
                  <a:ext uri="{FF2B5EF4-FFF2-40B4-BE49-F238E27FC236}">
                    <a16:creationId xmlns:a16="http://schemas.microsoft.com/office/drawing/2014/main" id="{50C6ABC5-0E64-A62F-1880-790BD1076BCC}"/>
                  </a:ext>
                </a:extLst>
              </p:cNvPr>
              <p:cNvSpPr/>
              <p:nvPr/>
            </p:nvSpPr>
            <p:spPr>
              <a:xfrm>
                <a:off x="3038249" y="12445970"/>
                <a:ext cx="1149510" cy="131479"/>
              </a:xfrm>
              <a:custGeom>
                <a:avLst/>
                <a:gdLst>
                  <a:gd name="connsiteX0" fmla="*/ 226 w 1149510"/>
                  <a:gd name="connsiteY0" fmla="*/ 30 h 131479"/>
                  <a:gd name="connsiteX1" fmla="*/ 346301 w 1149510"/>
                  <a:gd name="connsiteY1" fmla="*/ 130205 h 131479"/>
                  <a:gd name="connsiteX2" fmla="*/ 908276 w 1149510"/>
                  <a:gd name="connsiteY2" fmla="*/ 69880 h 131479"/>
                  <a:gd name="connsiteX3" fmla="*/ 1047976 w 1149510"/>
                  <a:gd name="connsiteY3" fmla="*/ 54005 h 131479"/>
                  <a:gd name="connsiteX4" fmla="*/ 1140051 w 1149510"/>
                  <a:gd name="connsiteY4" fmla="*/ 57180 h 131479"/>
                  <a:gd name="connsiteX5" fmla="*/ 813026 w 1149510"/>
                  <a:gd name="connsiteY5" fmla="*/ 60355 h 131479"/>
                  <a:gd name="connsiteX6" fmla="*/ 393926 w 1149510"/>
                  <a:gd name="connsiteY6" fmla="*/ 117505 h 131479"/>
                  <a:gd name="connsiteX7" fmla="*/ 226 w 1149510"/>
                  <a:gd name="connsiteY7" fmla="*/ 30 h 13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510" h="131479">
                    <a:moveTo>
                      <a:pt x="226" y="30"/>
                    </a:moveTo>
                    <a:cubicBezTo>
                      <a:pt x="-7711" y="2147"/>
                      <a:pt x="194959" y="118563"/>
                      <a:pt x="346301" y="130205"/>
                    </a:cubicBezTo>
                    <a:cubicBezTo>
                      <a:pt x="497643" y="141847"/>
                      <a:pt x="908276" y="69880"/>
                      <a:pt x="908276" y="69880"/>
                    </a:cubicBezTo>
                    <a:cubicBezTo>
                      <a:pt x="1025222" y="57180"/>
                      <a:pt x="1009347" y="56122"/>
                      <a:pt x="1047976" y="54005"/>
                    </a:cubicBezTo>
                    <a:cubicBezTo>
                      <a:pt x="1086605" y="51888"/>
                      <a:pt x="1179209" y="56122"/>
                      <a:pt x="1140051" y="57180"/>
                    </a:cubicBezTo>
                    <a:cubicBezTo>
                      <a:pt x="1100893" y="58238"/>
                      <a:pt x="937380" y="50301"/>
                      <a:pt x="813026" y="60355"/>
                    </a:cubicBezTo>
                    <a:cubicBezTo>
                      <a:pt x="688672" y="70409"/>
                      <a:pt x="525688" y="128617"/>
                      <a:pt x="393926" y="117505"/>
                    </a:cubicBezTo>
                    <a:cubicBezTo>
                      <a:pt x="262164" y="106393"/>
                      <a:pt x="8163" y="-2087"/>
                      <a:pt x="226" y="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3" name="フリーフォーム 4122">
                <a:extLst>
                  <a:ext uri="{FF2B5EF4-FFF2-40B4-BE49-F238E27FC236}">
                    <a16:creationId xmlns:a16="http://schemas.microsoft.com/office/drawing/2014/main" id="{6D97C620-F5EE-6AF0-8EB8-A641A4DF4B0F}"/>
                  </a:ext>
                </a:extLst>
              </p:cNvPr>
              <p:cNvSpPr/>
              <p:nvPr/>
            </p:nvSpPr>
            <p:spPr>
              <a:xfrm>
                <a:off x="3063382" y="12409769"/>
                <a:ext cx="1456966" cy="106462"/>
              </a:xfrm>
              <a:custGeom>
                <a:avLst/>
                <a:gdLst>
                  <a:gd name="connsiteX0" fmla="*/ 3668 w 1456966"/>
                  <a:gd name="connsiteY0" fmla="*/ 1306 h 106462"/>
                  <a:gd name="connsiteX1" fmla="*/ 410068 w 1456966"/>
                  <a:gd name="connsiteY1" fmla="*/ 106081 h 106462"/>
                  <a:gd name="connsiteX2" fmla="*/ 1076818 w 1456966"/>
                  <a:gd name="connsiteY2" fmla="*/ 36231 h 106462"/>
                  <a:gd name="connsiteX3" fmla="*/ 1454643 w 1456966"/>
                  <a:gd name="connsiteY3" fmla="*/ 26706 h 106462"/>
                  <a:gd name="connsiteX4" fmla="*/ 908543 w 1456966"/>
                  <a:gd name="connsiteY4" fmla="*/ 10831 h 106462"/>
                  <a:gd name="connsiteX5" fmla="*/ 435468 w 1456966"/>
                  <a:gd name="connsiteY5" fmla="*/ 99731 h 106462"/>
                  <a:gd name="connsiteX6" fmla="*/ 222743 w 1456966"/>
                  <a:gd name="connsiteY6" fmla="*/ 52106 h 106462"/>
                  <a:gd name="connsiteX7" fmla="*/ 3668 w 1456966"/>
                  <a:gd name="connsiteY7" fmla="*/ 1306 h 10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6966" h="106462">
                    <a:moveTo>
                      <a:pt x="3668" y="1306"/>
                    </a:moveTo>
                    <a:cubicBezTo>
                      <a:pt x="34889" y="10302"/>
                      <a:pt x="231210" y="100260"/>
                      <a:pt x="410068" y="106081"/>
                    </a:cubicBezTo>
                    <a:cubicBezTo>
                      <a:pt x="588926" y="111902"/>
                      <a:pt x="902722" y="49460"/>
                      <a:pt x="1076818" y="36231"/>
                    </a:cubicBezTo>
                    <a:cubicBezTo>
                      <a:pt x="1250914" y="23002"/>
                      <a:pt x="1482689" y="30939"/>
                      <a:pt x="1454643" y="26706"/>
                    </a:cubicBezTo>
                    <a:cubicBezTo>
                      <a:pt x="1426597" y="22473"/>
                      <a:pt x="1078405" y="-1340"/>
                      <a:pt x="908543" y="10831"/>
                    </a:cubicBezTo>
                    <a:cubicBezTo>
                      <a:pt x="738681" y="23002"/>
                      <a:pt x="549768" y="92852"/>
                      <a:pt x="435468" y="99731"/>
                    </a:cubicBezTo>
                    <a:cubicBezTo>
                      <a:pt x="321168" y="106610"/>
                      <a:pt x="296826" y="72214"/>
                      <a:pt x="222743" y="52106"/>
                    </a:cubicBezTo>
                    <a:cubicBezTo>
                      <a:pt x="148660" y="31998"/>
                      <a:pt x="-27553" y="-7690"/>
                      <a:pt x="3668" y="13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4" name="フリーフォーム 4123">
                <a:extLst>
                  <a:ext uri="{FF2B5EF4-FFF2-40B4-BE49-F238E27FC236}">
                    <a16:creationId xmlns:a16="http://schemas.microsoft.com/office/drawing/2014/main" id="{B304DE6A-B8B7-4073-81F6-3A18A5F9EAC7}"/>
                  </a:ext>
                </a:extLst>
              </p:cNvPr>
              <p:cNvSpPr/>
              <p:nvPr/>
            </p:nvSpPr>
            <p:spPr>
              <a:xfrm>
                <a:off x="3898858" y="11868102"/>
                <a:ext cx="539795" cy="222348"/>
              </a:xfrm>
              <a:custGeom>
                <a:avLst/>
                <a:gdLst>
                  <a:gd name="connsiteX0" fmla="*/ 42 w 539795"/>
                  <a:gd name="connsiteY0" fmla="*/ 48 h 222348"/>
                  <a:gd name="connsiteX1" fmla="*/ 158792 w 539795"/>
                  <a:gd name="connsiteY1" fmla="*/ 155623 h 222348"/>
                  <a:gd name="connsiteX2" fmla="*/ 244517 w 539795"/>
                  <a:gd name="connsiteY2" fmla="*/ 184198 h 222348"/>
                  <a:gd name="connsiteX3" fmla="*/ 539792 w 539795"/>
                  <a:gd name="connsiteY3" fmla="*/ 152448 h 222348"/>
                  <a:gd name="connsiteX4" fmla="*/ 250867 w 539795"/>
                  <a:gd name="connsiteY4" fmla="*/ 222298 h 222348"/>
                  <a:gd name="connsiteX5" fmla="*/ 174667 w 539795"/>
                  <a:gd name="connsiteY5" fmla="*/ 139748 h 222348"/>
                  <a:gd name="connsiteX6" fmla="*/ 42 w 539795"/>
                  <a:gd name="connsiteY6" fmla="*/ 48 h 222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95" h="222348">
                    <a:moveTo>
                      <a:pt x="42" y="48"/>
                    </a:moveTo>
                    <a:cubicBezTo>
                      <a:pt x="-2604" y="2694"/>
                      <a:pt x="118046" y="124931"/>
                      <a:pt x="158792" y="155623"/>
                    </a:cubicBezTo>
                    <a:cubicBezTo>
                      <a:pt x="199538" y="186315"/>
                      <a:pt x="181017" y="184727"/>
                      <a:pt x="244517" y="184198"/>
                    </a:cubicBezTo>
                    <a:cubicBezTo>
                      <a:pt x="308017" y="183669"/>
                      <a:pt x="538734" y="146098"/>
                      <a:pt x="539792" y="152448"/>
                    </a:cubicBezTo>
                    <a:cubicBezTo>
                      <a:pt x="540850" y="158798"/>
                      <a:pt x="311721" y="224415"/>
                      <a:pt x="250867" y="222298"/>
                    </a:cubicBezTo>
                    <a:cubicBezTo>
                      <a:pt x="190013" y="220181"/>
                      <a:pt x="215413" y="176790"/>
                      <a:pt x="174667" y="139748"/>
                    </a:cubicBezTo>
                    <a:cubicBezTo>
                      <a:pt x="133921" y="102706"/>
                      <a:pt x="2688" y="-2598"/>
                      <a:pt x="42" y="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5" name="フリーフォーム 4124">
                <a:extLst>
                  <a:ext uri="{FF2B5EF4-FFF2-40B4-BE49-F238E27FC236}">
                    <a16:creationId xmlns:a16="http://schemas.microsoft.com/office/drawing/2014/main" id="{A2383203-9568-4438-8EF7-E88D694B6924}"/>
                  </a:ext>
                </a:extLst>
              </p:cNvPr>
              <p:cNvSpPr/>
              <p:nvPr/>
            </p:nvSpPr>
            <p:spPr>
              <a:xfrm>
                <a:off x="3181345" y="11877329"/>
                <a:ext cx="730547" cy="311557"/>
              </a:xfrm>
              <a:custGeom>
                <a:avLst/>
                <a:gdLst>
                  <a:gd name="connsiteX0" fmla="*/ 730255 w 730547"/>
                  <a:gd name="connsiteY0" fmla="*/ 346 h 311557"/>
                  <a:gd name="connsiteX1" fmla="*/ 457205 w 730547"/>
                  <a:gd name="connsiteY1" fmla="*/ 225771 h 311557"/>
                  <a:gd name="connsiteX2" fmla="*/ 390530 w 730547"/>
                  <a:gd name="connsiteY2" fmla="*/ 273396 h 311557"/>
                  <a:gd name="connsiteX3" fmla="*/ 355605 w 730547"/>
                  <a:gd name="connsiteY3" fmla="*/ 289271 h 311557"/>
                  <a:gd name="connsiteX4" fmla="*/ 219080 w 730547"/>
                  <a:gd name="connsiteY4" fmla="*/ 279746 h 311557"/>
                  <a:gd name="connsiteX5" fmla="*/ 5 w 730547"/>
                  <a:gd name="connsiteY5" fmla="*/ 311496 h 311557"/>
                  <a:gd name="connsiteX6" fmla="*/ 212730 w 730547"/>
                  <a:gd name="connsiteY6" fmla="*/ 270221 h 311557"/>
                  <a:gd name="connsiteX7" fmla="*/ 400055 w 730547"/>
                  <a:gd name="connsiteY7" fmla="*/ 282921 h 311557"/>
                  <a:gd name="connsiteX8" fmla="*/ 730255 w 730547"/>
                  <a:gd name="connsiteY8" fmla="*/ 346 h 31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547" h="311557">
                    <a:moveTo>
                      <a:pt x="730255" y="346"/>
                    </a:moveTo>
                    <a:cubicBezTo>
                      <a:pt x="739780" y="-9179"/>
                      <a:pt x="513826" y="180263"/>
                      <a:pt x="457205" y="225771"/>
                    </a:cubicBezTo>
                    <a:cubicBezTo>
                      <a:pt x="400584" y="271279"/>
                      <a:pt x="407463" y="262813"/>
                      <a:pt x="390530" y="273396"/>
                    </a:cubicBezTo>
                    <a:cubicBezTo>
                      <a:pt x="373597" y="283979"/>
                      <a:pt x="384180" y="288213"/>
                      <a:pt x="355605" y="289271"/>
                    </a:cubicBezTo>
                    <a:cubicBezTo>
                      <a:pt x="327030" y="290329"/>
                      <a:pt x="278347" y="276042"/>
                      <a:pt x="219080" y="279746"/>
                    </a:cubicBezTo>
                    <a:cubicBezTo>
                      <a:pt x="159813" y="283450"/>
                      <a:pt x="1063" y="313084"/>
                      <a:pt x="5" y="311496"/>
                    </a:cubicBezTo>
                    <a:cubicBezTo>
                      <a:pt x="-1053" y="309908"/>
                      <a:pt x="146055" y="274984"/>
                      <a:pt x="212730" y="270221"/>
                    </a:cubicBezTo>
                    <a:cubicBezTo>
                      <a:pt x="279405" y="265459"/>
                      <a:pt x="316447" y="324725"/>
                      <a:pt x="400055" y="282921"/>
                    </a:cubicBezTo>
                    <a:cubicBezTo>
                      <a:pt x="483663" y="241117"/>
                      <a:pt x="720730" y="9871"/>
                      <a:pt x="730255" y="3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6" name="フリーフォーム 4125">
                <a:extLst>
                  <a:ext uri="{FF2B5EF4-FFF2-40B4-BE49-F238E27FC236}">
                    <a16:creationId xmlns:a16="http://schemas.microsoft.com/office/drawing/2014/main" id="{2AA80E0D-BA5E-2EA4-90C6-DD16BBDCDBAD}"/>
                  </a:ext>
                </a:extLst>
              </p:cNvPr>
              <p:cNvSpPr/>
              <p:nvPr/>
            </p:nvSpPr>
            <p:spPr>
              <a:xfrm>
                <a:off x="3038366" y="12175582"/>
                <a:ext cx="152660" cy="245121"/>
              </a:xfrm>
              <a:custGeom>
                <a:avLst/>
                <a:gdLst>
                  <a:gd name="connsiteX0" fmla="*/ 152509 w 152660"/>
                  <a:gd name="connsiteY0" fmla="*/ 543 h 245121"/>
                  <a:gd name="connsiteX1" fmla="*/ 28684 w 152660"/>
                  <a:gd name="connsiteY1" fmla="*/ 124368 h 245121"/>
                  <a:gd name="connsiteX2" fmla="*/ 35034 w 152660"/>
                  <a:gd name="connsiteY2" fmla="*/ 165643 h 245121"/>
                  <a:gd name="connsiteX3" fmla="*/ 142984 w 152660"/>
                  <a:gd name="connsiteY3" fmla="*/ 245018 h 245121"/>
                  <a:gd name="connsiteX4" fmla="*/ 109 w 152660"/>
                  <a:gd name="connsiteY4" fmla="*/ 178343 h 245121"/>
                  <a:gd name="connsiteX5" fmla="*/ 152509 w 152660"/>
                  <a:gd name="connsiteY5" fmla="*/ 543 h 24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660" h="245121">
                    <a:moveTo>
                      <a:pt x="152509" y="543"/>
                    </a:moveTo>
                    <a:cubicBezTo>
                      <a:pt x="157271" y="-8453"/>
                      <a:pt x="48263" y="96851"/>
                      <a:pt x="28684" y="124368"/>
                    </a:cubicBezTo>
                    <a:cubicBezTo>
                      <a:pt x="9105" y="151885"/>
                      <a:pt x="15984" y="145535"/>
                      <a:pt x="35034" y="165643"/>
                    </a:cubicBezTo>
                    <a:cubicBezTo>
                      <a:pt x="54084" y="185751"/>
                      <a:pt x="148805" y="242901"/>
                      <a:pt x="142984" y="245018"/>
                    </a:cubicBezTo>
                    <a:cubicBezTo>
                      <a:pt x="137163" y="247135"/>
                      <a:pt x="4871" y="216443"/>
                      <a:pt x="109" y="178343"/>
                    </a:cubicBezTo>
                    <a:cubicBezTo>
                      <a:pt x="-4654" y="140243"/>
                      <a:pt x="147747" y="9539"/>
                      <a:pt x="152509" y="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7" name="フリーフォーム 4126">
                <a:extLst>
                  <a:ext uri="{FF2B5EF4-FFF2-40B4-BE49-F238E27FC236}">
                    <a16:creationId xmlns:a16="http://schemas.microsoft.com/office/drawing/2014/main" id="{AA2B3D3B-5CA6-0FD4-2CD8-052218EF5DCE}"/>
                  </a:ext>
                </a:extLst>
              </p:cNvPr>
              <p:cNvSpPr/>
              <p:nvPr/>
            </p:nvSpPr>
            <p:spPr>
              <a:xfrm>
                <a:off x="3295995" y="12176081"/>
                <a:ext cx="183997" cy="241360"/>
              </a:xfrm>
              <a:custGeom>
                <a:avLst/>
                <a:gdLst>
                  <a:gd name="connsiteX0" fmla="*/ 183805 w 183997"/>
                  <a:gd name="connsiteY0" fmla="*/ 44 h 241360"/>
                  <a:gd name="connsiteX1" fmla="*/ 53630 w 183997"/>
                  <a:gd name="connsiteY1" fmla="*/ 79419 h 241360"/>
                  <a:gd name="connsiteX2" fmla="*/ 2830 w 183997"/>
                  <a:gd name="connsiteY2" fmla="*/ 241344 h 241360"/>
                  <a:gd name="connsiteX3" fmla="*/ 21880 w 183997"/>
                  <a:gd name="connsiteY3" fmla="*/ 88944 h 241360"/>
                  <a:gd name="connsiteX4" fmla="*/ 183805 w 183997"/>
                  <a:gd name="connsiteY4" fmla="*/ 44 h 241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997" h="241360">
                    <a:moveTo>
                      <a:pt x="183805" y="44"/>
                    </a:moveTo>
                    <a:cubicBezTo>
                      <a:pt x="189097" y="-1543"/>
                      <a:pt x="83792" y="39202"/>
                      <a:pt x="53630" y="79419"/>
                    </a:cubicBezTo>
                    <a:cubicBezTo>
                      <a:pt x="23468" y="119636"/>
                      <a:pt x="8122" y="239757"/>
                      <a:pt x="2830" y="241344"/>
                    </a:cubicBezTo>
                    <a:cubicBezTo>
                      <a:pt x="-2462" y="242931"/>
                      <a:pt x="-2462" y="128632"/>
                      <a:pt x="21880" y="88944"/>
                    </a:cubicBezTo>
                    <a:cubicBezTo>
                      <a:pt x="46222" y="49257"/>
                      <a:pt x="178513" y="1631"/>
                      <a:pt x="183805" y="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8" name="フリーフォーム 4127">
                <a:extLst>
                  <a:ext uri="{FF2B5EF4-FFF2-40B4-BE49-F238E27FC236}">
                    <a16:creationId xmlns:a16="http://schemas.microsoft.com/office/drawing/2014/main" id="{F06DE240-0F46-C1B2-38D2-0C9236489C0A}"/>
                  </a:ext>
                </a:extLst>
              </p:cNvPr>
              <p:cNvSpPr/>
              <p:nvPr/>
            </p:nvSpPr>
            <p:spPr>
              <a:xfrm>
                <a:off x="3261679" y="12112580"/>
                <a:ext cx="1358382" cy="332729"/>
              </a:xfrm>
              <a:custGeom>
                <a:avLst/>
                <a:gdLst>
                  <a:gd name="connsiteX0" fmla="*/ 1281746 w 1358382"/>
                  <a:gd name="connsiteY0" fmla="*/ 45 h 332729"/>
                  <a:gd name="connsiteX1" fmla="*/ 1259521 w 1358382"/>
                  <a:gd name="connsiteY1" fmla="*/ 98470 h 332729"/>
                  <a:gd name="connsiteX2" fmla="*/ 922971 w 1358382"/>
                  <a:gd name="connsiteY2" fmla="*/ 165145 h 332729"/>
                  <a:gd name="connsiteX3" fmla="*/ 475296 w 1358382"/>
                  <a:gd name="connsiteY3" fmla="*/ 266745 h 332729"/>
                  <a:gd name="connsiteX4" fmla="*/ 180021 w 1358382"/>
                  <a:gd name="connsiteY4" fmla="*/ 330245 h 332729"/>
                  <a:gd name="connsiteX5" fmla="*/ 40321 w 1358382"/>
                  <a:gd name="connsiteY5" fmla="*/ 308020 h 332729"/>
                  <a:gd name="connsiteX6" fmla="*/ 916621 w 1358382"/>
                  <a:gd name="connsiteY6" fmla="*/ 200070 h 332729"/>
                  <a:gd name="connsiteX7" fmla="*/ 1351596 w 1358382"/>
                  <a:gd name="connsiteY7" fmla="*/ 177845 h 332729"/>
                  <a:gd name="connsiteX8" fmla="*/ 1189671 w 1358382"/>
                  <a:gd name="connsiteY8" fmla="*/ 165145 h 332729"/>
                  <a:gd name="connsiteX9" fmla="*/ 1294446 w 1358382"/>
                  <a:gd name="connsiteY9" fmla="*/ 111170 h 332729"/>
                  <a:gd name="connsiteX10" fmla="*/ 1281746 w 1358382"/>
                  <a:gd name="connsiteY10" fmla="*/ 45 h 33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8382" h="332729">
                    <a:moveTo>
                      <a:pt x="1281746" y="45"/>
                    </a:moveTo>
                    <a:cubicBezTo>
                      <a:pt x="1275925" y="-2072"/>
                      <a:pt x="1319317" y="70953"/>
                      <a:pt x="1259521" y="98470"/>
                    </a:cubicBezTo>
                    <a:cubicBezTo>
                      <a:pt x="1199725" y="125987"/>
                      <a:pt x="1053675" y="137099"/>
                      <a:pt x="922971" y="165145"/>
                    </a:cubicBezTo>
                    <a:cubicBezTo>
                      <a:pt x="792267" y="193191"/>
                      <a:pt x="475296" y="266745"/>
                      <a:pt x="475296" y="266745"/>
                    </a:cubicBezTo>
                    <a:cubicBezTo>
                      <a:pt x="351471" y="294262"/>
                      <a:pt x="252517" y="323366"/>
                      <a:pt x="180021" y="330245"/>
                    </a:cubicBezTo>
                    <a:cubicBezTo>
                      <a:pt x="107525" y="337124"/>
                      <a:pt x="-82446" y="329716"/>
                      <a:pt x="40321" y="308020"/>
                    </a:cubicBezTo>
                    <a:cubicBezTo>
                      <a:pt x="163088" y="286324"/>
                      <a:pt x="698075" y="221766"/>
                      <a:pt x="916621" y="200070"/>
                    </a:cubicBezTo>
                    <a:cubicBezTo>
                      <a:pt x="1135167" y="178374"/>
                      <a:pt x="1306088" y="183666"/>
                      <a:pt x="1351596" y="177845"/>
                    </a:cubicBezTo>
                    <a:cubicBezTo>
                      <a:pt x="1397104" y="172024"/>
                      <a:pt x="1199196" y="176258"/>
                      <a:pt x="1189671" y="165145"/>
                    </a:cubicBezTo>
                    <a:cubicBezTo>
                      <a:pt x="1180146" y="154033"/>
                      <a:pt x="1275396" y="133395"/>
                      <a:pt x="1294446" y="111170"/>
                    </a:cubicBezTo>
                    <a:cubicBezTo>
                      <a:pt x="1313496" y="88945"/>
                      <a:pt x="1287567" y="2162"/>
                      <a:pt x="1281746" y="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9" name="フリーフォーム 4128">
                <a:extLst>
                  <a:ext uri="{FF2B5EF4-FFF2-40B4-BE49-F238E27FC236}">
                    <a16:creationId xmlns:a16="http://schemas.microsoft.com/office/drawing/2014/main" id="{7CBD85E5-1BCC-CF99-D6F3-E17FF974F3A9}"/>
                  </a:ext>
                </a:extLst>
              </p:cNvPr>
              <p:cNvSpPr/>
              <p:nvPr/>
            </p:nvSpPr>
            <p:spPr>
              <a:xfrm>
                <a:off x="3098647" y="12255489"/>
                <a:ext cx="209858" cy="38178"/>
              </a:xfrm>
              <a:custGeom>
                <a:avLst/>
                <a:gdLst>
                  <a:gd name="connsiteX0" fmla="*/ 153 w 209858"/>
                  <a:gd name="connsiteY0" fmla="*/ 38111 h 38178"/>
                  <a:gd name="connsiteX1" fmla="*/ 95403 w 209858"/>
                  <a:gd name="connsiteY1" fmla="*/ 9536 h 38178"/>
                  <a:gd name="connsiteX2" fmla="*/ 209703 w 209858"/>
                  <a:gd name="connsiteY2" fmla="*/ 19061 h 38178"/>
                  <a:gd name="connsiteX3" fmla="*/ 117628 w 209858"/>
                  <a:gd name="connsiteY3" fmla="*/ 11 h 38178"/>
                  <a:gd name="connsiteX4" fmla="*/ 153 w 209858"/>
                  <a:gd name="connsiteY4" fmla="*/ 38111 h 3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858" h="38178">
                    <a:moveTo>
                      <a:pt x="153" y="38111"/>
                    </a:moveTo>
                    <a:cubicBezTo>
                      <a:pt x="-3551" y="39698"/>
                      <a:pt x="60478" y="12711"/>
                      <a:pt x="95403" y="9536"/>
                    </a:cubicBezTo>
                    <a:cubicBezTo>
                      <a:pt x="130328" y="6361"/>
                      <a:pt x="205999" y="20648"/>
                      <a:pt x="209703" y="19061"/>
                    </a:cubicBezTo>
                    <a:cubicBezTo>
                      <a:pt x="213407" y="17474"/>
                      <a:pt x="149907" y="-518"/>
                      <a:pt x="117628" y="11"/>
                    </a:cubicBezTo>
                    <a:cubicBezTo>
                      <a:pt x="85349" y="540"/>
                      <a:pt x="3857" y="36524"/>
                      <a:pt x="153" y="381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0" name="フリーフォーム 4129">
                <a:extLst>
                  <a:ext uri="{FF2B5EF4-FFF2-40B4-BE49-F238E27FC236}">
                    <a16:creationId xmlns:a16="http://schemas.microsoft.com/office/drawing/2014/main" id="{328E1E72-8B93-0565-218F-7107DD42988E}"/>
                  </a:ext>
                </a:extLst>
              </p:cNvPr>
              <p:cNvSpPr/>
              <p:nvPr/>
            </p:nvSpPr>
            <p:spPr>
              <a:xfrm>
                <a:off x="3377251" y="12153750"/>
                <a:ext cx="303188" cy="131236"/>
              </a:xfrm>
              <a:custGeom>
                <a:avLst/>
                <a:gdLst>
                  <a:gd name="connsiteX0" fmla="*/ 299399 w 303188"/>
                  <a:gd name="connsiteY0" fmla="*/ 150 h 131236"/>
                  <a:gd name="connsiteX1" fmla="*/ 166049 w 303188"/>
                  <a:gd name="connsiteY1" fmla="*/ 104925 h 131236"/>
                  <a:gd name="connsiteX2" fmla="*/ 949 w 303188"/>
                  <a:gd name="connsiteY2" fmla="*/ 130325 h 131236"/>
                  <a:gd name="connsiteX3" fmla="*/ 245424 w 303188"/>
                  <a:gd name="connsiteY3" fmla="*/ 82700 h 131236"/>
                  <a:gd name="connsiteX4" fmla="*/ 299399 w 303188"/>
                  <a:gd name="connsiteY4" fmla="*/ 150 h 131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188" h="131236">
                    <a:moveTo>
                      <a:pt x="299399" y="150"/>
                    </a:moveTo>
                    <a:cubicBezTo>
                      <a:pt x="286170" y="3854"/>
                      <a:pt x="215791" y="83229"/>
                      <a:pt x="166049" y="104925"/>
                    </a:cubicBezTo>
                    <a:cubicBezTo>
                      <a:pt x="116307" y="126621"/>
                      <a:pt x="-12280" y="134029"/>
                      <a:pt x="949" y="130325"/>
                    </a:cubicBezTo>
                    <a:cubicBezTo>
                      <a:pt x="14178" y="126621"/>
                      <a:pt x="200445" y="103337"/>
                      <a:pt x="245424" y="82700"/>
                    </a:cubicBezTo>
                    <a:cubicBezTo>
                      <a:pt x="290403" y="62063"/>
                      <a:pt x="312628" y="-3554"/>
                      <a:pt x="299399" y="1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1" name="フリーフォーム 4130">
                <a:extLst>
                  <a:ext uri="{FF2B5EF4-FFF2-40B4-BE49-F238E27FC236}">
                    <a16:creationId xmlns:a16="http://schemas.microsoft.com/office/drawing/2014/main" id="{45457030-A508-889E-02DB-4C70BB4E432F}"/>
                  </a:ext>
                </a:extLst>
              </p:cNvPr>
              <p:cNvSpPr/>
              <p:nvPr/>
            </p:nvSpPr>
            <p:spPr>
              <a:xfrm>
                <a:off x="3813175" y="12541250"/>
                <a:ext cx="337901" cy="6419"/>
              </a:xfrm>
              <a:custGeom>
                <a:avLst/>
                <a:gdLst>
                  <a:gd name="connsiteX0" fmla="*/ 0 w 337901"/>
                  <a:gd name="connsiteY0" fmla="*/ 3175 h 6419"/>
                  <a:gd name="connsiteX1" fmla="*/ 330200 w 337901"/>
                  <a:gd name="connsiteY1" fmla="*/ 6350 h 6419"/>
                  <a:gd name="connsiteX2" fmla="*/ 215900 w 337901"/>
                  <a:gd name="connsiteY2" fmla="*/ 0 h 6419"/>
                  <a:gd name="connsiteX3" fmla="*/ 0 w 337901"/>
                  <a:gd name="connsiteY3" fmla="*/ 3175 h 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901" h="6419">
                    <a:moveTo>
                      <a:pt x="0" y="3175"/>
                    </a:moveTo>
                    <a:cubicBezTo>
                      <a:pt x="19050" y="4233"/>
                      <a:pt x="294217" y="6879"/>
                      <a:pt x="330200" y="6350"/>
                    </a:cubicBezTo>
                    <a:cubicBezTo>
                      <a:pt x="366183" y="5821"/>
                      <a:pt x="267229" y="1058"/>
                      <a:pt x="215900" y="0"/>
                    </a:cubicBezTo>
                    <a:lnTo>
                      <a:pt x="0" y="317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2" name="フリーフォーム 4131">
                <a:extLst>
                  <a:ext uri="{FF2B5EF4-FFF2-40B4-BE49-F238E27FC236}">
                    <a16:creationId xmlns:a16="http://schemas.microsoft.com/office/drawing/2014/main" id="{1127F9FE-8424-4371-6E74-3BB9A67D99D4}"/>
                  </a:ext>
                </a:extLst>
              </p:cNvPr>
              <p:cNvSpPr/>
              <p:nvPr/>
            </p:nvSpPr>
            <p:spPr>
              <a:xfrm>
                <a:off x="3590766" y="11845674"/>
                <a:ext cx="343744" cy="217683"/>
              </a:xfrm>
              <a:custGeom>
                <a:avLst/>
                <a:gdLst>
                  <a:gd name="connsiteX0" fmla="*/ 343059 w 343744"/>
                  <a:gd name="connsiteY0" fmla="*/ 251 h 217683"/>
                  <a:gd name="connsiteX1" fmla="*/ 146209 w 343744"/>
                  <a:gd name="connsiteY1" fmla="*/ 16126 h 217683"/>
                  <a:gd name="connsiteX2" fmla="*/ 12859 w 343744"/>
                  <a:gd name="connsiteY2" fmla="*/ 117726 h 217683"/>
                  <a:gd name="connsiteX3" fmla="*/ 16034 w 343744"/>
                  <a:gd name="connsiteY3" fmla="*/ 203451 h 217683"/>
                  <a:gd name="connsiteX4" fmla="*/ 108109 w 343744"/>
                  <a:gd name="connsiteY4" fmla="*/ 216151 h 217683"/>
                  <a:gd name="connsiteX5" fmla="*/ 16034 w 343744"/>
                  <a:gd name="connsiteY5" fmla="*/ 187576 h 217683"/>
                  <a:gd name="connsiteX6" fmla="*/ 66834 w 343744"/>
                  <a:gd name="connsiteY6" fmla="*/ 70101 h 217683"/>
                  <a:gd name="connsiteX7" fmla="*/ 206534 w 343744"/>
                  <a:gd name="connsiteY7" fmla="*/ 9776 h 217683"/>
                  <a:gd name="connsiteX8" fmla="*/ 343059 w 343744"/>
                  <a:gd name="connsiteY8" fmla="*/ 251 h 21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3744" h="217683">
                    <a:moveTo>
                      <a:pt x="343059" y="251"/>
                    </a:moveTo>
                    <a:cubicBezTo>
                      <a:pt x="333005" y="1309"/>
                      <a:pt x="201242" y="-3453"/>
                      <a:pt x="146209" y="16126"/>
                    </a:cubicBezTo>
                    <a:cubicBezTo>
                      <a:pt x="91176" y="35705"/>
                      <a:pt x="34555" y="86505"/>
                      <a:pt x="12859" y="117726"/>
                    </a:cubicBezTo>
                    <a:cubicBezTo>
                      <a:pt x="-8837" y="148947"/>
                      <a:pt x="159" y="187047"/>
                      <a:pt x="16034" y="203451"/>
                    </a:cubicBezTo>
                    <a:cubicBezTo>
                      <a:pt x="31909" y="219855"/>
                      <a:pt x="108109" y="218797"/>
                      <a:pt x="108109" y="216151"/>
                    </a:cubicBezTo>
                    <a:cubicBezTo>
                      <a:pt x="108109" y="213505"/>
                      <a:pt x="22913" y="211918"/>
                      <a:pt x="16034" y="187576"/>
                    </a:cubicBezTo>
                    <a:cubicBezTo>
                      <a:pt x="9155" y="163234"/>
                      <a:pt x="35084" y="99734"/>
                      <a:pt x="66834" y="70101"/>
                    </a:cubicBezTo>
                    <a:cubicBezTo>
                      <a:pt x="98584" y="40468"/>
                      <a:pt x="163142" y="18243"/>
                      <a:pt x="206534" y="9776"/>
                    </a:cubicBezTo>
                    <a:cubicBezTo>
                      <a:pt x="249926" y="1309"/>
                      <a:pt x="353113" y="-807"/>
                      <a:pt x="343059" y="2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3" name="フリーフォーム 4132">
                <a:extLst>
                  <a:ext uri="{FF2B5EF4-FFF2-40B4-BE49-F238E27FC236}">
                    <a16:creationId xmlns:a16="http://schemas.microsoft.com/office/drawing/2014/main" id="{73DD6994-2E84-D346-D753-6E00F1E2B247}"/>
                  </a:ext>
                </a:extLst>
              </p:cNvPr>
              <p:cNvSpPr/>
              <p:nvPr/>
            </p:nvSpPr>
            <p:spPr>
              <a:xfrm>
                <a:off x="3495419" y="11850402"/>
                <a:ext cx="359808" cy="240330"/>
              </a:xfrm>
              <a:custGeom>
                <a:avLst/>
                <a:gdLst>
                  <a:gd name="connsiteX0" fmla="*/ 359031 w 359808"/>
                  <a:gd name="connsiteY0" fmla="*/ 1873 h 240330"/>
                  <a:gd name="connsiteX1" fmla="*/ 232031 w 359808"/>
                  <a:gd name="connsiteY1" fmla="*/ 135223 h 240330"/>
                  <a:gd name="connsiteX2" fmla="*/ 165356 w 359808"/>
                  <a:gd name="connsiteY2" fmla="*/ 179673 h 240330"/>
                  <a:gd name="connsiteX3" fmla="*/ 256 w 359808"/>
                  <a:gd name="connsiteY3" fmla="*/ 239998 h 240330"/>
                  <a:gd name="connsiteX4" fmla="*/ 206631 w 359808"/>
                  <a:gd name="connsiteY4" fmla="*/ 151098 h 240330"/>
                  <a:gd name="connsiteX5" fmla="*/ 282831 w 359808"/>
                  <a:gd name="connsiteY5" fmla="*/ 62198 h 240330"/>
                  <a:gd name="connsiteX6" fmla="*/ 359031 w 359808"/>
                  <a:gd name="connsiteY6" fmla="*/ 1873 h 24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9808" h="240330">
                    <a:moveTo>
                      <a:pt x="359031" y="1873"/>
                    </a:moveTo>
                    <a:cubicBezTo>
                      <a:pt x="350564" y="14044"/>
                      <a:pt x="264310" y="105590"/>
                      <a:pt x="232031" y="135223"/>
                    </a:cubicBezTo>
                    <a:cubicBezTo>
                      <a:pt x="199752" y="164856"/>
                      <a:pt x="203985" y="162211"/>
                      <a:pt x="165356" y="179673"/>
                    </a:cubicBezTo>
                    <a:cubicBezTo>
                      <a:pt x="126727" y="197135"/>
                      <a:pt x="-6623" y="244760"/>
                      <a:pt x="256" y="239998"/>
                    </a:cubicBezTo>
                    <a:cubicBezTo>
                      <a:pt x="7135" y="235236"/>
                      <a:pt x="159535" y="180731"/>
                      <a:pt x="206631" y="151098"/>
                    </a:cubicBezTo>
                    <a:cubicBezTo>
                      <a:pt x="253727" y="121465"/>
                      <a:pt x="261135" y="84423"/>
                      <a:pt x="282831" y="62198"/>
                    </a:cubicBezTo>
                    <a:cubicBezTo>
                      <a:pt x="304527" y="39973"/>
                      <a:pt x="367498" y="-10298"/>
                      <a:pt x="359031" y="18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4" name="フリーフォーム 4133">
                <a:extLst>
                  <a:ext uri="{FF2B5EF4-FFF2-40B4-BE49-F238E27FC236}">
                    <a16:creationId xmlns:a16="http://schemas.microsoft.com/office/drawing/2014/main" id="{84BFEFFF-8F52-E374-568E-1BCD432FFDF2}"/>
                  </a:ext>
                </a:extLst>
              </p:cNvPr>
              <p:cNvSpPr/>
              <p:nvPr/>
            </p:nvSpPr>
            <p:spPr>
              <a:xfrm>
                <a:off x="5990700" y="6586362"/>
                <a:ext cx="46722" cy="1146744"/>
              </a:xfrm>
              <a:custGeom>
                <a:avLst/>
                <a:gdLst>
                  <a:gd name="connsiteX0" fmla="*/ 46361 w 46722"/>
                  <a:gd name="connsiteY0" fmla="*/ 16515 h 1146744"/>
                  <a:gd name="connsiteX1" fmla="*/ 21101 w 46722"/>
                  <a:gd name="connsiteY1" fmla="*/ 1138045 h 1146744"/>
                  <a:gd name="connsiteX2" fmla="*/ 893 w 46722"/>
                  <a:gd name="connsiteY2" fmla="*/ 511605 h 1146744"/>
                  <a:gd name="connsiteX3" fmla="*/ 46361 w 46722"/>
                  <a:gd name="connsiteY3" fmla="*/ 16515 h 114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2" h="1146744">
                    <a:moveTo>
                      <a:pt x="46361" y="16515"/>
                    </a:moveTo>
                    <a:cubicBezTo>
                      <a:pt x="49729" y="120922"/>
                      <a:pt x="28679" y="1055530"/>
                      <a:pt x="21101" y="1138045"/>
                    </a:cubicBezTo>
                    <a:cubicBezTo>
                      <a:pt x="13523" y="1220560"/>
                      <a:pt x="-4159" y="693475"/>
                      <a:pt x="893" y="511605"/>
                    </a:cubicBezTo>
                    <a:cubicBezTo>
                      <a:pt x="5945" y="329735"/>
                      <a:pt x="42993" y="-87892"/>
                      <a:pt x="46361" y="165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5" name="フリーフォーム 4134">
                <a:extLst>
                  <a:ext uri="{FF2B5EF4-FFF2-40B4-BE49-F238E27FC236}">
                    <a16:creationId xmlns:a16="http://schemas.microsoft.com/office/drawing/2014/main" id="{7641C44A-AFB5-DBE5-8DF3-4AB66BEE518E}"/>
                  </a:ext>
                </a:extLst>
              </p:cNvPr>
              <p:cNvSpPr/>
              <p:nvPr/>
            </p:nvSpPr>
            <p:spPr>
              <a:xfrm>
                <a:off x="4902483" y="7722994"/>
                <a:ext cx="504355" cy="1630362"/>
              </a:xfrm>
              <a:custGeom>
                <a:avLst/>
                <a:gdLst>
                  <a:gd name="connsiteX0" fmla="*/ 7997 w 504355"/>
                  <a:gd name="connsiteY0" fmla="*/ 36776 h 1630362"/>
                  <a:gd name="connsiteX1" fmla="*/ 498034 w 504355"/>
                  <a:gd name="connsiteY1" fmla="*/ 1618031 h 1630362"/>
                  <a:gd name="connsiteX2" fmla="*/ 280801 w 504355"/>
                  <a:gd name="connsiteY2" fmla="*/ 759203 h 1630362"/>
                  <a:gd name="connsiteX3" fmla="*/ 199970 w 504355"/>
                  <a:gd name="connsiteY3" fmla="*/ 521762 h 1630362"/>
                  <a:gd name="connsiteX4" fmla="*/ 7997 w 504355"/>
                  <a:gd name="connsiteY4" fmla="*/ 36776 h 163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355" h="1630362">
                    <a:moveTo>
                      <a:pt x="7997" y="36776"/>
                    </a:moveTo>
                    <a:cubicBezTo>
                      <a:pt x="57674" y="219488"/>
                      <a:pt x="452567" y="1497627"/>
                      <a:pt x="498034" y="1618031"/>
                    </a:cubicBezTo>
                    <a:cubicBezTo>
                      <a:pt x="543501" y="1738436"/>
                      <a:pt x="330478" y="941915"/>
                      <a:pt x="280801" y="759203"/>
                    </a:cubicBezTo>
                    <a:cubicBezTo>
                      <a:pt x="231124" y="576492"/>
                      <a:pt x="245437" y="637957"/>
                      <a:pt x="199970" y="521762"/>
                    </a:cubicBezTo>
                    <a:cubicBezTo>
                      <a:pt x="154503" y="405567"/>
                      <a:pt x="-41680" y="-145936"/>
                      <a:pt x="7997" y="367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6" name="フリーフォーム 4135">
                <a:extLst>
                  <a:ext uri="{FF2B5EF4-FFF2-40B4-BE49-F238E27FC236}">
                    <a16:creationId xmlns:a16="http://schemas.microsoft.com/office/drawing/2014/main" id="{B3D9914C-7D26-6189-2A62-B73ACB3EEFF7}"/>
                  </a:ext>
                </a:extLst>
              </p:cNvPr>
              <p:cNvSpPr/>
              <p:nvPr/>
            </p:nvSpPr>
            <p:spPr>
              <a:xfrm>
                <a:off x="6103635" y="7948096"/>
                <a:ext cx="207727" cy="1668039"/>
              </a:xfrm>
              <a:custGeom>
                <a:avLst/>
                <a:gdLst>
                  <a:gd name="connsiteX0" fmla="*/ 4153 w 207727"/>
                  <a:gd name="connsiteY0" fmla="*/ 39011 h 1668039"/>
                  <a:gd name="connsiteX1" fmla="*/ 206230 w 207727"/>
                  <a:gd name="connsiteY1" fmla="*/ 1650578 h 1668039"/>
                  <a:gd name="connsiteX2" fmla="*/ 95088 w 207727"/>
                  <a:gd name="connsiteY2" fmla="*/ 872580 h 1668039"/>
                  <a:gd name="connsiteX3" fmla="*/ 74880 w 207727"/>
                  <a:gd name="connsiteY3" fmla="*/ 529049 h 1668039"/>
                  <a:gd name="connsiteX4" fmla="*/ 4153 w 207727"/>
                  <a:gd name="connsiteY4" fmla="*/ 39011 h 166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727" h="1668039">
                    <a:moveTo>
                      <a:pt x="4153" y="39011"/>
                    </a:moveTo>
                    <a:cubicBezTo>
                      <a:pt x="26045" y="225932"/>
                      <a:pt x="191074" y="1511650"/>
                      <a:pt x="206230" y="1650578"/>
                    </a:cubicBezTo>
                    <a:cubicBezTo>
                      <a:pt x="221386" y="1789506"/>
                      <a:pt x="116980" y="1059501"/>
                      <a:pt x="95088" y="872580"/>
                    </a:cubicBezTo>
                    <a:cubicBezTo>
                      <a:pt x="73196" y="685659"/>
                      <a:pt x="96772" y="667977"/>
                      <a:pt x="74880" y="529049"/>
                    </a:cubicBezTo>
                    <a:cubicBezTo>
                      <a:pt x="52988" y="390121"/>
                      <a:pt x="-17739" y="-147910"/>
                      <a:pt x="4153" y="390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7" name="フリーフォーム 4136">
                <a:extLst>
                  <a:ext uri="{FF2B5EF4-FFF2-40B4-BE49-F238E27FC236}">
                    <a16:creationId xmlns:a16="http://schemas.microsoft.com/office/drawing/2014/main" id="{EA0D15A6-F2E8-F8C1-6D9F-DB1D805380C3}"/>
                  </a:ext>
                </a:extLst>
              </p:cNvPr>
              <p:cNvSpPr/>
              <p:nvPr/>
            </p:nvSpPr>
            <p:spPr>
              <a:xfrm>
                <a:off x="6324257" y="9679444"/>
                <a:ext cx="45337" cy="1384345"/>
              </a:xfrm>
              <a:custGeom>
                <a:avLst/>
                <a:gdLst>
                  <a:gd name="connsiteX0" fmla="*/ 764 w 45337"/>
                  <a:gd name="connsiteY0" fmla="*/ 61 h 1384345"/>
                  <a:gd name="connsiteX1" fmla="*/ 41179 w 45337"/>
                  <a:gd name="connsiteY1" fmla="*/ 646708 h 1384345"/>
                  <a:gd name="connsiteX2" fmla="*/ 41179 w 45337"/>
                  <a:gd name="connsiteY2" fmla="*/ 1384291 h 1384345"/>
                  <a:gd name="connsiteX3" fmla="*/ 15920 w 45337"/>
                  <a:gd name="connsiteY3" fmla="*/ 682072 h 1384345"/>
                  <a:gd name="connsiteX4" fmla="*/ 764 w 45337"/>
                  <a:gd name="connsiteY4" fmla="*/ 61 h 138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7" h="1384345">
                    <a:moveTo>
                      <a:pt x="764" y="61"/>
                    </a:moveTo>
                    <a:cubicBezTo>
                      <a:pt x="4974" y="-5833"/>
                      <a:pt x="34443" y="416003"/>
                      <a:pt x="41179" y="646708"/>
                    </a:cubicBezTo>
                    <a:cubicBezTo>
                      <a:pt x="47915" y="877413"/>
                      <a:pt x="45389" y="1378397"/>
                      <a:pt x="41179" y="1384291"/>
                    </a:cubicBezTo>
                    <a:cubicBezTo>
                      <a:pt x="36969" y="1390185"/>
                      <a:pt x="20972" y="914461"/>
                      <a:pt x="15920" y="682072"/>
                    </a:cubicBezTo>
                    <a:cubicBezTo>
                      <a:pt x="10868" y="449683"/>
                      <a:pt x="-3446" y="5955"/>
                      <a:pt x="764" y="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8" name="フリーフォーム 4137">
                <a:extLst>
                  <a:ext uri="{FF2B5EF4-FFF2-40B4-BE49-F238E27FC236}">
                    <a16:creationId xmlns:a16="http://schemas.microsoft.com/office/drawing/2014/main" id="{4C4359EA-4A8F-7BD8-26AD-71F6D4C01407}"/>
                  </a:ext>
                </a:extLst>
              </p:cNvPr>
              <p:cNvSpPr/>
              <p:nvPr/>
            </p:nvSpPr>
            <p:spPr>
              <a:xfrm>
                <a:off x="5410418" y="9376362"/>
                <a:ext cx="285172" cy="1878134"/>
              </a:xfrm>
              <a:custGeom>
                <a:avLst/>
                <a:gdLst>
                  <a:gd name="connsiteX0" fmla="*/ 203 w 285172"/>
                  <a:gd name="connsiteY0" fmla="*/ 27 h 1878134"/>
                  <a:gd name="connsiteX1" fmla="*/ 161865 w 285172"/>
                  <a:gd name="connsiteY1" fmla="*/ 555740 h 1878134"/>
                  <a:gd name="connsiteX2" fmla="*/ 262904 w 285172"/>
                  <a:gd name="connsiteY2" fmla="*/ 1535815 h 1878134"/>
                  <a:gd name="connsiteX3" fmla="*/ 278059 w 285172"/>
                  <a:gd name="connsiteY3" fmla="*/ 1843983 h 1878134"/>
                  <a:gd name="connsiteX4" fmla="*/ 171969 w 285172"/>
                  <a:gd name="connsiteY4" fmla="*/ 823492 h 1878134"/>
                  <a:gd name="connsiteX5" fmla="*/ 197228 w 285172"/>
                  <a:gd name="connsiteY5" fmla="*/ 575947 h 1878134"/>
                  <a:gd name="connsiteX6" fmla="*/ 203 w 285172"/>
                  <a:gd name="connsiteY6" fmla="*/ 27 h 187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172" h="1878134">
                    <a:moveTo>
                      <a:pt x="203" y="27"/>
                    </a:moveTo>
                    <a:cubicBezTo>
                      <a:pt x="-5691" y="-3341"/>
                      <a:pt x="118082" y="299775"/>
                      <a:pt x="161865" y="555740"/>
                    </a:cubicBezTo>
                    <a:cubicBezTo>
                      <a:pt x="205649" y="811705"/>
                      <a:pt x="243538" y="1321108"/>
                      <a:pt x="262904" y="1535815"/>
                    </a:cubicBezTo>
                    <a:cubicBezTo>
                      <a:pt x="282270" y="1750522"/>
                      <a:pt x="293215" y="1962703"/>
                      <a:pt x="278059" y="1843983"/>
                    </a:cubicBezTo>
                    <a:cubicBezTo>
                      <a:pt x="262903" y="1725263"/>
                      <a:pt x="185441" y="1034831"/>
                      <a:pt x="171969" y="823492"/>
                    </a:cubicBezTo>
                    <a:cubicBezTo>
                      <a:pt x="158497" y="612153"/>
                      <a:pt x="225014" y="709823"/>
                      <a:pt x="197228" y="575947"/>
                    </a:cubicBezTo>
                    <a:cubicBezTo>
                      <a:pt x="169442" y="442071"/>
                      <a:pt x="6097" y="3395"/>
                      <a:pt x="203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9" name="フリーフォーム 4138">
                <a:extLst>
                  <a:ext uri="{FF2B5EF4-FFF2-40B4-BE49-F238E27FC236}">
                    <a16:creationId xmlns:a16="http://schemas.microsoft.com/office/drawing/2014/main" id="{F13ACA2B-890E-9E00-1366-32625781C447}"/>
                  </a:ext>
                </a:extLst>
              </p:cNvPr>
              <p:cNvSpPr/>
              <p:nvPr/>
            </p:nvSpPr>
            <p:spPr>
              <a:xfrm>
                <a:off x="5690225" y="11068096"/>
                <a:ext cx="22403" cy="504950"/>
              </a:xfrm>
              <a:custGeom>
                <a:avLst/>
                <a:gdLst>
                  <a:gd name="connsiteX0" fmla="*/ 22127 w 22403"/>
                  <a:gd name="connsiteY0" fmla="*/ 28 h 504950"/>
                  <a:gd name="connsiteX1" fmla="*/ 944 w 22403"/>
                  <a:gd name="connsiteY1" fmla="*/ 321303 h 504950"/>
                  <a:gd name="connsiteX2" fmla="*/ 4475 w 22403"/>
                  <a:gd name="connsiteY2" fmla="*/ 504889 h 504950"/>
                  <a:gd name="connsiteX3" fmla="*/ 11536 w 22403"/>
                  <a:gd name="connsiteY3" fmla="*/ 303651 h 504950"/>
                  <a:gd name="connsiteX4" fmla="*/ 22127 w 22403"/>
                  <a:gd name="connsiteY4" fmla="*/ 28 h 50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03" h="504950">
                    <a:moveTo>
                      <a:pt x="22127" y="28"/>
                    </a:moveTo>
                    <a:cubicBezTo>
                      <a:pt x="20362" y="2970"/>
                      <a:pt x="3886" y="237160"/>
                      <a:pt x="944" y="321303"/>
                    </a:cubicBezTo>
                    <a:cubicBezTo>
                      <a:pt x="-1998" y="405446"/>
                      <a:pt x="2710" y="507831"/>
                      <a:pt x="4475" y="504889"/>
                    </a:cubicBezTo>
                    <a:cubicBezTo>
                      <a:pt x="6240" y="501947"/>
                      <a:pt x="6240" y="384853"/>
                      <a:pt x="11536" y="303651"/>
                    </a:cubicBezTo>
                    <a:cubicBezTo>
                      <a:pt x="16832" y="222450"/>
                      <a:pt x="23892" y="-2914"/>
                      <a:pt x="22127" y="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0" name="フリーフォーム 4139">
                <a:extLst>
                  <a:ext uri="{FF2B5EF4-FFF2-40B4-BE49-F238E27FC236}">
                    <a16:creationId xmlns:a16="http://schemas.microsoft.com/office/drawing/2014/main" id="{6262E054-F3EA-47E0-CCB0-5DA3FE8B11BE}"/>
                  </a:ext>
                </a:extLst>
              </p:cNvPr>
              <p:cNvSpPr/>
              <p:nvPr/>
            </p:nvSpPr>
            <p:spPr>
              <a:xfrm>
                <a:off x="6338022" y="10889426"/>
                <a:ext cx="55837" cy="626629"/>
              </a:xfrm>
              <a:custGeom>
                <a:avLst/>
                <a:gdLst>
                  <a:gd name="connsiteX0" fmla="*/ 2759 w 55837"/>
                  <a:gd name="connsiteY0" fmla="*/ 37477 h 626629"/>
                  <a:gd name="connsiteX1" fmla="*/ 55717 w 55837"/>
                  <a:gd name="connsiteY1" fmla="*/ 616480 h 626629"/>
                  <a:gd name="connsiteX2" fmla="*/ 16881 w 55837"/>
                  <a:gd name="connsiteY2" fmla="*/ 383467 h 626629"/>
                  <a:gd name="connsiteX3" fmla="*/ 6290 w 55837"/>
                  <a:gd name="connsiteY3" fmla="*/ 90435 h 626629"/>
                  <a:gd name="connsiteX4" fmla="*/ 2759 w 55837"/>
                  <a:gd name="connsiteY4" fmla="*/ 37477 h 62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37" h="626629">
                    <a:moveTo>
                      <a:pt x="2759" y="37477"/>
                    </a:moveTo>
                    <a:cubicBezTo>
                      <a:pt x="10997" y="125151"/>
                      <a:pt x="53363" y="558815"/>
                      <a:pt x="55717" y="616480"/>
                    </a:cubicBezTo>
                    <a:cubicBezTo>
                      <a:pt x="58071" y="674145"/>
                      <a:pt x="25119" y="471141"/>
                      <a:pt x="16881" y="383467"/>
                    </a:cubicBezTo>
                    <a:cubicBezTo>
                      <a:pt x="8643" y="295793"/>
                      <a:pt x="5113" y="144569"/>
                      <a:pt x="6290" y="90435"/>
                    </a:cubicBezTo>
                    <a:cubicBezTo>
                      <a:pt x="7467" y="36301"/>
                      <a:pt x="-5479" y="-50197"/>
                      <a:pt x="2759" y="374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1" name="フリーフォーム 4140">
                <a:extLst>
                  <a:ext uri="{FF2B5EF4-FFF2-40B4-BE49-F238E27FC236}">
                    <a16:creationId xmlns:a16="http://schemas.microsoft.com/office/drawing/2014/main" id="{4C528E94-2131-E078-D520-A3C85756C2CE}"/>
                  </a:ext>
                </a:extLst>
              </p:cNvPr>
              <p:cNvSpPr/>
              <p:nvPr/>
            </p:nvSpPr>
            <p:spPr>
              <a:xfrm>
                <a:off x="5698880" y="11562311"/>
                <a:ext cx="525906" cy="66145"/>
              </a:xfrm>
              <a:custGeom>
                <a:avLst/>
                <a:gdLst>
                  <a:gd name="connsiteX0" fmla="*/ 9942 w 525906"/>
                  <a:gd name="connsiteY0" fmla="*/ 83 h 66145"/>
                  <a:gd name="connsiteX1" fmla="*/ 271199 w 525906"/>
                  <a:gd name="connsiteY1" fmla="*/ 63632 h 66145"/>
                  <a:gd name="connsiteX2" fmla="*/ 525395 w 525906"/>
                  <a:gd name="connsiteY2" fmla="*/ 53040 h 66145"/>
                  <a:gd name="connsiteX3" fmla="*/ 341809 w 525906"/>
                  <a:gd name="connsiteY3" fmla="*/ 49510 h 66145"/>
                  <a:gd name="connsiteX4" fmla="*/ 80552 w 525906"/>
                  <a:gd name="connsiteY4" fmla="*/ 49510 h 66145"/>
                  <a:gd name="connsiteX5" fmla="*/ 9942 w 525906"/>
                  <a:gd name="connsiteY5" fmla="*/ 83 h 6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906" h="66145">
                    <a:moveTo>
                      <a:pt x="9942" y="83"/>
                    </a:moveTo>
                    <a:cubicBezTo>
                      <a:pt x="41716" y="2437"/>
                      <a:pt x="185290" y="54806"/>
                      <a:pt x="271199" y="63632"/>
                    </a:cubicBezTo>
                    <a:cubicBezTo>
                      <a:pt x="357108" y="72458"/>
                      <a:pt x="513627" y="55394"/>
                      <a:pt x="525395" y="53040"/>
                    </a:cubicBezTo>
                    <a:cubicBezTo>
                      <a:pt x="537163" y="50686"/>
                      <a:pt x="341809" y="49510"/>
                      <a:pt x="341809" y="49510"/>
                    </a:cubicBezTo>
                    <a:cubicBezTo>
                      <a:pt x="267669" y="48922"/>
                      <a:pt x="132921" y="53041"/>
                      <a:pt x="80552" y="49510"/>
                    </a:cubicBezTo>
                    <a:cubicBezTo>
                      <a:pt x="28183" y="45980"/>
                      <a:pt x="-21832" y="-2271"/>
                      <a:pt x="9942" y="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2" name="フリーフォーム 4141">
                <a:extLst>
                  <a:ext uri="{FF2B5EF4-FFF2-40B4-BE49-F238E27FC236}">
                    <a16:creationId xmlns:a16="http://schemas.microsoft.com/office/drawing/2014/main" id="{A11F26C6-0B76-EE14-BB35-30CCA8B2474A}"/>
                  </a:ext>
                </a:extLst>
              </p:cNvPr>
              <p:cNvSpPr/>
              <p:nvPr/>
            </p:nvSpPr>
            <p:spPr>
              <a:xfrm>
                <a:off x="6217131" y="11473354"/>
                <a:ext cx="161487" cy="133583"/>
              </a:xfrm>
              <a:custGeom>
                <a:avLst/>
                <a:gdLst>
                  <a:gd name="connsiteX0" fmla="*/ 151894 w 161487"/>
                  <a:gd name="connsiteY0" fmla="*/ 777 h 133583"/>
                  <a:gd name="connsiteX1" fmla="*/ 83 w 161487"/>
                  <a:gd name="connsiteY1" fmla="*/ 131406 h 133583"/>
                  <a:gd name="connsiteX2" fmla="*/ 130711 w 161487"/>
                  <a:gd name="connsiteY2" fmla="*/ 78448 h 133583"/>
                  <a:gd name="connsiteX3" fmla="*/ 151894 w 161487"/>
                  <a:gd name="connsiteY3" fmla="*/ 777 h 13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487" h="133583">
                    <a:moveTo>
                      <a:pt x="151894" y="777"/>
                    </a:moveTo>
                    <a:cubicBezTo>
                      <a:pt x="130123" y="9603"/>
                      <a:pt x="3613" y="118461"/>
                      <a:pt x="83" y="131406"/>
                    </a:cubicBezTo>
                    <a:cubicBezTo>
                      <a:pt x="-3447" y="144351"/>
                      <a:pt x="106586" y="96101"/>
                      <a:pt x="130711" y="78448"/>
                    </a:cubicBezTo>
                    <a:cubicBezTo>
                      <a:pt x="154836" y="60795"/>
                      <a:pt x="173665" y="-8049"/>
                      <a:pt x="151894" y="7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3" name="フリーフォーム 4142">
                <a:extLst>
                  <a:ext uri="{FF2B5EF4-FFF2-40B4-BE49-F238E27FC236}">
                    <a16:creationId xmlns:a16="http://schemas.microsoft.com/office/drawing/2014/main" id="{D418DEF0-EA4C-6FC0-3032-EFCD66E033E9}"/>
                  </a:ext>
                </a:extLst>
              </p:cNvPr>
              <p:cNvSpPr/>
              <p:nvPr/>
            </p:nvSpPr>
            <p:spPr>
              <a:xfrm>
                <a:off x="5683437" y="11569184"/>
                <a:ext cx="592911" cy="320529"/>
              </a:xfrm>
              <a:custGeom>
                <a:avLst/>
                <a:gdLst>
                  <a:gd name="connsiteX0" fmla="*/ 671 w 592911"/>
                  <a:gd name="connsiteY0" fmla="*/ 271 h 320529"/>
                  <a:gd name="connsiteX1" fmla="*/ 60690 w 592911"/>
                  <a:gd name="connsiteY1" fmla="*/ 250936 h 320529"/>
                  <a:gd name="connsiteX2" fmla="*/ 99525 w 592911"/>
                  <a:gd name="connsiteY2" fmla="*/ 303894 h 320529"/>
                  <a:gd name="connsiteX3" fmla="*/ 208971 w 592911"/>
                  <a:gd name="connsiteY3" fmla="*/ 310955 h 320529"/>
                  <a:gd name="connsiteX4" fmla="*/ 590265 w 592911"/>
                  <a:gd name="connsiteY4" fmla="*/ 296833 h 320529"/>
                  <a:gd name="connsiteX5" fmla="*/ 364313 w 592911"/>
                  <a:gd name="connsiteY5" fmla="*/ 293302 h 320529"/>
                  <a:gd name="connsiteX6" fmla="*/ 103056 w 592911"/>
                  <a:gd name="connsiteY6" fmla="*/ 303894 h 320529"/>
                  <a:gd name="connsiteX7" fmla="*/ 671 w 592911"/>
                  <a:gd name="connsiteY7" fmla="*/ 271 h 320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2911" h="320529">
                    <a:moveTo>
                      <a:pt x="671" y="271"/>
                    </a:moveTo>
                    <a:cubicBezTo>
                      <a:pt x="-6390" y="-8555"/>
                      <a:pt x="44214" y="200332"/>
                      <a:pt x="60690" y="250936"/>
                    </a:cubicBezTo>
                    <a:cubicBezTo>
                      <a:pt x="77166" y="301540"/>
                      <a:pt x="74812" y="293891"/>
                      <a:pt x="99525" y="303894"/>
                    </a:cubicBezTo>
                    <a:cubicBezTo>
                      <a:pt x="124238" y="313897"/>
                      <a:pt x="127181" y="312132"/>
                      <a:pt x="208971" y="310955"/>
                    </a:cubicBezTo>
                    <a:cubicBezTo>
                      <a:pt x="290761" y="309778"/>
                      <a:pt x="564375" y="299775"/>
                      <a:pt x="590265" y="296833"/>
                    </a:cubicBezTo>
                    <a:cubicBezTo>
                      <a:pt x="616155" y="293891"/>
                      <a:pt x="445514" y="292125"/>
                      <a:pt x="364313" y="293302"/>
                    </a:cubicBezTo>
                    <a:cubicBezTo>
                      <a:pt x="283112" y="294479"/>
                      <a:pt x="161309" y="346260"/>
                      <a:pt x="103056" y="303894"/>
                    </a:cubicBezTo>
                    <a:cubicBezTo>
                      <a:pt x="44803" y="261528"/>
                      <a:pt x="7732" y="9097"/>
                      <a:pt x="671" y="2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4" name="フリーフォーム 4143">
                <a:extLst>
                  <a:ext uri="{FF2B5EF4-FFF2-40B4-BE49-F238E27FC236}">
                    <a16:creationId xmlns:a16="http://schemas.microsoft.com/office/drawing/2014/main" id="{4FE3A2F7-8A8C-0CA8-2BB8-B6FEBAADFE8E}"/>
                  </a:ext>
                </a:extLst>
              </p:cNvPr>
              <p:cNvSpPr/>
              <p:nvPr/>
            </p:nvSpPr>
            <p:spPr>
              <a:xfrm>
                <a:off x="6256047" y="11451735"/>
                <a:ext cx="164180" cy="432833"/>
              </a:xfrm>
              <a:custGeom>
                <a:avLst/>
                <a:gdLst>
                  <a:gd name="connsiteX0" fmla="*/ 123570 w 164180"/>
                  <a:gd name="connsiteY0" fmla="*/ 8274 h 432833"/>
                  <a:gd name="connsiteX1" fmla="*/ 151814 w 164180"/>
                  <a:gd name="connsiteY1" fmla="*/ 276592 h 432833"/>
                  <a:gd name="connsiteX2" fmla="*/ 151814 w 164180"/>
                  <a:gd name="connsiteY2" fmla="*/ 273062 h 432833"/>
                  <a:gd name="connsiteX3" fmla="*/ 2 w 164180"/>
                  <a:gd name="connsiteY3" fmla="*/ 431934 h 432833"/>
                  <a:gd name="connsiteX4" fmla="*/ 148284 w 164180"/>
                  <a:gd name="connsiteY4" fmla="*/ 326019 h 432833"/>
                  <a:gd name="connsiteX5" fmla="*/ 127100 w 164180"/>
                  <a:gd name="connsiteY5" fmla="*/ 89476 h 432833"/>
                  <a:gd name="connsiteX6" fmla="*/ 123570 w 164180"/>
                  <a:gd name="connsiteY6" fmla="*/ 8274 h 43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180" h="432833">
                    <a:moveTo>
                      <a:pt x="123570" y="8274"/>
                    </a:moveTo>
                    <a:cubicBezTo>
                      <a:pt x="127689" y="39460"/>
                      <a:pt x="151814" y="276592"/>
                      <a:pt x="151814" y="276592"/>
                    </a:cubicBezTo>
                    <a:cubicBezTo>
                      <a:pt x="156521" y="320723"/>
                      <a:pt x="177116" y="247172"/>
                      <a:pt x="151814" y="273062"/>
                    </a:cubicBezTo>
                    <a:cubicBezTo>
                      <a:pt x="126512" y="298952"/>
                      <a:pt x="590" y="423108"/>
                      <a:pt x="2" y="431934"/>
                    </a:cubicBezTo>
                    <a:cubicBezTo>
                      <a:pt x="-586" y="440760"/>
                      <a:pt x="127101" y="383095"/>
                      <a:pt x="148284" y="326019"/>
                    </a:cubicBezTo>
                    <a:cubicBezTo>
                      <a:pt x="169467" y="268943"/>
                      <a:pt x="129454" y="138314"/>
                      <a:pt x="127100" y="89476"/>
                    </a:cubicBezTo>
                    <a:cubicBezTo>
                      <a:pt x="124746" y="40638"/>
                      <a:pt x="119451" y="-22912"/>
                      <a:pt x="123570" y="82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5" name="フリーフォーム 4144">
                <a:extLst>
                  <a:ext uri="{FF2B5EF4-FFF2-40B4-BE49-F238E27FC236}">
                    <a16:creationId xmlns:a16="http://schemas.microsoft.com/office/drawing/2014/main" id="{0B6A3681-1969-92F0-0F23-600ED4C9B5B0}"/>
                  </a:ext>
                </a:extLst>
              </p:cNvPr>
              <p:cNvSpPr/>
              <p:nvPr/>
            </p:nvSpPr>
            <p:spPr>
              <a:xfrm>
                <a:off x="6209471" y="11575408"/>
                <a:ext cx="43056" cy="290395"/>
              </a:xfrm>
              <a:custGeom>
                <a:avLst/>
                <a:gdLst>
                  <a:gd name="connsiteX0" fmla="*/ 7743 w 43056"/>
                  <a:gd name="connsiteY0" fmla="*/ 1108 h 290395"/>
                  <a:gd name="connsiteX1" fmla="*/ 43048 w 43056"/>
                  <a:gd name="connsiteY1" fmla="*/ 283548 h 290395"/>
                  <a:gd name="connsiteX2" fmla="*/ 4212 w 43056"/>
                  <a:gd name="connsiteY2" fmla="*/ 188224 h 290395"/>
                  <a:gd name="connsiteX3" fmla="*/ 7743 w 43056"/>
                  <a:gd name="connsiteY3" fmla="*/ 1108 h 290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056" h="290395">
                    <a:moveTo>
                      <a:pt x="7743" y="1108"/>
                    </a:moveTo>
                    <a:cubicBezTo>
                      <a:pt x="14216" y="16995"/>
                      <a:pt x="43636" y="252362"/>
                      <a:pt x="43048" y="283548"/>
                    </a:cubicBezTo>
                    <a:cubicBezTo>
                      <a:pt x="42460" y="314734"/>
                      <a:pt x="12450" y="231767"/>
                      <a:pt x="4212" y="188224"/>
                    </a:cubicBezTo>
                    <a:cubicBezTo>
                      <a:pt x="-4026" y="144681"/>
                      <a:pt x="1270" y="-14779"/>
                      <a:pt x="7743" y="11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6" name="フリーフォーム 4145">
                <a:extLst>
                  <a:ext uri="{FF2B5EF4-FFF2-40B4-BE49-F238E27FC236}">
                    <a16:creationId xmlns:a16="http://schemas.microsoft.com/office/drawing/2014/main" id="{90034FC8-6535-DFAD-5303-A8D2384E68BD}"/>
                  </a:ext>
                </a:extLst>
              </p:cNvPr>
              <p:cNvSpPr/>
              <p:nvPr/>
            </p:nvSpPr>
            <p:spPr>
              <a:xfrm>
                <a:off x="5843202" y="8269607"/>
                <a:ext cx="240572" cy="1384465"/>
              </a:xfrm>
              <a:custGeom>
                <a:avLst/>
                <a:gdLst>
                  <a:gd name="connsiteX0" fmla="*/ 6840 w 240572"/>
                  <a:gd name="connsiteY0" fmla="*/ 34134 h 1384465"/>
                  <a:gd name="connsiteX1" fmla="*/ 239853 w 240572"/>
                  <a:gd name="connsiteY1" fmla="*/ 1379255 h 1384465"/>
                  <a:gd name="connsiteX2" fmla="*/ 77450 w 240572"/>
                  <a:gd name="connsiteY2" fmla="*/ 482507 h 1384465"/>
                  <a:gd name="connsiteX3" fmla="*/ 6840 w 240572"/>
                  <a:gd name="connsiteY3" fmla="*/ 34134 h 138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72" h="1384465">
                    <a:moveTo>
                      <a:pt x="6840" y="34134"/>
                    </a:moveTo>
                    <a:cubicBezTo>
                      <a:pt x="33907" y="183592"/>
                      <a:pt x="228085" y="1304526"/>
                      <a:pt x="239853" y="1379255"/>
                    </a:cubicBezTo>
                    <a:cubicBezTo>
                      <a:pt x="251621" y="1453984"/>
                      <a:pt x="115697" y="703752"/>
                      <a:pt x="77450" y="482507"/>
                    </a:cubicBezTo>
                    <a:cubicBezTo>
                      <a:pt x="39203" y="261262"/>
                      <a:pt x="-20227" y="-115324"/>
                      <a:pt x="6840" y="341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7" name="フリーフォーム 4146">
                <a:extLst>
                  <a:ext uri="{FF2B5EF4-FFF2-40B4-BE49-F238E27FC236}">
                    <a16:creationId xmlns:a16="http://schemas.microsoft.com/office/drawing/2014/main" id="{619A623D-A5EC-F1BB-83E8-80C9274022D9}"/>
                  </a:ext>
                </a:extLst>
              </p:cNvPr>
              <p:cNvSpPr/>
              <p:nvPr/>
            </p:nvSpPr>
            <p:spPr>
              <a:xfrm>
                <a:off x="6074594" y="9609655"/>
                <a:ext cx="136959" cy="1606694"/>
              </a:xfrm>
              <a:custGeom>
                <a:avLst/>
                <a:gdLst>
                  <a:gd name="connsiteX0" fmla="*/ 1400 w 136959"/>
                  <a:gd name="connsiteY0" fmla="*/ 35676 h 1606694"/>
                  <a:gd name="connsiteX1" fmla="*/ 135559 w 136959"/>
                  <a:gd name="connsiteY1" fmla="*/ 1599689 h 1606694"/>
                  <a:gd name="connsiteX2" fmla="*/ 68479 w 136959"/>
                  <a:gd name="connsiteY2" fmla="*/ 589965 h 1606694"/>
                  <a:gd name="connsiteX3" fmla="*/ 1400 w 136959"/>
                  <a:gd name="connsiteY3" fmla="*/ 35676 h 160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959" h="1606694">
                    <a:moveTo>
                      <a:pt x="1400" y="35676"/>
                    </a:moveTo>
                    <a:cubicBezTo>
                      <a:pt x="12580" y="203963"/>
                      <a:pt x="124379" y="1507308"/>
                      <a:pt x="135559" y="1599689"/>
                    </a:cubicBezTo>
                    <a:cubicBezTo>
                      <a:pt x="146739" y="1692070"/>
                      <a:pt x="87897" y="844750"/>
                      <a:pt x="68479" y="589965"/>
                    </a:cubicBezTo>
                    <a:cubicBezTo>
                      <a:pt x="49061" y="335180"/>
                      <a:pt x="-9780" y="-132611"/>
                      <a:pt x="1400" y="356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8" name="フリーフォーム 4147">
                <a:extLst>
                  <a:ext uri="{FF2B5EF4-FFF2-40B4-BE49-F238E27FC236}">
                    <a16:creationId xmlns:a16="http://schemas.microsoft.com/office/drawing/2014/main" id="{0DE1019E-9F97-AEDF-125A-271761DFA2F5}"/>
                  </a:ext>
                </a:extLst>
              </p:cNvPr>
              <p:cNvSpPr/>
              <p:nvPr/>
            </p:nvSpPr>
            <p:spPr>
              <a:xfrm>
                <a:off x="6195953" y="11075849"/>
                <a:ext cx="25839" cy="470293"/>
              </a:xfrm>
              <a:custGeom>
                <a:avLst/>
                <a:gdLst>
                  <a:gd name="connsiteX0" fmla="*/ 78 w 25839"/>
                  <a:gd name="connsiteY0" fmla="*/ 13458 h 470293"/>
                  <a:gd name="connsiteX1" fmla="*/ 24791 w 25839"/>
                  <a:gd name="connsiteY1" fmla="*/ 468892 h 470293"/>
                  <a:gd name="connsiteX2" fmla="*/ 17730 w 25839"/>
                  <a:gd name="connsiteY2" fmla="*/ 151147 h 470293"/>
                  <a:gd name="connsiteX3" fmla="*/ 78 w 25839"/>
                  <a:gd name="connsiteY3" fmla="*/ 13458 h 47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39" h="470293">
                    <a:moveTo>
                      <a:pt x="78" y="13458"/>
                    </a:moveTo>
                    <a:cubicBezTo>
                      <a:pt x="1255" y="66415"/>
                      <a:pt x="21849" y="445944"/>
                      <a:pt x="24791" y="468892"/>
                    </a:cubicBezTo>
                    <a:cubicBezTo>
                      <a:pt x="27733" y="491840"/>
                      <a:pt x="24203" y="226464"/>
                      <a:pt x="17730" y="151147"/>
                    </a:cubicBezTo>
                    <a:cubicBezTo>
                      <a:pt x="11258" y="75830"/>
                      <a:pt x="-1099" y="-39499"/>
                      <a:pt x="78" y="134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9" name="フリーフォーム 4148">
                <a:extLst>
                  <a:ext uri="{FF2B5EF4-FFF2-40B4-BE49-F238E27FC236}">
                    <a16:creationId xmlns:a16="http://schemas.microsoft.com/office/drawing/2014/main" id="{78C1A7B1-254F-F294-B565-9C961F9B45A0}"/>
                  </a:ext>
                </a:extLst>
              </p:cNvPr>
              <p:cNvSpPr/>
              <p:nvPr/>
            </p:nvSpPr>
            <p:spPr>
              <a:xfrm>
                <a:off x="5710903" y="6660647"/>
                <a:ext cx="298376" cy="1832863"/>
              </a:xfrm>
              <a:custGeom>
                <a:avLst/>
                <a:gdLst>
                  <a:gd name="connsiteX0" fmla="*/ 214976 w 298376"/>
                  <a:gd name="connsiteY0" fmla="*/ 108748 h 1832863"/>
                  <a:gd name="connsiteX1" fmla="*/ 37767 w 298376"/>
                  <a:gd name="connsiteY1" fmla="*/ 697083 h 1832863"/>
                  <a:gd name="connsiteX2" fmla="*/ 9413 w 298376"/>
                  <a:gd name="connsiteY2" fmla="*/ 973530 h 1832863"/>
                  <a:gd name="connsiteX3" fmla="*/ 144092 w 298376"/>
                  <a:gd name="connsiteY3" fmla="*/ 1831223 h 1832863"/>
                  <a:gd name="connsiteX4" fmla="*/ 2325 w 298376"/>
                  <a:gd name="connsiteY4" fmla="*/ 732525 h 1832863"/>
                  <a:gd name="connsiteX5" fmla="*/ 285860 w 298376"/>
                  <a:gd name="connsiteY5" fmla="*/ 59130 h 1832863"/>
                  <a:gd name="connsiteX6" fmla="*/ 214976 w 298376"/>
                  <a:gd name="connsiteY6" fmla="*/ 108748 h 183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376" h="1832863">
                    <a:moveTo>
                      <a:pt x="214976" y="108748"/>
                    </a:moveTo>
                    <a:cubicBezTo>
                      <a:pt x="173627" y="215073"/>
                      <a:pt x="72027" y="552953"/>
                      <a:pt x="37767" y="697083"/>
                    </a:cubicBezTo>
                    <a:cubicBezTo>
                      <a:pt x="3507" y="841213"/>
                      <a:pt x="-8308" y="784507"/>
                      <a:pt x="9413" y="973530"/>
                    </a:cubicBezTo>
                    <a:cubicBezTo>
                      <a:pt x="27134" y="1162553"/>
                      <a:pt x="145273" y="1871390"/>
                      <a:pt x="144092" y="1831223"/>
                    </a:cubicBezTo>
                    <a:cubicBezTo>
                      <a:pt x="142911" y="1791056"/>
                      <a:pt x="-21303" y="1027874"/>
                      <a:pt x="2325" y="732525"/>
                    </a:cubicBezTo>
                    <a:cubicBezTo>
                      <a:pt x="25953" y="437176"/>
                      <a:pt x="244511" y="165455"/>
                      <a:pt x="285860" y="59130"/>
                    </a:cubicBezTo>
                    <a:cubicBezTo>
                      <a:pt x="327209" y="-47195"/>
                      <a:pt x="256325" y="2423"/>
                      <a:pt x="214976" y="1087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0" name="フリーフォーム 4149">
                <a:extLst>
                  <a:ext uri="{FF2B5EF4-FFF2-40B4-BE49-F238E27FC236}">
                    <a16:creationId xmlns:a16="http://schemas.microsoft.com/office/drawing/2014/main" id="{050AAD9B-9F97-D5D8-0FFA-F72DD8745874}"/>
                  </a:ext>
                </a:extLst>
              </p:cNvPr>
              <p:cNvSpPr/>
              <p:nvPr/>
            </p:nvSpPr>
            <p:spPr>
              <a:xfrm>
                <a:off x="5042343" y="6805146"/>
                <a:ext cx="528678" cy="753259"/>
              </a:xfrm>
              <a:custGeom>
                <a:avLst/>
                <a:gdLst>
                  <a:gd name="connsiteX0" fmla="*/ 522029 w 528678"/>
                  <a:gd name="connsiteY0" fmla="*/ 6780 h 753259"/>
                  <a:gd name="connsiteX1" fmla="*/ 4578 w 528678"/>
                  <a:gd name="connsiteY1" fmla="*/ 743970 h 753259"/>
                  <a:gd name="connsiteX2" fmla="*/ 281024 w 528678"/>
                  <a:gd name="connsiteY2" fmla="*/ 396640 h 753259"/>
                  <a:gd name="connsiteX3" fmla="*/ 522029 w 528678"/>
                  <a:gd name="connsiteY3" fmla="*/ 6780 h 75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678" h="753259">
                    <a:moveTo>
                      <a:pt x="522029" y="6780"/>
                    </a:moveTo>
                    <a:cubicBezTo>
                      <a:pt x="475955" y="64668"/>
                      <a:pt x="44745" y="678993"/>
                      <a:pt x="4578" y="743970"/>
                    </a:cubicBezTo>
                    <a:cubicBezTo>
                      <a:pt x="-35590" y="808947"/>
                      <a:pt x="199508" y="515961"/>
                      <a:pt x="281024" y="396640"/>
                    </a:cubicBezTo>
                    <a:cubicBezTo>
                      <a:pt x="362540" y="277319"/>
                      <a:pt x="568103" y="-51108"/>
                      <a:pt x="522029" y="67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1" name="フリーフォーム 4150">
                <a:extLst>
                  <a:ext uri="{FF2B5EF4-FFF2-40B4-BE49-F238E27FC236}">
                    <a16:creationId xmlns:a16="http://schemas.microsoft.com/office/drawing/2014/main" id="{21773D82-9ABD-18C2-E814-176A673223C6}"/>
                  </a:ext>
                </a:extLst>
              </p:cNvPr>
              <p:cNvSpPr/>
              <p:nvPr/>
            </p:nvSpPr>
            <p:spPr>
              <a:xfrm>
                <a:off x="6239165" y="11859643"/>
                <a:ext cx="151332" cy="444006"/>
              </a:xfrm>
              <a:custGeom>
                <a:avLst/>
                <a:gdLst>
                  <a:gd name="connsiteX0" fmla="*/ 68 w 151332"/>
                  <a:gd name="connsiteY0" fmla="*/ 56 h 444006"/>
                  <a:gd name="connsiteX1" fmla="*/ 123821 w 151332"/>
                  <a:gd name="connsiteY1" fmla="*/ 195999 h 444006"/>
                  <a:gd name="connsiteX2" fmla="*/ 137572 w 151332"/>
                  <a:gd name="connsiteY2" fmla="*/ 275064 h 444006"/>
                  <a:gd name="connsiteX3" fmla="*/ 103196 w 151332"/>
                  <a:gd name="connsiteY3" fmla="*/ 443506 h 444006"/>
                  <a:gd name="connsiteX4" fmla="*/ 151322 w 151332"/>
                  <a:gd name="connsiteY4" fmla="*/ 323190 h 444006"/>
                  <a:gd name="connsiteX5" fmla="*/ 106633 w 151332"/>
                  <a:gd name="connsiteY5" fmla="*/ 216625 h 444006"/>
                  <a:gd name="connsiteX6" fmla="*/ 68 w 151332"/>
                  <a:gd name="connsiteY6" fmla="*/ 56 h 44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332" h="444006">
                    <a:moveTo>
                      <a:pt x="68" y="56"/>
                    </a:moveTo>
                    <a:cubicBezTo>
                      <a:pt x="2933" y="-3382"/>
                      <a:pt x="100904" y="150164"/>
                      <a:pt x="123821" y="195999"/>
                    </a:cubicBezTo>
                    <a:cubicBezTo>
                      <a:pt x="146738" y="241834"/>
                      <a:pt x="141009" y="233813"/>
                      <a:pt x="137572" y="275064"/>
                    </a:cubicBezTo>
                    <a:cubicBezTo>
                      <a:pt x="134135" y="316315"/>
                      <a:pt x="100904" y="435485"/>
                      <a:pt x="103196" y="443506"/>
                    </a:cubicBezTo>
                    <a:cubicBezTo>
                      <a:pt x="105488" y="451527"/>
                      <a:pt x="150749" y="361003"/>
                      <a:pt x="151322" y="323190"/>
                    </a:cubicBezTo>
                    <a:cubicBezTo>
                      <a:pt x="151895" y="285377"/>
                      <a:pt x="127831" y="265324"/>
                      <a:pt x="106633" y="216625"/>
                    </a:cubicBezTo>
                    <a:cubicBezTo>
                      <a:pt x="85435" y="167926"/>
                      <a:pt x="-2797" y="3494"/>
                      <a:pt x="68" y="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2" name="フリーフォーム 4151">
                <a:extLst>
                  <a:ext uri="{FF2B5EF4-FFF2-40B4-BE49-F238E27FC236}">
                    <a16:creationId xmlns:a16="http://schemas.microsoft.com/office/drawing/2014/main" id="{53AC807C-4B47-E9C2-8E4B-03BF256A48CF}"/>
                  </a:ext>
                </a:extLst>
              </p:cNvPr>
              <p:cNvSpPr/>
              <p:nvPr/>
            </p:nvSpPr>
            <p:spPr>
              <a:xfrm>
                <a:off x="5752802" y="11910731"/>
                <a:ext cx="131433" cy="386481"/>
              </a:xfrm>
              <a:custGeom>
                <a:avLst/>
                <a:gdLst>
                  <a:gd name="connsiteX0" fmla="*/ 1730 w 131433"/>
                  <a:gd name="connsiteY0" fmla="*/ 532 h 386481"/>
                  <a:gd name="connsiteX1" fmla="*/ 42981 w 131433"/>
                  <a:gd name="connsiteY1" fmla="*/ 196475 h 386481"/>
                  <a:gd name="connsiteX2" fmla="*/ 128921 w 131433"/>
                  <a:gd name="connsiteY2" fmla="*/ 385543 h 386481"/>
                  <a:gd name="connsiteX3" fmla="*/ 97983 w 131433"/>
                  <a:gd name="connsiteY3" fmla="*/ 258352 h 386481"/>
                  <a:gd name="connsiteX4" fmla="*/ 1730 w 131433"/>
                  <a:gd name="connsiteY4" fmla="*/ 532 h 386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433" h="386481">
                    <a:moveTo>
                      <a:pt x="1730" y="532"/>
                    </a:moveTo>
                    <a:cubicBezTo>
                      <a:pt x="-7437" y="-9781"/>
                      <a:pt x="21783" y="132307"/>
                      <a:pt x="42981" y="196475"/>
                    </a:cubicBezTo>
                    <a:cubicBezTo>
                      <a:pt x="64179" y="260643"/>
                      <a:pt x="119754" y="375230"/>
                      <a:pt x="128921" y="385543"/>
                    </a:cubicBezTo>
                    <a:cubicBezTo>
                      <a:pt x="138088" y="395856"/>
                      <a:pt x="120900" y="319083"/>
                      <a:pt x="97983" y="258352"/>
                    </a:cubicBezTo>
                    <a:cubicBezTo>
                      <a:pt x="75066" y="197621"/>
                      <a:pt x="10897" y="10845"/>
                      <a:pt x="1730" y="5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3" name="フリーフォーム 4152">
                <a:extLst>
                  <a:ext uri="{FF2B5EF4-FFF2-40B4-BE49-F238E27FC236}">
                    <a16:creationId xmlns:a16="http://schemas.microsoft.com/office/drawing/2014/main" id="{6A883562-2097-EAA4-9F07-2B23FC4F5028}"/>
                  </a:ext>
                </a:extLst>
              </p:cNvPr>
              <p:cNvSpPr/>
              <p:nvPr/>
            </p:nvSpPr>
            <p:spPr>
              <a:xfrm>
                <a:off x="5896589" y="12293182"/>
                <a:ext cx="489978" cy="33938"/>
              </a:xfrm>
              <a:custGeom>
                <a:avLst/>
                <a:gdLst>
                  <a:gd name="connsiteX0" fmla="*/ 5736 w 489978"/>
                  <a:gd name="connsiteY0" fmla="*/ 3593 h 33938"/>
                  <a:gd name="connsiteX1" fmla="*/ 459761 w 489978"/>
                  <a:gd name="connsiteY1" fmla="*/ 418 h 33938"/>
                  <a:gd name="connsiteX2" fmla="*/ 428011 w 489978"/>
                  <a:gd name="connsiteY2" fmla="*/ 3593 h 33938"/>
                  <a:gd name="connsiteX3" fmla="*/ 269261 w 489978"/>
                  <a:gd name="connsiteY3" fmla="*/ 28993 h 33938"/>
                  <a:gd name="connsiteX4" fmla="*/ 374036 w 489978"/>
                  <a:gd name="connsiteY4" fmla="*/ 32168 h 33938"/>
                  <a:gd name="connsiteX5" fmla="*/ 212111 w 489978"/>
                  <a:gd name="connsiteY5" fmla="*/ 32168 h 33938"/>
                  <a:gd name="connsiteX6" fmla="*/ 5736 w 489978"/>
                  <a:gd name="connsiteY6" fmla="*/ 3593 h 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78" h="33938">
                    <a:moveTo>
                      <a:pt x="5736" y="3593"/>
                    </a:moveTo>
                    <a:cubicBezTo>
                      <a:pt x="47011" y="-1699"/>
                      <a:pt x="389382" y="418"/>
                      <a:pt x="459761" y="418"/>
                    </a:cubicBezTo>
                    <a:cubicBezTo>
                      <a:pt x="530140" y="418"/>
                      <a:pt x="459761" y="-1169"/>
                      <a:pt x="428011" y="3593"/>
                    </a:cubicBezTo>
                    <a:cubicBezTo>
                      <a:pt x="396261" y="8355"/>
                      <a:pt x="278257" y="24231"/>
                      <a:pt x="269261" y="28993"/>
                    </a:cubicBezTo>
                    <a:cubicBezTo>
                      <a:pt x="260265" y="33755"/>
                      <a:pt x="383561" y="31639"/>
                      <a:pt x="374036" y="32168"/>
                    </a:cubicBezTo>
                    <a:cubicBezTo>
                      <a:pt x="364511" y="32697"/>
                      <a:pt x="266615" y="35872"/>
                      <a:pt x="212111" y="32168"/>
                    </a:cubicBezTo>
                    <a:cubicBezTo>
                      <a:pt x="157607" y="28464"/>
                      <a:pt x="-35539" y="8885"/>
                      <a:pt x="5736" y="35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4" name="フリーフォーム 4153">
                <a:extLst>
                  <a:ext uri="{FF2B5EF4-FFF2-40B4-BE49-F238E27FC236}">
                    <a16:creationId xmlns:a16="http://schemas.microsoft.com/office/drawing/2014/main" id="{4956B871-CCB9-DBC5-0F0B-B4AC7C4E1A43}"/>
                  </a:ext>
                </a:extLst>
              </p:cNvPr>
              <p:cNvSpPr/>
              <p:nvPr/>
            </p:nvSpPr>
            <p:spPr>
              <a:xfrm>
                <a:off x="5854646" y="12293409"/>
                <a:ext cx="537928" cy="223404"/>
              </a:xfrm>
              <a:custGeom>
                <a:avLst/>
                <a:gdLst>
                  <a:gd name="connsiteX0" fmla="*/ 54 w 537928"/>
                  <a:gd name="connsiteY0" fmla="*/ 19241 h 223404"/>
                  <a:gd name="connsiteX1" fmla="*/ 34979 w 537928"/>
                  <a:gd name="connsiteY1" fmla="*/ 73216 h 223404"/>
                  <a:gd name="connsiteX2" fmla="*/ 15929 w 537928"/>
                  <a:gd name="connsiteY2" fmla="*/ 168466 h 223404"/>
                  <a:gd name="connsiteX3" fmla="*/ 88954 w 537928"/>
                  <a:gd name="connsiteY3" fmla="*/ 219266 h 223404"/>
                  <a:gd name="connsiteX4" fmla="*/ 69904 w 537928"/>
                  <a:gd name="connsiteY4" fmla="*/ 203391 h 223404"/>
                  <a:gd name="connsiteX5" fmla="*/ 381054 w 537928"/>
                  <a:gd name="connsiteY5" fmla="*/ 222441 h 223404"/>
                  <a:gd name="connsiteX6" fmla="*/ 533454 w 537928"/>
                  <a:gd name="connsiteY6" fmla="*/ 216091 h 223404"/>
                  <a:gd name="connsiteX7" fmla="*/ 498529 w 537928"/>
                  <a:gd name="connsiteY7" fmla="*/ 177991 h 223404"/>
                  <a:gd name="connsiteX8" fmla="*/ 511229 w 537928"/>
                  <a:gd name="connsiteY8" fmla="*/ 63691 h 223404"/>
                  <a:gd name="connsiteX9" fmla="*/ 492179 w 537928"/>
                  <a:gd name="connsiteY9" fmla="*/ 191 h 223404"/>
                  <a:gd name="connsiteX10" fmla="*/ 489004 w 537928"/>
                  <a:gd name="connsiteY10" fmla="*/ 82741 h 223404"/>
                  <a:gd name="connsiteX11" fmla="*/ 495354 w 537928"/>
                  <a:gd name="connsiteY11" fmla="*/ 187516 h 223404"/>
                  <a:gd name="connsiteX12" fmla="*/ 441379 w 537928"/>
                  <a:gd name="connsiteY12" fmla="*/ 203391 h 223404"/>
                  <a:gd name="connsiteX13" fmla="*/ 69904 w 537928"/>
                  <a:gd name="connsiteY13" fmla="*/ 190691 h 223404"/>
                  <a:gd name="connsiteX14" fmla="*/ 44504 w 537928"/>
                  <a:gd name="connsiteY14" fmla="*/ 168466 h 223404"/>
                  <a:gd name="connsiteX15" fmla="*/ 54 w 537928"/>
                  <a:gd name="connsiteY15" fmla="*/ 19241 h 22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37928" h="223404">
                    <a:moveTo>
                      <a:pt x="54" y="19241"/>
                    </a:moveTo>
                    <a:cubicBezTo>
                      <a:pt x="-1534" y="3366"/>
                      <a:pt x="32333" y="48345"/>
                      <a:pt x="34979" y="73216"/>
                    </a:cubicBezTo>
                    <a:cubicBezTo>
                      <a:pt x="37625" y="98087"/>
                      <a:pt x="6933" y="144124"/>
                      <a:pt x="15929" y="168466"/>
                    </a:cubicBezTo>
                    <a:cubicBezTo>
                      <a:pt x="24925" y="192808"/>
                      <a:pt x="88954" y="219266"/>
                      <a:pt x="88954" y="219266"/>
                    </a:cubicBezTo>
                    <a:cubicBezTo>
                      <a:pt x="97950" y="225087"/>
                      <a:pt x="21221" y="202862"/>
                      <a:pt x="69904" y="203391"/>
                    </a:cubicBezTo>
                    <a:cubicBezTo>
                      <a:pt x="118587" y="203920"/>
                      <a:pt x="303796" y="220324"/>
                      <a:pt x="381054" y="222441"/>
                    </a:cubicBezTo>
                    <a:cubicBezTo>
                      <a:pt x="458312" y="224558"/>
                      <a:pt x="513875" y="223499"/>
                      <a:pt x="533454" y="216091"/>
                    </a:cubicBezTo>
                    <a:cubicBezTo>
                      <a:pt x="553033" y="208683"/>
                      <a:pt x="502233" y="203391"/>
                      <a:pt x="498529" y="177991"/>
                    </a:cubicBezTo>
                    <a:cubicBezTo>
                      <a:pt x="494825" y="152591"/>
                      <a:pt x="512287" y="93324"/>
                      <a:pt x="511229" y="63691"/>
                    </a:cubicBezTo>
                    <a:cubicBezTo>
                      <a:pt x="510171" y="34058"/>
                      <a:pt x="495883" y="-2984"/>
                      <a:pt x="492179" y="191"/>
                    </a:cubicBezTo>
                    <a:cubicBezTo>
                      <a:pt x="488475" y="3366"/>
                      <a:pt x="488475" y="51520"/>
                      <a:pt x="489004" y="82741"/>
                    </a:cubicBezTo>
                    <a:cubicBezTo>
                      <a:pt x="489533" y="113962"/>
                      <a:pt x="503291" y="167408"/>
                      <a:pt x="495354" y="187516"/>
                    </a:cubicBezTo>
                    <a:cubicBezTo>
                      <a:pt x="487417" y="207624"/>
                      <a:pt x="512287" y="202862"/>
                      <a:pt x="441379" y="203391"/>
                    </a:cubicBezTo>
                    <a:cubicBezTo>
                      <a:pt x="370471" y="203920"/>
                      <a:pt x="136050" y="196512"/>
                      <a:pt x="69904" y="190691"/>
                    </a:cubicBezTo>
                    <a:cubicBezTo>
                      <a:pt x="3758" y="184870"/>
                      <a:pt x="49796" y="191749"/>
                      <a:pt x="44504" y="168466"/>
                    </a:cubicBezTo>
                    <a:cubicBezTo>
                      <a:pt x="39212" y="145183"/>
                      <a:pt x="1642" y="35116"/>
                      <a:pt x="54" y="192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5" name="フリーフォーム 4154">
                <a:extLst>
                  <a:ext uri="{FF2B5EF4-FFF2-40B4-BE49-F238E27FC236}">
                    <a16:creationId xmlns:a16="http://schemas.microsoft.com/office/drawing/2014/main" id="{813359B1-2C6C-5F92-E3CE-6414143325BE}"/>
                  </a:ext>
                </a:extLst>
              </p:cNvPr>
              <p:cNvSpPr/>
              <p:nvPr/>
            </p:nvSpPr>
            <p:spPr>
              <a:xfrm>
                <a:off x="5904984" y="12318996"/>
                <a:ext cx="439786" cy="51972"/>
              </a:xfrm>
              <a:custGeom>
                <a:avLst/>
                <a:gdLst>
                  <a:gd name="connsiteX0" fmla="*/ 516 w 439786"/>
                  <a:gd name="connsiteY0" fmla="*/ 15879 h 51972"/>
                  <a:gd name="connsiteX1" fmla="*/ 257691 w 439786"/>
                  <a:gd name="connsiteY1" fmla="*/ 44454 h 51972"/>
                  <a:gd name="connsiteX2" fmla="*/ 438666 w 439786"/>
                  <a:gd name="connsiteY2" fmla="*/ 4 h 51972"/>
                  <a:gd name="connsiteX3" fmla="*/ 327541 w 439786"/>
                  <a:gd name="connsiteY3" fmla="*/ 47629 h 51972"/>
                  <a:gd name="connsiteX4" fmla="*/ 194191 w 439786"/>
                  <a:gd name="connsiteY4" fmla="*/ 47629 h 51972"/>
                  <a:gd name="connsiteX5" fmla="*/ 516 w 439786"/>
                  <a:gd name="connsiteY5" fmla="*/ 15879 h 5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786" h="51972">
                    <a:moveTo>
                      <a:pt x="516" y="15879"/>
                    </a:moveTo>
                    <a:cubicBezTo>
                      <a:pt x="11099" y="15350"/>
                      <a:pt x="184666" y="47100"/>
                      <a:pt x="257691" y="44454"/>
                    </a:cubicBezTo>
                    <a:cubicBezTo>
                      <a:pt x="330716" y="41808"/>
                      <a:pt x="427024" y="-525"/>
                      <a:pt x="438666" y="4"/>
                    </a:cubicBezTo>
                    <a:cubicBezTo>
                      <a:pt x="450308" y="533"/>
                      <a:pt x="368287" y="39692"/>
                      <a:pt x="327541" y="47629"/>
                    </a:cubicBezTo>
                    <a:cubicBezTo>
                      <a:pt x="286795" y="55566"/>
                      <a:pt x="243403" y="50804"/>
                      <a:pt x="194191" y="47629"/>
                    </a:cubicBezTo>
                    <a:cubicBezTo>
                      <a:pt x="144979" y="44454"/>
                      <a:pt x="-10067" y="16408"/>
                      <a:pt x="516" y="158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6" name="フリーフォーム 4155">
                <a:extLst>
                  <a:ext uri="{FF2B5EF4-FFF2-40B4-BE49-F238E27FC236}">
                    <a16:creationId xmlns:a16="http://schemas.microsoft.com/office/drawing/2014/main" id="{74037271-6852-008C-B686-288F7A968A21}"/>
                  </a:ext>
                </a:extLst>
              </p:cNvPr>
              <p:cNvSpPr/>
              <p:nvPr/>
            </p:nvSpPr>
            <p:spPr>
              <a:xfrm>
                <a:off x="5983511" y="11965614"/>
                <a:ext cx="99903" cy="175692"/>
              </a:xfrm>
              <a:custGeom>
                <a:avLst/>
                <a:gdLst>
                  <a:gd name="connsiteX0" fmla="*/ 99789 w 99903"/>
                  <a:gd name="connsiteY0" fmla="*/ 961 h 175692"/>
                  <a:gd name="connsiteX1" fmla="*/ 4539 w 99903"/>
                  <a:gd name="connsiteY1" fmla="*/ 172411 h 175692"/>
                  <a:gd name="connsiteX2" fmla="*/ 23589 w 99903"/>
                  <a:gd name="connsiteY2" fmla="*/ 105736 h 175692"/>
                  <a:gd name="connsiteX3" fmla="*/ 99789 w 99903"/>
                  <a:gd name="connsiteY3" fmla="*/ 961 h 17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903" h="175692">
                    <a:moveTo>
                      <a:pt x="99789" y="961"/>
                    </a:moveTo>
                    <a:cubicBezTo>
                      <a:pt x="96614" y="12074"/>
                      <a:pt x="17239" y="154949"/>
                      <a:pt x="4539" y="172411"/>
                    </a:cubicBezTo>
                    <a:cubicBezTo>
                      <a:pt x="-8161" y="189874"/>
                      <a:pt x="8243" y="133253"/>
                      <a:pt x="23589" y="105736"/>
                    </a:cubicBezTo>
                    <a:cubicBezTo>
                      <a:pt x="38935" y="78219"/>
                      <a:pt x="102964" y="-10152"/>
                      <a:pt x="99789" y="9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7" name="フリーフォーム 4156">
                <a:extLst>
                  <a:ext uri="{FF2B5EF4-FFF2-40B4-BE49-F238E27FC236}">
                    <a16:creationId xmlns:a16="http://schemas.microsoft.com/office/drawing/2014/main" id="{EA4AD3BC-0315-2F0B-6499-A790043A3E1D}"/>
                  </a:ext>
                </a:extLst>
              </p:cNvPr>
              <p:cNvSpPr/>
              <p:nvPr/>
            </p:nvSpPr>
            <p:spPr>
              <a:xfrm>
                <a:off x="6235700" y="11950562"/>
                <a:ext cx="110537" cy="302021"/>
              </a:xfrm>
              <a:custGeom>
                <a:avLst/>
                <a:gdLst>
                  <a:gd name="connsiteX0" fmla="*/ 0 w 110537"/>
                  <a:gd name="connsiteY0" fmla="*/ 138 h 302021"/>
                  <a:gd name="connsiteX1" fmla="*/ 107950 w 110537"/>
                  <a:gd name="connsiteY1" fmla="*/ 165238 h 302021"/>
                  <a:gd name="connsiteX2" fmla="*/ 79375 w 110537"/>
                  <a:gd name="connsiteY2" fmla="*/ 301763 h 302021"/>
                  <a:gd name="connsiteX3" fmla="*/ 107950 w 110537"/>
                  <a:gd name="connsiteY3" fmla="*/ 193813 h 302021"/>
                  <a:gd name="connsiteX4" fmla="*/ 0 w 110537"/>
                  <a:gd name="connsiteY4" fmla="*/ 138 h 30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537" h="302021">
                    <a:moveTo>
                      <a:pt x="0" y="138"/>
                    </a:moveTo>
                    <a:cubicBezTo>
                      <a:pt x="0" y="-4624"/>
                      <a:pt x="94721" y="114967"/>
                      <a:pt x="107950" y="165238"/>
                    </a:cubicBezTo>
                    <a:cubicBezTo>
                      <a:pt x="121179" y="215509"/>
                      <a:pt x="79375" y="297001"/>
                      <a:pt x="79375" y="301763"/>
                    </a:cubicBezTo>
                    <a:cubicBezTo>
                      <a:pt x="79375" y="306525"/>
                      <a:pt x="117475" y="244613"/>
                      <a:pt x="107950" y="193813"/>
                    </a:cubicBezTo>
                    <a:cubicBezTo>
                      <a:pt x="98425" y="143013"/>
                      <a:pt x="0" y="4900"/>
                      <a:pt x="0" y="1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8" name="フリーフォーム 4157">
                <a:extLst>
                  <a:ext uri="{FF2B5EF4-FFF2-40B4-BE49-F238E27FC236}">
                    <a16:creationId xmlns:a16="http://schemas.microsoft.com/office/drawing/2014/main" id="{0EF03C9F-539D-CACD-A7E6-320AD5174BAB}"/>
                  </a:ext>
                </a:extLst>
              </p:cNvPr>
              <p:cNvSpPr/>
              <p:nvPr/>
            </p:nvSpPr>
            <p:spPr>
              <a:xfrm>
                <a:off x="5644530" y="11941127"/>
                <a:ext cx="225657" cy="389643"/>
              </a:xfrm>
              <a:custGeom>
                <a:avLst/>
                <a:gdLst>
                  <a:gd name="connsiteX0" fmla="*/ 118095 w 225657"/>
                  <a:gd name="connsiteY0" fmla="*/ 48 h 389643"/>
                  <a:gd name="connsiteX1" fmla="*/ 13320 w 225657"/>
                  <a:gd name="connsiteY1" fmla="*/ 155623 h 389643"/>
                  <a:gd name="connsiteX2" fmla="*/ 6970 w 225657"/>
                  <a:gd name="connsiteY2" fmla="*/ 304848 h 389643"/>
                  <a:gd name="connsiteX3" fmla="*/ 64120 w 225657"/>
                  <a:gd name="connsiteY3" fmla="*/ 352473 h 389643"/>
                  <a:gd name="connsiteX4" fmla="*/ 200645 w 225657"/>
                  <a:gd name="connsiteY4" fmla="*/ 377873 h 389643"/>
                  <a:gd name="connsiteX5" fmla="*/ 213345 w 225657"/>
                  <a:gd name="connsiteY5" fmla="*/ 387398 h 389643"/>
                  <a:gd name="connsiteX6" fmla="*/ 67295 w 225657"/>
                  <a:gd name="connsiteY6" fmla="*/ 336598 h 389643"/>
                  <a:gd name="connsiteX7" fmla="*/ 32370 w 225657"/>
                  <a:gd name="connsiteY7" fmla="*/ 311198 h 389643"/>
                  <a:gd name="connsiteX8" fmla="*/ 19670 w 225657"/>
                  <a:gd name="connsiteY8" fmla="*/ 171498 h 389643"/>
                  <a:gd name="connsiteX9" fmla="*/ 118095 w 225657"/>
                  <a:gd name="connsiteY9" fmla="*/ 48 h 389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657" h="389643">
                    <a:moveTo>
                      <a:pt x="118095" y="48"/>
                    </a:moveTo>
                    <a:cubicBezTo>
                      <a:pt x="117037" y="-2598"/>
                      <a:pt x="31841" y="104823"/>
                      <a:pt x="13320" y="155623"/>
                    </a:cubicBezTo>
                    <a:cubicBezTo>
                      <a:pt x="-5201" y="206423"/>
                      <a:pt x="-1497" y="272040"/>
                      <a:pt x="6970" y="304848"/>
                    </a:cubicBezTo>
                    <a:cubicBezTo>
                      <a:pt x="15437" y="337656"/>
                      <a:pt x="31841" y="340302"/>
                      <a:pt x="64120" y="352473"/>
                    </a:cubicBezTo>
                    <a:cubicBezTo>
                      <a:pt x="96399" y="364644"/>
                      <a:pt x="200645" y="377873"/>
                      <a:pt x="200645" y="377873"/>
                    </a:cubicBezTo>
                    <a:cubicBezTo>
                      <a:pt x="225516" y="383694"/>
                      <a:pt x="235570" y="394277"/>
                      <a:pt x="213345" y="387398"/>
                    </a:cubicBezTo>
                    <a:cubicBezTo>
                      <a:pt x="191120" y="380519"/>
                      <a:pt x="97457" y="349298"/>
                      <a:pt x="67295" y="336598"/>
                    </a:cubicBezTo>
                    <a:cubicBezTo>
                      <a:pt x="37132" y="323898"/>
                      <a:pt x="40307" y="338714"/>
                      <a:pt x="32370" y="311198"/>
                    </a:cubicBezTo>
                    <a:cubicBezTo>
                      <a:pt x="24433" y="283682"/>
                      <a:pt x="9616" y="219652"/>
                      <a:pt x="19670" y="171498"/>
                    </a:cubicBezTo>
                    <a:cubicBezTo>
                      <a:pt x="29724" y="123344"/>
                      <a:pt x="119153" y="2694"/>
                      <a:pt x="118095" y="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9" name="フリーフォーム 4158">
                <a:extLst>
                  <a:ext uri="{FF2B5EF4-FFF2-40B4-BE49-F238E27FC236}">
                    <a16:creationId xmlns:a16="http://schemas.microsoft.com/office/drawing/2014/main" id="{7B3056E0-CFB2-BBB8-A54C-AB06A6251036}"/>
                  </a:ext>
                </a:extLst>
              </p:cNvPr>
              <p:cNvSpPr/>
              <p:nvPr/>
            </p:nvSpPr>
            <p:spPr>
              <a:xfrm>
                <a:off x="5629312" y="12217390"/>
                <a:ext cx="248015" cy="168385"/>
              </a:xfrm>
              <a:custGeom>
                <a:avLst/>
                <a:gdLst>
                  <a:gd name="connsiteX0" fmla="*/ 3138 w 248015"/>
                  <a:gd name="connsiteY0" fmla="*/ 10 h 168385"/>
                  <a:gd name="connsiteX1" fmla="*/ 12663 w 248015"/>
                  <a:gd name="connsiteY1" fmla="*/ 104785 h 168385"/>
                  <a:gd name="connsiteX2" fmla="*/ 104738 w 248015"/>
                  <a:gd name="connsiteY2" fmla="*/ 146060 h 168385"/>
                  <a:gd name="connsiteX3" fmla="*/ 247613 w 248015"/>
                  <a:gd name="connsiteY3" fmla="*/ 168285 h 168385"/>
                  <a:gd name="connsiteX4" fmla="*/ 57113 w 248015"/>
                  <a:gd name="connsiteY4" fmla="*/ 152410 h 168385"/>
                  <a:gd name="connsiteX5" fmla="*/ 34888 w 248015"/>
                  <a:gd name="connsiteY5" fmla="*/ 111135 h 168385"/>
                  <a:gd name="connsiteX6" fmla="*/ 3138 w 248015"/>
                  <a:gd name="connsiteY6" fmla="*/ 10 h 16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015" h="168385">
                    <a:moveTo>
                      <a:pt x="3138" y="10"/>
                    </a:moveTo>
                    <a:cubicBezTo>
                      <a:pt x="-566" y="-1048"/>
                      <a:pt x="-4270" y="80443"/>
                      <a:pt x="12663" y="104785"/>
                    </a:cubicBezTo>
                    <a:cubicBezTo>
                      <a:pt x="29596" y="129127"/>
                      <a:pt x="65580" y="135477"/>
                      <a:pt x="104738" y="146060"/>
                    </a:cubicBezTo>
                    <a:cubicBezTo>
                      <a:pt x="143896" y="156643"/>
                      <a:pt x="255550" y="167227"/>
                      <a:pt x="247613" y="168285"/>
                    </a:cubicBezTo>
                    <a:cubicBezTo>
                      <a:pt x="239676" y="169343"/>
                      <a:pt x="92567" y="161935"/>
                      <a:pt x="57113" y="152410"/>
                    </a:cubicBezTo>
                    <a:cubicBezTo>
                      <a:pt x="21659" y="142885"/>
                      <a:pt x="40709" y="133360"/>
                      <a:pt x="34888" y="111135"/>
                    </a:cubicBezTo>
                    <a:cubicBezTo>
                      <a:pt x="29067" y="88910"/>
                      <a:pt x="6842" y="1068"/>
                      <a:pt x="3138" y="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0" name="フリーフォーム 4159">
                <a:extLst>
                  <a:ext uri="{FF2B5EF4-FFF2-40B4-BE49-F238E27FC236}">
                    <a16:creationId xmlns:a16="http://schemas.microsoft.com/office/drawing/2014/main" id="{617926CB-4919-2C8B-9620-003C463718FD}"/>
                  </a:ext>
                </a:extLst>
              </p:cNvPr>
              <p:cNvSpPr/>
              <p:nvPr/>
            </p:nvSpPr>
            <p:spPr>
              <a:xfrm>
                <a:off x="5683042" y="11760081"/>
                <a:ext cx="99076" cy="155920"/>
              </a:xfrm>
              <a:custGeom>
                <a:avLst/>
                <a:gdLst>
                  <a:gd name="connsiteX0" fmla="*/ 41483 w 99076"/>
                  <a:gd name="connsiteY0" fmla="*/ 119 h 155920"/>
                  <a:gd name="connsiteX1" fmla="*/ 208 w 99076"/>
                  <a:gd name="connsiteY1" fmla="*/ 76319 h 155920"/>
                  <a:gd name="connsiteX2" fmla="*/ 28783 w 99076"/>
                  <a:gd name="connsiteY2" fmla="*/ 111244 h 155920"/>
                  <a:gd name="connsiteX3" fmla="*/ 98633 w 99076"/>
                  <a:gd name="connsiteY3" fmla="*/ 155694 h 155920"/>
                  <a:gd name="connsiteX4" fmla="*/ 57358 w 99076"/>
                  <a:gd name="connsiteY4" fmla="*/ 127119 h 155920"/>
                  <a:gd name="connsiteX5" fmla="*/ 31958 w 99076"/>
                  <a:gd name="connsiteY5" fmla="*/ 95369 h 155920"/>
                  <a:gd name="connsiteX6" fmla="*/ 41483 w 99076"/>
                  <a:gd name="connsiteY6" fmla="*/ 119 h 1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076" h="155920">
                    <a:moveTo>
                      <a:pt x="41483" y="119"/>
                    </a:moveTo>
                    <a:cubicBezTo>
                      <a:pt x="36191" y="-3056"/>
                      <a:pt x="2325" y="57798"/>
                      <a:pt x="208" y="76319"/>
                    </a:cubicBezTo>
                    <a:cubicBezTo>
                      <a:pt x="-1909" y="94840"/>
                      <a:pt x="12379" y="98015"/>
                      <a:pt x="28783" y="111244"/>
                    </a:cubicBezTo>
                    <a:cubicBezTo>
                      <a:pt x="45187" y="124473"/>
                      <a:pt x="93871" y="153048"/>
                      <a:pt x="98633" y="155694"/>
                    </a:cubicBezTo>
                    <a:cubicBezTo>
                      <a:pt x="103395" y="158340"/>
                      <a:pt x="68470" y="137173"/>
                      <a:pt x="57358" y="127119"/>
                    </a:cubicBezTo>
                    <a:cubicBezTo>
                      <a:pt x="46246" y="117065"/>
                      <a:pt x="34075" y="111773"/>
                      <a:pt x="31958" y="95369"/>
                    </a:cubicBezTo>
                    <a:cubicBezTo>
                      <a:pt x="29841" y="78965"/>
                      <a:pt x="46775" y="3294"/>
                      <a:pt x="41483" y="1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1" name="フリーフォーム 4160">
                <a:extLst>
                  <a:ext uri="{FF2B5EF4-FFF2-40B4-BE49-F238E27FC236}">
                    <a16:creationId xmlns:a16="http://schemas.microsoft.com/office/drawing/2014/main" id="{7FACC6C4-DD2D-2C2B-2E67-47DA03A93D97}"/>
                  </a:ext>
                </a:extLst>
              </p:cNvPr>
              <p:cNvSpPr/>
              <p:nvPr/>
            </p:nvSpPr>
            <p:spPr>
              <a:xfrm>
                <a:off x="5535164" y="11861435"/>
                <a:ext cx="271962" cy="246464"/>
              </a:xfrm>
              <a:custGeom>
                <a:avLst/>
                <a:gdLst>
                  <a:gd name="connsiteX0" fmla="*/ 271911 w 271962"/>
                  <a:gd name="connsiteY0" fmla="*/ 35290 h 246464"/>
                  <a:gd name="connsiteX1" fmla="*/ 221111 w 271962"/>
                  <a:gd name="connsiteY1" fmla="*/ 365 h 246464"/>
                  <a:gd name="connsiteX2" fmla="*/ 170311 w 271962"/>
                  <a:gd name="connsiteY2" fmla="*/ 60690 h 246464"/>
                  <a:gd name="connsiteX3" fmla="*/ 103636 w 271962"/>
                  <a:gd name="connsiteY3" fmla="*/ 146415 h 246464"/>
                  <a:gd name="connsiteX4" fmla="*/ 2036 w 271962"/>
                  <a:gd name="connsiteY4" fmla="*/ 235315 h 246464"/>
                  <a:gd name="connsiteX5" fmla="*/ 49661 w 271962"/>
                  <a:gd name="connsiteY5" fmla="*/ 222615 h 246464"/>
                  <a:gd name="connsiteX6" fmla="*/ 211586 w 271962"/>
                  <a:gd name="connsiteY6" fmla="*/ 32115 h 246464"/>
                  <a:gd name="connsiteX7" fmla="*/ 271911 w 271962"/>
                  <a:gd name="connsiteY7" fmla="*/ 35290 h 24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962" h="246464">
                    <a:moveTo>
                      <a:pt x="271911" y="35290"/>
                    </a:moveTo>
                    <a:cubicBezTo>
                      <a:pt x="273498" y="29998"/>
                      <a:pt x="238044" y="-3868"/>
                      <a:pt x="221111" y="365"/>
                    </a:cubicBezTo>
                    <a:cubicBezTo>
                      <a:pt x="204178" y="4598"/>
                      <a:pt x="189890" y="36348"/>
                      <a:pt x="170311" y="60690"/>
                    </a:cubicBezTo>
                    <a:cubicBezTo>
                      <a:pt x="150732" y="85032"/>
                      <a:pt x="131682" y="117311"/>
                      <a:pt x="103636" y="146415"/>
                    </a:cubicBezTo>
                    <a:cubicBezTo>
                      <a:pt x="75590" y="175519"/>
                      <a:pt x="11032" y="222615"/>
                      <a:pt x="2036" y="235315"/>
                    </a:cubicBezTo>
                    <a:cubicBezTo>
                      <a:pt x="-6960" y="248015"/>
                      <a:pt x="14736" y="256482"/>
                      <a:pt x="49661" y="222615"/>
                    </a:cubicBezTo>
                    <a:cubicBezTo>
                      <a:pt x="84586" y="188748"/>
                      <a:pt x="178248" y="64923"/>
                      <a:pt x="211586" y="32115"/>
                    </a:cubicBezTo>
                    <a:cubicBezTo>
                      <a:pt x="244923" y="-693"/>
                      <a:pt x="270324" y="40582"/>
                      <a:pt x="271911" y="352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2" name="フリーフォーム 4161">
                <a:extLst>
                  <a:ext uri="{FF2B5EF4-FFF2-40B4-BE49-F238E27FC236}">
                    <a16:creationId xmlns:a16="http://schemas.microsoft.com/office/drawing/2014/main" id="{B0D6F54D-AA47-F149-414B-8297E162C3F2}"/>
                  </a:ext>
                </a:extLst>
              </p:cNvPr>
              <p:cNvSpPr/>
              <p:nvPr/>
            </p:nvSpPr>
            <p:spPr>
              <a:xfrm>
                <a:off x="5702178" y="12112345"/>
                <a:ext cx="69994" cy="143227"/>
              </a:xfrm>
              <a:custGeom>
                <a:avLst/>
                <a:gdLst>
                  <a:gd name="connsiteX0" fmla="*/ 69972 w 69994"/>
                  <a:gd name="connsiteY0" fmla="*/ 280 h 143227"/>
                  <a:gd name="connsiteX1" fmla="*/ 22347 w 69994"/>
                  <a:gd name="connsiteY1" fmla="*/ 51080 h 143227"/>
                  <a:gd name="connsiteX2" fmla="*/ 122 w 69994"/>
                  <a:gd name="connsiteY2" fmla="*/ 143155 h 143227"/>
                  <a:gd name="connsiteX3" fmla="*/ 15997 w 69994"/>
                  <a:gd name="connsiteY3" fmla="*/ 35205 h 143227"/>
                  <a:gd name="connsiteX4" fmla="*/ 69972 w 69994"/>
                  <a:gd name="connsiteY4" fmla="*/ 280 h 14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994" h="143227">
                    <a:moveTo>
                      <a:pt x="69972" y="280"/>
                    </a:moveTo>
                    <a:cubicBezTo>
                      <a:pt x="71030" y="2926"/>
                      <a:pt x="33989" y="27267"/>
                      <a:pt x="22347" y="51080"/>
                    </a:cubicBezTo>
                    <a:cubicBezTo>
                      <a:pt x="10705" y="74893"/>
                      <a:pt x="1180" y="145801"/>
                      <a:pt x="122" y="143155"/>
                    </a:cubicBezTo>
                    <a:cubicBezTo>
                      <a:pt x="-936" y="140509"/>
                      <a:pt x="4884" y="56372"/>
                      <a:pt x="15997" y="35205"/>
                    </a:cubicBezTo>
                    <a:cubicBezTo>
                      <a:pt x="27109" y="14038"/>
                      <a:pt x="68914" y="-2366"/>
                      <a:pt x="69972" y="2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373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日本の無料写真">
            <a:extLst>
              <a:ext uri="{FF2B5EF4-FFF2-40B4-BE49-F238E27FC236}">
                <a16:creationId xmlns:a16="http://schemas.microsoft.com/office/drawing/2014/main" id="{A1949085-D29B-8695-614E-08F0B716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3800" y="0"/>
            <a:ext cx="17068800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2A527D3-0D22-D4E6-414F-79F1669985F7}"/>
              </a:ext>
            </a:extLst>
          </p:cNvPr>
          <p:cNvGrpSpPr/>
          <p:nvPr/>
        </p:nvGrpSpPr>
        <p:grpSpPr>
          <a:xfrm>
            <a:off x="2825708" y="1521808"/>
            <a:ext cx="3949784" cy="12280435"/>
            <a:chOff x="2679798" y="1031262"/>
            <a:chExt cx="3723801" cy="11577820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656D8214-8DCF-89BF-71CE-294AB06754CA}"/>
                </a:ext>
              </a:extLst>
            </p:cNvPr>
            <p:cNvGrpSpPr/>
            <p:nvPr/>
          </p:nvGrpSpPr>
          <p:grpSpPr>
            <a:xfrm>
              <a:off x="2679798" y="1031262"/>
              <a:ext cx="3723801" cy="11577820"/>
              <a:chOff x="2679798" y="1031262"/>
              <a:chExt cx="3723801" cy="11577820"/>
            </a:xfrm>
            <a:solidFill>
              <a:schemeClr val="bg1"/>
            </a:solidFill>
          </p:grpSpPr>
          <p:sp>
            <p:nvSpPr>
              <p:cNvPr id="5226" name="フリーフォーム 5225">
                <a:extLst>
                  <a:ext uri="{FF2B5EF4-FFF2-40B4-BE49-F238E27FC236}">
                    <a16:creationId xmlns:a16="http://schemas.microsoft.com/office/drawing/2014/main" id="{59DBB2C5-2058-F4BF-3DDC-70251B56A697}"/>
                  </a:ext>
                </a:extLst>
              </p:cNvPr>
              <p:cNvSpPr/>
              <p:nvPr/>
            </p:nvSpPr>
            <p:spPr>
              <a:xfrm>
                <a:off x="3025783" y="1031262"/>
                <a:ext cx="3377816" cy="7005961"/>
              </a:xfrm>
              <a:custGeom>
                <a:avLst/>
                <a:gdLst>
                  <a:gd name="connsiteX0" fmla="*/ 1207550 w 3377816"/>
                  <a:gd name="connsiteY0" fmla="*/ 1671 h 7005961"/>
                  <a:gd name="connsiteX1" fmla="*/ 310084 w 3377816"/>
                  <a:gd name="connsiteY1" fmla="*/ 1119271 h 7005961"/>
                  <a:gd name="connsiteX2" fmla="*/ 665684 w 3377816"/>
                  <a:gd name="connsiteY2" fmla="*/ 1864338 h 7005961"/>
                  <a:gd name="connsiteX3" fmla="*/ 343950 w 3377816"/>
                  <a:gd name="connsiteY3" fmla="*/ 2660205 h 7005961"/>
                  <a:gd name="connsiteX4" fmla="*/ 56084 w 3377816"/>
                  <a:gd name="connsiteY4" fmla="*/ 5166338 h 7005961"/>
                  <a:gd name="connsiteX5" fmla="*/ 39150 w 3377816"/>
                  <a:gd name="connsiteY5" fmla="*/ 6521005 h 7005961"/>
                  <a:gd name="connsiteX6" fmla="*/ 479417 w 3377816"/>
                  <a:gd name="connsiteY6" fmla="*/ 6995138 h 7005961"/>
                  <a:gd name="connsiteX7" fmla="*/ 2833150 w 3377816"/>
                  <a:gd name="connsiteY7" fmla="*/ 6791938 h 7005961"/>
                  <a:gd name="connsiteX8" fmla="*/ 2833150 w 3377816"/>
                  <a:gd name="connsiteY8" fmla="*/ 6114605 h 7005961"/>
                  <a:gd name="connsiteX9" fmla="*/ 3341150 w 3377816"/>
                  <a:gd name="connsiteY9" fmla="*/ 4641405 h 7005961"/>
                  <a:gd name="connsiteX10" fmla="*/ 3188750 w 3377816"/>
                  <a:gd name="connsiteY10" fmla="*/ 2998871 h 7005961"/>
                  <a:gd name="connsiteX11" fmla="*/ 2003417 w 3377816"/>
                  <a:gd name="connsiteY11" fmla="*/ 1508738 h 7005961"/>
                  <a:gd name="connsiteX12" fmla="*/ 2359017 w 3377816"/>
                  <a:gd name="connsiteY12" fmla="*/ 882205 h 7005961"/>
                  <a:gd name="connsiteX13" fmla="*/ 1207550 w 3377816"/>
                  <a:gd name="connsiteY13" fmla="*/ 1671 h 700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77816" h="7005961">
                    <a:moveTo>
                      <a:pt x="1207550" y="1671"/>
                    </a:moveTo>
                    <a:cubicBezTo>
                      <a:pt x="866061" y="41182"/>
                      <a:pt x="400395" y="808827"/>
                      <a:pt x="310084" y="1119271"/>
                    </a:cubicBezTo>
                    <a:cubicBezTo>
                      <a:pt x="219773" y="1429715"/>
                      <a:pt x="660040" y="1607516"/>
                      <a:pt x="665684" y="1864338"/>
                    </a:cubicBezTo>
                    <a:cubicBezTo>
                      <a:pt x="671328" y="2121160"/>
                      <a:pt x="445550" y="2109872"/>
                      <a:pt x="343950" y="2660205"/>
                    </a:cubicBezTo>
                    <a:cubicBezTo>
                      <a:pt x="242350" y="3210538"/>
                      <a:pt x="106884" y="4522871"/>
                      <a:pt x="56084" y="5166338"/>
                    </a:cubicBezTo>
                    <a:cubicBezTo>
                      <a:pt x="5284" y="5809805"/>
                      <a:pt x="-31405" y="6216205"/>
                      <a:pt x="39150" y="6521005"/>
                    </a:cubicBezTo>
                    <a:cubicBezTo>
                      <a:pt x="109705" y="6825805"/>
                      <a:pt x="13750" y="6949983"/>
                      <a:pt x="479417" y="6995138"/>
                    </a:cubicBezTo>
                    <a:cubicBezTo>
                      <a:pt x="945084" y="7040293"/>
                      <a:pt x="2440861" y="6938693"/>
                      <a:pt x="2833150" y="6791938"/>
                    </a:cubicBezTo>
                    <a:cubicBezTo>
                      <a:pt x="3225439" y="6645183"/>
                      <a:pt x="2748483" y="6473027"/>
                      <a:pt x="2833150" y="6114605"/>
                    </a:cubicBezTo>
                    <a:cubicBezTo>
                      <a:pt x="2917817" y="5756183"/>
                      <a:pt x="3281883" y="5160694"/>
                      <a:pt x="3341150" y="4641405"/>
                    </a:cubicBezTo>
                    <a:cubicBezTo>
                      <a:pt x="3400417" y="4122116"/>
                      <a:pt x="3411706" y="3520982"/>
                      <a:pt x="3188750" y="2998871"/>
                    </a:cubicBezTo>
                    <a:cubicBezTo>
                      <a:pt x="2965795" y="2476760"/>
                      <a:pt x="2141706" y="1861516"/>
                      <a:pt x="2003417" y="1508738"/>
                    </a:cubicBezTo>
                    <a:cubicBezTo>
                      <a:pt x="1865128" y="1155960"/>
                      <a:pt x="2491662" y="1130561"/>
                      <a:pt x="2359017" y="882205"/>
                    </a:cubicBezTo>
                    <a:cubicBezTo>
                      <a:pt x="2226372" y="633849"/>
                      <a:pt x="1549039" y="-37840"/>
                      <a:pt x="1207550" y="16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7" name="フリーフォーム 5226">
                <a:extLst>
                  <a:ext uri="{FF2B5EF4-FFF2-40B4-BE49-F238E27FC236}">
                    <a16:creationId xmlns:a16="http://schemas.microsoft.com/office/drawing/2014/main" id="{2B5FE7E8-CF8D-8A08-0FBD-175D0674723D}"/>
                  </a:ext>
                </a:extLst>
              </p:cNvPr>
              <p:cNvSpPr/>
              <p:nvPr/>
            </p:nvSpPr>
            <p:spPr>
              <a:xfrm>
                <a:off x="2679798" y="7277773"/>
                <a:ext cx="3600742" cy="5331309"/>
              </a:xfrm>
              <a:custGeom>
                <a:avLst/>
                <a:gdLst>
                  <a:gd name="connsiteX0" fmla="*/ 943935 w 3600742"/>
                  <a:gd name="connsiteY0" fmla="*/ 257560 h 5331309"/>
                  <a:gd name="connsiteX1" fmla="*/ 977802 w 3600742"/>
                  <a:gd name="connsiteY1" fmla="*/ 3915160 h 5331309"/>
                  <a:gd name="connsiteX2" fmla="*/ 977802 w 3600742"/>
                  <a:gd name="connsiteY2" fmla="*/ 4084494 h 5331309"/>
                  <a:gd name="connsiteX3" fmla="*/ 80335 w 3600742"/>
                  <a:gd name="connsiteY3" fmla="*/ 5015827 h 5331309"/>
                  <a:gd name="connsiteX4" fmla="*/ 215802 w 3600742"/>
                  <a:gd name="connsiteY4" fmla="*/ 5151294 h 5331309"/>
                  <a:gd name="connsiteX5" fmla="*/ 1604335 w 3600742"/>
                  <a:gd name="connsiteY5" fmla="*/ 5303694 h 5331309"/>
                  <a:gd name="connsiteX6" fmla="*/ 2163135 w 3600742"/>
                  <a:gd name="connsiteY6" fmla="*/ 5269827 h 5331309"/>
                  <a:gd name="connsiteX7" fmla="*/ 2061535 w 3600742"/>
                  <a:gd name="connsiteY7" fmla="*/ 4711027 h 5331309"/>
                  <a:gd name="connsiteX8" fmla="*/ 2078469 w 3600742"/>
                  <a:gd name="connsiteY8" fmla="*/ 3102360 h 5331309"/>
                  <a:gd name="connsiteX9" fmla="*/ 2044602 w 3600742"/>
                  <a:gd name="connsiteY9" fmla="*/ 1442894 h 5331309"/>
                  <a:gd name="connsiteX10" fmla="*/ 2112335 w 3600742"/>
                  <a:gd name="connsiteY10" fmla="*/ 2001694 h 5331309"/>
                  <a:gd name="connsiteX11" fmla="*/ 2332469 w 3600742"/>
                  <a:gd name="connsiteY11" fmla="*/ 3017694 h 5331309"/>
                  <a:gd name="connsiteX12" fmla="*/ 2484869 w 3600742"/>
                  <a:gd name="connsiteY12" fmla="*/ 4050627 h 5331309"/>
                  <a:gd name="connsiteX13" fmla="*/ 2484869 w 3600742"/>
                  <a:gd name="connsiteY13" fmla="*/ 4389294 h 5331309"/>
                  <a:gd name="connsiteX14" fmla="*/ 2417135 w 3600742"/>
                  <a:gd name="connsiteY14" fmla="*/ 4744894 h 5331309"/>
                  <a:gd name="connsiteX15" fmla="*/ 2552602 w 3600742"/>
                  <a:gd name="connsiteY15" fmla="*/ 5252894 h 5331309"/>
                  <a:gd name="connsiteX16" fmla="*/ 3483935 w 3600742"/>
                  <a:gd name="connsiteY16" fmla="*/ 5185160 h 5331309"/>
                  <a:gd name="connsiteX17" fmla="*/ 3568602 w 3600742"/>
                  <a:gd name="connsiteY17" fmla="*/ 4423160 h 5331309"/>
                  <a:gd name="connsiteX18" fmla="*/ 3314602 w 3600742"/>
                  <a:gd name="connsiteY18" fmla="*/ 2441960 h 5331309"/>
                  <a:gd name="connsiteX19" fmla="*/ 3246869 w 3600742"/>
                  <a:gd name="connsiteY19" fmla="*/ 1612227 h 5331309"/>
                  <a:gd name="connsiteX20" fmla="*/ 2857402 w 3600742"/>
                  <a:gd name="connsiteY20" fmla="*/ 223694 h 5331309"/>
                  <a:gd name="connsiteX21" fmla="*/ 1011669 w 3600742"/>
                  <a:gd name="connsiteY21" fmla="*/ 291427 h 5331309"/>
                  <a:gd name="connsiteX22" fmla="*/ 943935 w 3600742"/>
                  <a:gd name="connsiteY22" fmla="*/ 257560 h 533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00742" h="5331309">
                    <a:moveTo>
                      <a:pt x="943935" y="257560"/>
                    </a:moveTo>
                    <a:cubicBezTo>
                      <a:pt x="938291" y="861515"/>
                      <a:pt x="972157" y="3277338"/>
                      <a:pt x="977802" y="3915160"/>
                    </a:cubicBezTo>
                    <a:cubicBezTo>
                      <a:pt x="983447" y="4552982"/>
                      <a:pt x="1127380" y="3901050"/>
                      <a:pt x="977802" y="4084494"/>
                    </a:cubicBezTo>
                    <a:cubicBezTo>
                      <a:pt x="828224" y="4267939"/>
                      <a:pt x="207335" y="4838027"/>
                      <a:pt x="80335" y="5015827"/>
                    </a:cubicBezTo>
                    <a:cubicBezTo>
                      <a:pt x="-46665" y="5193627"/>
                      <a:pt x="-38198" y="5103316"/>
                      <a:pt x="215802" y="5151294"/>
                    </a:cubicBezTo>
                    <a:cubicBezTo>
                      <a:pt x="469802" y="5199272"/>
                      <a:pt x="1279779" y="5283938"/>
                      <a:pt x="1604335" y="5303694"/>
                    </a:cubicBezTo>
                    <a:cubicBezTo>
                      <a:pt x="1928891" y="5323450"/>
                      <a:pt x="2086935" y="5368605"/>
                      <a:pt x="2163135" y="5269827"/>
                    </a:cubicBezTo>
                    <a:cubicBezTo>
                      <a:pt x="2239335" y="5171049"/>
                      <a:pt x="2075646" y="5072271"/>
                      <a:pt x="2061535" y="4711027"/>
                    </a:cubicBezTo>
                    <a:cubicBezTo>
                      <a:pt x="2047424" y="4349783"/>
                      <a:pt x="2081291" y="3647049"/>
                      <a:pt x="2078469" y="3102360"/>
                    </a:cubicBezTo>
                    <a:cubicBezTo>
                      <a:pt x="2075647" y="2557671"/>
                      <a:pt x="2038958" y="1626338"/>
                      <a:pt x="2044602" y="1442894"/>
                    </a:cubicBezTo>
                    <a:cubicBezTo>
                      <a:pt x="2050246" y="1259450"/>
                      <a:pt x="2064357" y="1739227"/>
                      <a:pt x="2112335" y="2001694"/>
                    </a:cubicBezTo>
                    <a:cubicBezTo>
                      <a:pt x="2160313" y="2264161"/>
                      <a:pt x="2270380" y="2676205"/>
                      <a:pt x="2332469" y="3017694"/>
                    </a:cubicBezTo>
                    <a:cubicBezTo>
                      <a:pt x="2394558" y="3359183"/>
                      <a:pt x="2459469" y="3822027"/>
                      <a:pt x="2484869" y="4050627"/>
                    </a:cubicBezTo>
                    <a:cubicBezTo>
                      <a:pt x="2510269" y="4279227"/>
                      <a:pt x="2496158" y="4273583"/>
                      <a:pt x="2484869" y="4389294"/>
                    </a:cubicBezTo>
                    <a:cubicBezTo>
                      <a:pt x="2473580" y="4505005"/>
                      <a:pt x="2405846" y="4600961"/>
                      <a:pt x="2417135" y="4744894"/>
                    </a:cubicBezTo>
                    <a:cubicBezTo>
                      <a:pt x="2428424" y="4888827"/>
                      <a:pt x="2374802" y="5179516"/>
                      <a:pt x="2552602" y="5252894"/>
                    </a:cubicBezTo>
                    <a:cubicBezTo>
                      <a:pt x="2730402" y="5326272"/>
                      <a:pt x="3314602" y="5323449"/>
                      <a:pt x="3483935" y="5185160"/>
                    </a:cubicBezTo>
                    <a:cubicBezTo>
                      <a:pt x="3653268" y="5046871"/>
                      <a:pt x="3596824" y="4880360"/>
                      <a:pt x="3568602" y="4423160"/>
                    </a:cubicBezTo>
                    <a:cubicBezTo>
                      <a:pt x="3540380" y="3965960"/>
                      <a:pt x="3368224" y="2910449"/>
                      <a:pt x="3314602" y="2441960"/>
                    </a:cubicBezTo>
                    <a:cubicBezTo>
                      <a:pt x="3260980" y="1973471"/>
                      <a:pt x="3323069" y="1981938"/>
                      <a:pt x="3246869" y="1612227"/>
                    </a:cubicBezTo>
                    <a:cubicBezTo>
                      <a:pt x="3170669" y="1242516"/>
                      <a:pt x="3229935" y="443827"/>
                      <a:pt x="2857402" y="223694"/>
                    </a:cubicBezTo>
                    <a:cubicBezTo>
                      <a:pt x="2484869" y="3561"/>
                      <a:pt x="1011669" y="291427"/>
                      <a:pt x="1011669" y="291427"/>
                    </a:cubicBezTo>
                    <a:cubicBezTo>
                      <a:pt x="698402" y="302716"/>
                      <a:pt x="949579" y="-346395"/>
                      <a:pt x="943935" y="2575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3E4A7340-64B6-50D9-6EF4-F9A46DCCE3E4}"/>
                </a:ext>
              </a:extLst>
            </p:cNvPr>
            <p:cNvGrpSpPr/>
            <p:nvPr/>
          </p:nvGrpSpPr>
          <p:grpSpPr>
            <a:xfrm>
              <a:off x="2995719" y="1243951"/>
              <a:ext cx="3277491" cy="11203379"/>
              <a:chOff x="3038249" y="-78295"/>
              <a:chExt cx="3714075" cy="12695745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10719370-E840-3D81-ACA5-559878B77D6B}"/>
                  </a:ext>
                </a:extLst>
              </p:cNvPr>
              <p:cNvGrpSpPr/>
              <p:nvPr/>
            </p:nvGrpSpPr>
            <p:grpSpPr>
              <a:xfrm>
                <a:off x="3496215" y="-78295"/>
                <a:ext cx="1748786" cy="1768135"/>
                <a:chOff x="2284099" y="176230"/>
                <a:chExt cx="2915340" cy="3180422"/>
              </a:xfrm>
            </p:grpSpPr>
            <p:grpSp>
              <p:nvGrpSpPr>
                <p:cNvPr id="5189" name="グループ化 5188">
                  <a:extLst>
                    <a:ext uri="{FF2B5EF4-FFF2-40B4-BE49-F238E27FC236}">
                      <a16:creationId xmlns:a16="http://schemas.microsoft.com/office/drawing/2014/main" id="{D56D15B8-EB62-17C8-FED2-D1034CE64E35}"/>
                    </a:ext>
                  </a:extLst>
                </p:cNvPr>
                <p:cNvGrpSpPr/>
                <p:nvPr/>
              </p:nvGrpSpPr>
              <p:grpSpPr>
                <a:xfrm rot="20611682">
                  <a:off x="3358103" y="1504463"/>
                  <a:ext cx="995491" cy="831271"/>
                  <a:chOff x="3341786" y="1371160"/>
                  <a:chExt cx="995491" cy="831271"/>
                </a:xfrm>
              </p:grpSpPr>
              <p:sp>
                <p:nvSpPr>
                  <p:cNvPr id="5222" name="フリーフォーム 5221">
                    <a:extLst>
                      <a:ext uri="{FF2B5EF4-FFF2-40B4-BE49-F238E27FC236}">
                        <a16:creationId xmlns:a16="http://schemas.microsoft.com/office/drawing/2014/main" id="{DB64DC1A-CD4A-0F17-E47B-3F0A5613DDBF}"/>
                      </a:ext>
                    </a:extLst>
                  </p:cNvPr>
                  <p:cNvSpPr/>
                  <p:nvPr/>
                </p:nvSpPr>
                <p:spPr>
                  <a:xfrm rot="5200873">
                    <a:off x="3336171" y="1447066"/>
                    <a:ext cx="778607" cy="626795"/>
                  </a:xfrm>
                  <a:custGeom>
                    <a:avLst/>
                    <a:gdLst>
                      <a:gd name="connsiteX0" fmla="*/ 7177 w 778607"/>
                      <a:gd name="connsiteY0" fmla="*/ 625286 h 626795"/>
                      <a:gd name="connsiteX1" fmla="*/ 57053 w 778607"/>
                      <a:gd name="connsiteY1" fmla="*/ 385880 h 626795"/>
                      <a:gd name="connsiteX2" fmla="*/ 359637 w 778607"/>
                      <a:gd name="connsiteY2" fmla="*/ 106572 h 626795"/>
                      <a:gd name="connsiteX3" fmla="*/ 180082 w 778607"/>
                      <a:gd name="connsiteY3" fmla="*/ 289452 h 626795"/>
                      <a:gd name="connsiteX4" fmla="*/ 482665 w 778607"/>
                      <a:gd name="connsiteY4" fmla="*/ 63346 h 626795"/>
                      <a:gd name="connsiteX5" fmla="*/ 632294 w 778607"/>
                      <a:gd name="connsiteY5" fmla="*/ 40070 h 626795"/>
                      <a:gd name="connsiteX6" fmla="*/ 778598 w 778607"/>
                      <a:gd name="connsiteY6" fmla="*/ 50045 h 626795"/>
                      <a:gd name="connsiteX7" fmla="*/ 638944 w 778607"/>
                      <a:gd name="connsiteY7" fmla="*/ 169 h 626795"/>
                      <a:gd name="connsiteX8" fmla="*/ 492640 w 778607"/>
                      <a:gd name="connsiteY8" fmla="*/ 69996 h 626795"/>
                      <a:gd name="connsiteX9" fmla="*/ 150156 w 778607"/>
                      <a:gd name="connsiteY9" fmla="*/ 269501 h 626795"/>
                      <a:gd name="connsiteX10" fmla="*/ 7177 w 778607"/>
                      <a:gd name="connsiteY10" fmla="*/ 625286 h 626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8607" h="626795">
                        <a:moveTo>
                          <a:pt x="7177" y="625286"/>
                        </a:moveTo>
                        <a:cubicBezTo>
                          <a:pt x="-8340" y="644682"/>
                          <a:pt x="-1690" y="472332"/>
                          <a:pt x="57053" y="385880"/>
                        </a:cubicBezTo>
                        <a:cubicBezTo>
                          <a:pt x="115796" y="299428"/>
                          <a:pt x="339132" y="122643"/>
                          <a:pt x="359637" y="106572"/>
                        </a:cubicBezTo>
                        <a:cubicBezTo>
                          <a:pt x="380142" y="90501"/>
                          <a:pt x="159577" y="296656"/>
                          <a:pt x="180082" y="289452"/>
                        </a:cubicBezTo>
                        <a:cubicBezTo>
                          <a:pt x="200587" y="282248"/>
                          <a:pt x="407296" y="104910"/>
                          <a:pt x="482665" y="63346"/>
                        </a:cubicBezTo>
                        <a:cubicBezTo>
                          <a:pt x="558034" y="21782"/>
                          <a:pt x="582972" y="42287"/>
                          <a:pt x="632294" y="40070"/>
                        </a:cubicBezTo>
                        <a:cubicBezTo>
                          <a:pt x="681616" y="37853"/>
                          <a:pt x="777490" y="56695"/>
                          <a:pt x="778598" y="50045"/>
                        </a:cubicBezTo>
                        <a:cubicBezTo>
                          <a:pt x="779706" y="43395"/>
                          <a:pt x="686604" y="-3156"/>
                          <a:pt x="638944" y="169"/>
                        </a:cubicBezTo>
                        <a:cubicBezTo>
                          <a:pt x="591284" y="3494"/>
                          <a:pt x="574105" y="25107"/>
                          <a:pt x="492640" y="69996"/>
                        </a:cubicBezTo>
                        <a:cubicBezTo>
                          <a:pt x="411175" y="114885"/>
                          <a:pt x="233283" y="178615"/>
                          <a:pt x="150156" y="269501"/>
                        </a:cubicBezTo>
                        <a:cubicBezTo>
                          <a:pt x="67029" y="360387"/>
                          <a:pt x="22694" y="605890"/>
                          <a:pt x="7177" y="62528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23" name="フリーフォーム 5222">
                    <a:extLst>
                      <a:ext uri="{FF2B5EF4-FFF2-40B4-BE49-F238E27FC236}">
                        <a16:creationId xmlns:a16="http://schemas.microsoft.com/office/drawing/2014/main" id="{5C1EF3D6-AEE0-C73E-CD76-1CE130139B8A}"/>
                      </a:ext>
                    </a:extLst>
                  </p:cNvPr>
                  <p:cNvSpPr/>
                  <p:nvPr/>
                </p:nvSpPr>
                <p:spPr>
                  <a:xfrm rot="5200873">
                    <a:off x="3221795" y="1518120"/>
                    <a:ext cx="804302" cy="564320"/>
                  </a:xfrm>
                  <a:custGeom>
                    <a:avLst/>
                    <a:gdLst>
                      <a:gd name="connsiteX0" fmla="*/ 804126 w 804302"/>
                      <a:gd name="connsiteY0" fmla="*/ 1596 h 564320"/>
                      <a:gd name="connsiteX1" fmla="*/ 744275 w 804302"/>
                      <a:gd name="connsiteY1" fmla="*/ 147900 h 564320"/>
                      <a:gd name="connsiteX2" fmla="*/ 418416 w 804302"/>
                      <a:gd name="connsiteY2" fmla="*/ 457133 h 564320"/>
                      <a:gd name="connsiteX3" fmla="*/ 641197 w 804302"/>
                      <a:gd name="connsiteY3" fmla="*/ 274253 h 564320"/>
                      <a:gd name="connsiteX4" fmla="*/ 325313 w 804302"/>
                      <a:gd name="connsiteY4" fmla="*/ 493709 h 564320"/>
                      <a:gd name="connsiteX5" fmla="*/ 152409 w 804302"/>
                      <a:gd name="connsiteY5" fmla="*/ 536935 h 564320"/>
                      <a:gd name="connsiteX6" fmla="*/ 268787 w 804302"/>
                      <a:gd name="connsiteY6" fmla="*/ 540261 h 564320"/>
                      <a:gd name="connsiteX7" fmla="*/ 2779 w 804302"/>
                      <a:gd name="connsiteY7" fmla="*/ 500359 h 564320"/>
                      <a:gd name="connsiteX8" fmla="*/ 122483 w 804302"/>
                      <a:gd name="connsiteY8" fmla="*/ 553561 h 564320"/>
                      <a:gd name="connsiteX9" fmla="*/ 115833 w 804302"/>
                      <a:gd name="connsiteY9" fmla="*/ 536935 h 564320"/>
                      <a:gd name="connsiteX10" fmla="*/ 265462 w 804302"/>
                      <a:gd name="connsiteY10" fmla="*/ 543586 h 564320"/>
                      <a:gd name="connsiteX11" fmla="*/ 644522 w 804302"/>
                      <a:gd name="connsiteY11" fmla="*/ 231027 h 564320"/>
                      <a:gd name="connsiteX12" fmla="*/ 607946 w 804302"/>
                      <a:gd name="connsiteY12" fmla="*/ 257628 h 564320"/>
                      <a:gd name="connsiteX13" fmla="*/ 757575 w 804302"/>
                      <a:gd name="connsiteY13" fmla="*/ 81398 h 564320"/>
                      <a:gd name="connsiteX14" fmla="*/ 804126 w 804302"/>
                      <a:gd name="connsiteY14" fmla="*/ 1596 h 56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04302" h="564320">
                        <a:moveTo>
                          <a:pt x="804126" y="1596"/>
                        </a:moveTo>
                        <a:cubicBezTo>
                          <a:pt x="801909" y="12680"/>
                          <a:pt x="808560" y="71977"/>
                          <a:pt x="744275" y="147900"/>
                        </a:cubicBezTo>
                        <a:cubicBezTo>
                          <a:pt x="679990" y="223823"/>
                          <a:pt x="435596" y="436074"/>
                          <a:pt x="418416" y="457133"/>
                        </a:cubicBezTo>
                        <a:cubicBezTo>
                          <a:pt x="401236" y="478192"/>
                          <a:pt x="656714" y="268157"/>
                          <a:pt x="641197" y="274253"/>
                        </a:cubicBezTo>
                        <a:cubicBezTo>
                          <a:pt x="625680" y="280349"/>
                          <a:pt x="406778" y="449929"/>
                          <a:pt x="325313" y="493709"/>
                        </a:cubicBezTo>
                        <a:cubicBezTo>
                          <a:pt x="243848" y="537489"/>
                          <a:pt x="161830" y="529176"/>
                          <a:pt x="152409" y="536935"/>
                        </a:cubicBezTo>
                        <a:cubicBezTo>
                          <a:pt x="142988" y="544694"/>
                          <a:pt x="293725" y="546357"/>
                          <a:pt x="268787" y="540261"/>
                        </a:cubicBezTo>
                        <a:cubicBezTo>
                          <a:pt x="243849" y="534165"/>
                          <a:pt x="27163" y="498142"/>
                          <a:pt x="2779" y="500359"/>
                        </a:cubicBezTo>
                        <a:cubicBezTo>
                          <a:pt x="-21605" y="502576"/>
                          <a:pt x="122483" y="553561"/>
                          <a:pt x="122483" y="553561"/>
                        </a:cubicBezTo>
                        <a:cubicBezTo>
                          <a:pt x="141325" y="559657"/>
                          <a:pt x="92003" y="538597"/>
                          <a:pt x="115833" y="536935"/>
                        </a:cubicBezTo>
                        <a:cubicBezTo>
                          <a:pt x="139663" y="535273"/>
                          <a:pt x="177347" y="594571"/>
                          <a:pt x="265462" y="543586"/>
                        </a:cubicBezTo>
                        <a:cubicBezTo>
                          <a:pt x="353577" y="492601"/>
                          <a:pt x="587441" y="278687"/>
                          <a:pt x="644522" y="231027"/>
                        </a:cubicBezTo>
                        <a:cubicBezTo>
                          <a:pt x="701603" y="183367"/>
                          <a:pt x="589104" y="282566"/>
                          <a:pt x="607946" y="257628"/>
                        </a:cubicBezTo>
                        <a:cubicBezTo>
                          <a:pt x="626788" y="232690"/>
                          <a:pt x="727649" y="123516"/>
                          <a:pt x="757575" y="81398"/>
                        </a:cubicBezTo>
                        <a:cubicBezTo>
                          <a:pt x="787501" y="39280"/>
                          <a:pt x="806343" y="-9488"/>
                          <a:pt x="804126" y="159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24" name="フリーフォーム 5223">
                    <a:extLst>
                      <a:ext uri="{FF2B5EF4-FFF2-40B4-BE49-F238E27FC236}">
                        <a16:creationId xmlns:a16="http://schemas.microsoft.com/office/drawing/2014/main" id="{7D5723BD-B08C-C88D-BE53-49BFB348FAFA}"/>
                      </a:ext>
                    </a:extLst>
                  </p:cNvPr>
                  <p:cNvSpPr/>
                  <p:nvPr/>
                </p:nvSpPr>
                <p:spPr>
                  <a:xfrm>
                    <a:off x="3986875" y="1960862"/>
                    <a:ext cx="350402" cy="225760"/>
                  </a:xfrm>
                  <a:custGeom>
                    <a:avLst/>
                    <a:gdLst>
                      <a:gd name="connsiteX0" fmla="*/ 59761 w 350402"/>
                      <a:gd name="connsiteY0" fmla="*/ 942 h 225760"/>
                      <a:gd name="connsiteX1" fmla="*/ 13209 w 350402"/>
                      <a:gd name="connsiteY1" fmla="*/ 107345 h 225760"/>
                      <a:gd name="connsiteX2" fmla="*/ 332418 w 350402"/>
                      <a:gd name="connsiteY2" fmla="*/ 220398 h 225760"/>
                      <a:gd name="connsiteX3" fmla="*/ 282542 w 350402"/>
                      <a:gd name="connsiteY3" fmla="*/ 203772 h 225760"/>
                      <a:gd name="connsiteX4" fmla="*/ 49785 w 350402"/>
                      <a:gd name="connsiteY4" fmla="*/ 170521 h 225760"/>
                      <a:gd name="connsiteX5" fmla="*/ 59761 w 350402"/>
                      <a:gd name="connsiteY5" fmla="*/ 942 h 225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402" h="225760">
                        <a:moveTo>
                          <a:pt x="59761" y="942"/>
                        </a:moveTo>
                        <a:cubicBezTo>
                          <a:pt x="53665" y="-9587"/>
                          <a:pt x="-32234" y="70769"/>
                          <a:pt x="13209" y="107345"/>
                        </a:cubicBezTo>
                        <a:cubicBezTo>
                          <a:pt x="58652" y="143921"/>
                          <a:pt x="287529" y="204327"/>
                          <a:pt x="332418" y="220398"/>
                        </a:cubicBezTo>
                        <a:cubicBezTo>
                          <a:pt x="377307" y="236469"/>
                          <a:pt x="329647" y="212085"/>
                          <a:pt x="282542" y="203772"/>
                        </a:cubicBezTo>
                        <a:cubicBezTo>
                          <a:pt x="235437" y="195459"/>
                          <a:pt x="88024" y="203218"/>
                          <a:pt x="49785" y="170521"/>
                        </a:cubicBezTo>
                        <a:cubicBezTo>
                          <a:pt x="11546" y="137824"/>
                          <a:pt x="65857" y="11471"/>
                          <a:pt x="59761" y="94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25" name="フリーフォーム 5224">
                    <a:extLst>
                      <a:ext uri="{FF2B5EF4-FFF2-40B4-BE49-F238E27FC236}">
                        <a16:creationId xmlns:a16="http://schemas.microsoft.com/office/drawing/2014/main" id="{B482F7BA-7A74-5B63-615E-189BA1BA4CE7}"/>
                      </a:ext>
                    </a:extLst>
                  </p:cNvPr>
                  <p:cNvSpPr/>
                  <p:nvPr/>
                </p:nvSpPr>
                <p:spPr>
                  <a:xfrm>
                    <a:off x="3805562" y="2134653"/>
                    <a:ext cx="497283" cy="49936"/>
                  </a:xfrm>
                  <a:custGeom>
                    <a:avLst/>
                    <a:gdLst>
                      <a:gd name="connsiteX0" fmla="*/ 11642 w 497283"/>
                      <a:gd name="connsiteY0" fmla="*/ 55 h 49936"/>
                      <a:gd name="connsiteX1" fmla="*/ 88119 w 497283"/>
                      <a:gd name="connsiteY1" fmla="*/ 39956 h 49936"/>
                      <a:gd name="connsiteX2" fmla="*/ 497106 w 497283"/>
                      <a:gd name="connsiteY2" fmla="*/ 33306 h 49936"/>
                      <a:gd name="connsiteX3" fmla="*/ 141321 w 497283"/>
                      <a:gd name="connsiteY3" fmla="*/ 20006 h 49936"/>
                      <a:gd name="connsiteX4" fmla="*/ 261024 w 497283"/>
                      <a:gd name="connsiteY4" fmla="*/ 49932 h 49936"/>
                      <a:gd name="connsiteX5" fmla="*/ 11642 w 497283"/>
                      <a:gd name="connsiteY5" fmla="*/ 55 h 49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283" h="49936">
                        <a:moveTo>
                          <a:pt x="11642" y="55"/>
                        </a:moveTo>
                        <a:cubicBezTo>
                          <a:pt x="-17176" y="-1608"/>
                          <a:pt x="7208" y="34414"/>
                          <a:pt x="88119" y="39956"/>
                        </a:cubicBezTo>
                        <a:cubicBezTo>
                          <a:pt x="169030" y="45498"/>
                          <a:pt x="488239" y="36631"/>
                          <a:pt x="497106" y="33306"/>
                        </a:cubicBezTo>
                        <a:cubicBezTo>
                          <a:pt x="505973" y="29981"/>
                          <a:pt x="180668" y="17235"/>
                          <a:pt x="141321" y="20006"/>
                        </a:cubicBezTo>
                        <a:cubicBezTo>
                          <a:pt x="101974" y="22777"/>
                          <a:pt x="278758" y="49378"/>
                          <a:pt x="261024" y="49932"/>
                        </a:cubicBezTo>
                        <a:cubicBezTo>
                          <a:pt x="243290" y="50486"/>
                          <a:pt x="40460" y="1718"/>
                          <a:pt x="11642" y="5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5190" name="フリーフォーム 5189">
                  <a:extLst>
                    <a:ext uri="{FF2B5EF4-FFF2-40B4-BE49-F238E27FC236}">
                      <a16:creationId xmlns:a16="http://schemas.microsoft.com/office/drawing/2014/main" id="{96D47CE2-9107-6B9F-22B1-236EEAEC5BF0}"/>
                    </a:ext>
                  </a:extLst>
                </p:cNvPr>
                <p:cNvSpPr/>
                <p:nvPr/>
              </p:nvSpPr>
              <p:spPr>
                <a:xfrm>
                  <a:off x="3218246" y="560114"/>
                  <a:ext cx="1105504" cy="1593527"/>
                </a:xfrm>
                <a:custGeom>
                  <a:avLst/>
                  <a:gdLst>
                    <a:gd name="connsiteX0" fmla="*/ 1101047 w 1105504"/>
                    <a:gd name="connsiteY0" fmla="*/ 1826 h 1593527"/>
                    <a:gd name="connsiteX1" fmla="*/ 668785 w 1105504"/>
                    <a:gd name="connsiteY1" fmla="*/ 138155 h 1593527"/>
                    <a:gd name="connsiteX2" fmla="*/ 256474 w 1105504"/>
                    <a:gd name="connsiteY2" fmla="*/ 430763 h 1593527"/>
                    <a:gd name="connsiteX3" fmla="*/ 326301 w 1105504"/>
                    <a:gd name="connsiteY3" fmla="*/ 344311 h 1593527"/>
                    <a:gd name="connsiteX4" fmla="*/ 143421 w 1105504"/>
                    <a:gd name="connsiteY4" fmla="*/ 660194 h 1593527"/>
                    <a:gd name="connsiteX5" fmla="*/ 27043 w 1105504"/>
                    <a:gd name="connsiteY5" fmla="*/ 952802 h 1593527"/>
                    <a:gd name="connsiteX6" fmla="*/ 63619 w 1105504"/>
                    <a:gd name="connsiteY6" fmla="*/ 799848 h 1593527"/>
                    <a:gd name="connsiteX7" fmla="*/ 27043 w 1105504"/>
                    <a:gd name="connsiteY7" fmla="*/ 1162283 h 1593527"/>
                    <a:gd name="connsiteX8" fmla="*/ 13742 w 1105504"/>
                    <a:gd name="connsiteY8" fmla="*/ 1564619 h 1593527"/>
                    <a:gd name="connsiteX9" fmla="*/ 7092 w 1105504"/>
                    <a:gd name="connsiteY9" fmla="*/ 1481492 h 1593527"/>
                    <a:gd name="connsiteX10" fmla="*/ 23718 w 1105504"/>
                    <a:gd name="connsiteY10" fmla="*/ 843074 h 1593527"/>
                    <a:gd name="connsiteX11" fmla="*/ 259799 w 1105504"/>
                    <a:gd name="connsiteY11" fmla="*/ 467339 h 1593527"/>
                    <a:gd name="connsiteX12" fmla="*/ 199947 w 1105504"/>
                    <a:gd name="connsiteY12" fmla="*/ 490615 h 1593527"/>
                    <a:gd name="connsiteX13" fmla="*/ 442679 w 1105504"/>
                    <a:gd name="connsiteY13" fmla="*/ 237908 h 1593527"/>
                    <a:gd name="connsiteX14" fmla="*/ 386153 w 1105504"/>
                    <a:gd name="connsiteY14" fmla="*/ 227933 h 1593527"/>
                    <a:gd name="connsiteX15" fmla="*/ 1101047 w 1105504"/>
                    <a:gd name="connsiteY15" fmla="*/ 1826 h 1593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05504" h="1593527">
                      <a:moveTo>
                        <a:pt x="1101047" y="1826"/>
                      </a:moveTo>
                      <a:cubicBezTo>
                        <a:pt x="1148152" y="-13137"/>
                        <a:pt x="809547" y="66666"/>
                        <a:pt x="668785" y="138155"/>
                      </a:cubicBezTo>
                      <a:cubicBezTo>
                        <a:pt x="528023" y="209644"/>
                        <a:pt x="313555" y="396404"/>
                        <a:pt x="256474" y="430763"/>
                      </a:cubicBezTo>
                      <a:cubicBezTo>
                        <a:pt x="199393" y="465122"/>
                        <a:pt x="345143" y="306073"/>
                        <a:pt x="326301" y="344311"/>
                      </a:cubicBezTo>
                      <a:cubicBezTo>
                        <a:pt x="307459" y="382549"/>
                        <a:pt x="193297" y="558779"/>
                        <a:pt x="143421" y="660194"/>
                      </a:cubicBezTo>
                      <a:cubicBezTo>
                        <a:pt x="93545" y="761609"/>
                        <a:pt x="40343" y="929526"/>
                        <a:pt x="27043" y="952802"/>
                      </a:cubicBezTo>
                      <a:cubicBezTo>
                        <a:pt x="13743" y="976078"/>
                        <a:pt x="63619" y="764935"/>
                        <a:pt x="63619" y="799848"/>
                      </a:cubicBezTo>
                      <a:cubicBezTo>
                        <a:pt x="63619" y="834761"/>
                        <a:pt x="35356" y="1034821"/>
                        <a:pt x="27043" y="1162283"/>
                      </a:cubicBezTo>
                      <a:cubicBezTo>
                        <a:pt x="18730" y="1289745"/>
                        <a:pt x="17067" y="1511418"/>
                        <a:pt x="13742" y="1564619"/>
                      </a:cubicBezTo>
                      <a:cubicBezTo>
                        <a:pt x="10417" y="1617821"/>
                        <a:pt x="5429" y="1601749"/>
                        <a:pt x="7092" y="1481492"/>
                      </a:cubicBezTo>
                      <a:cubicBezTo>
                        <a:pt x="8755" y="1361235"/>
                        <a:pt x="-18400" y="1012100"/>
                        <a:pt x="23718" y="843074"/>
                      </a:cubicBezTo>
                      <a:cubicBezTo>
                        <a:pt x="65836" y="674049"/>
                        <a:pt x="230428" y="526082"/>
                        <a:pt x="259799" y="467339"/>
                      </a:cubicBezTo>
                      <a:cubicBezTo>
                        <a:pt x="289170" y="408596"/>
                        <a:pt x="169467" y="528853"/>
                        <a:pt x="199947" y="490615"/>
                      </a:cubicBezTo>
                      <a:cubicBezTo>
                        <a:pt x="230427" y="452377"/>
                        <a:pt x="411645" y="281688"/>
                        <a:pt x="442679" y="237908"/>
                      </a:cubicBezTo>
                      <a:cubicBezTo>
                        <a:pt x="473713" y="194128"/>
                        <a:pt x="279750" y="266172"/>
                        <a:pt x="386153" y="227933"/>
                      </a:cubicBezTo>
                      <a:cubicBezTo>
                        <a:pt x="492556" y="189695"/>
                        <a:pt x="1053942" y="16789"/>
                        <a:pt x="1101047" y="18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1" name="フリーフォーム 5190">
                  <a:extLst>
                    <a:ext uri="{FF2B5EF4-FFF2-40B4-BE49-F238E27FC236}">
                      <a16:creationId xmlns:a16="http://schemas.microsoft.com/office/drawing/2014/main" id="{761E39A9-E176-81BC-885D-0869E571034C}"/>
                    </a:ext>
                  </a:extLst>
                </p:cNvPr>
                <p:cNvSpPr/>
                <p:nvPr/>
              </p:nvSpPr>
              <p:spPr>
                <a:xfrm>
                  <a:off x="3090978" y="176230"/>
                  <a:ext cx="1068711" cy="1492991"/>
                </a:xfrm>
                <a:custGeom>
                  <a:avLst/>
                  <a:gdLst>
                    <a:gd name="connsiteX0" fmla="*/ 1068711 w 1068711"/>
                    <a:gd name="connsiteY0" fmla="*/ 0 h 1492991"/>
                    <a:gd name="connsiteX1" fmla="*/ 563297 w 1068711"/>
                    <a:gd name="connsiteY1" fmla="*/ 285958 h 1492991"/>
                    <a:gd name="connsiteX2" fmla="*/ 796053 w 1068711"/>
                    <a:gd name="connsiteY2" fmla="*/ 139654 h 1492991"/>
                    <a:gd name="connsiteX3" fmla="*/ 397042 w 1068711"/>
                    <a:gd name="connsiteY3" fmla="*/ 432262 h 1492991"/>
                    <a:gd name="connsiteX4" fmla="*/ 124385 w 1068711"/>
                    <a:gd name="connsiteY4" fmla="*/ 834598 h 1492991"/>
                    <a:gd name="connsiteX5" fmla="*/ 177586 w 1068711"/>
                    <a:gd name="connsiteY5" fmla="*/ 784721 h 1492991"/>
                    <a:gd name="connsiteX6" fmla="*/ 47908 w 1068711"/>
                    <a:gd name="connsiteY6" fmla="*/ 1054054 h 1492991"/>
                    <a:gd name="connsiteX7" fmla="*/ 17982 w 1068711"/>
                    <a:gd name="connsiteY7" fmla="*/ 1463040 h 1492991"/>
                    <a:gd name="connsiteX8" fmla="*/ 14657 w 1068711"/>
                    <a:gd name="connsiteY8" fmla="*/ 1376587 h 1492991"/>
                    <a:gd name="connsiteX9" fmla="*/ 210837 w 1068711"/>
                    <a:gd name="connsiteY9" fmla="*/ 698269 h 1492991"/>
                    <a:gd name="connsiteX10" fmla="*/ 137685 w 1068711"/>
                    <a:gd name="connsiteY10" fmla="*/ 798022 h 1492991"/>
                    <a:gd name="connsiteX11" fmla="*/ 393717 w 1068711"/>
                    <a:gd name="connsiteY11" fmla="*/ 375735 h 1492991"/>
                    <a:gd name="connsiteX12" fmla="*/ 367117 w 1068711"/>
                    <a:gd name="connsiteY12" fmla="*/ 405661 h 1492991"/>
                    <a:gd name="connsiteX13" fmla="*/ 746177 w 1068711"/>
                    <a:gd name="connsiteY13" fmla="*/ 119703 h 1492991"/>
                    <a:gd name="connsiteX14" fmla="*/ 676350 w 1068711"/>
                    <a:gd name="connsiteY14" fmla="*/ 139654 h 1492991"/>
                    <a:gd name="connsiteX15" fmla="*/ 1068711 w 1068711"/>
                    <a:gd name="connsiteY15" fmla="*/ 0 h 1492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68711" h="1492991">
                      <a:moveTo>
                        <a:pt x="1068711" y="0"/>
                      </a:moveTo>
                      <a:lnTo>
                        <a:pt x="563297" y="285958"/>
                      </a:lnTo>
                      <a:cubicBezTo>
                        <a:pt x="517854" y="309234"/>
                        <a:pt x="823762" y="115270"/>
                        <a:pt x="796053" y="139654"/>
                      </a:cubicBezTo>
                      <a:cubicBezTo>
                        <a:pt x="768344" y="164038"/>
                        <a:pt x="508987" y="316438"/>
                        <a:pt x="397042" y="432262"/>
                      </a:cubicBezTo>
                      <a:cubicBezTo>
                        <a:pt x="285097" y="548086"/>
                        <a:pt x="160961" y="775855"/>
                        <a:pt x="124385" y="834598"/>
                      </a:cubicBezTo>
                      <a:cubicBezTo>
                        <a:pt x="87809" y="893341"/>
                        <a:pt x="190332" y="748145"/>
                        <a:pt x="177586" y="784721"/>
                      </a:cubicBezTo>
                      <a:cubicBezTo>
                        <a:pt x="164840" y="821297"/>
                        <a:pt x="74509" y="941001"/>
                        <a:pt x="47908" y="1054054"/>
                      </a:cubicBezTo>
                      <a:cubicBezTo>
                        <a:pt x="21307" y="1167107"/>
                        <a:pt x="23524" y="1409285"/>
                        <a:pt x="17982" y="1463040"/>
                      </a:cubicBezTo>
                      <a:cubicBezTo>
                        <a:pt x="12440" y="1516795"/>
                        <a:pt x="-17485" y="1504049"/>
                        <a:pt x="14657" y="1376587"/>
                      </a:cubicBezTo>
                      <a:cubicBezTo>
                        <a:pt x="46799" y="1249125"/>
                        <a:pt x="190332" y="794697"/>
                        <a:pt x="210837" y="698269"/>
                      </a:cubicBezTo>
                      <a:cubicBezTo>
                        <a:pt x="231342" y="601842"/>
                        <a:pt x="107205" y="851778"/>
                        <a:pt x="137685" y="798022"/>
                      </a:cubicBezTo>
                      <a:cubicBezTo>
                        <a:pt x="168165" y="744266"/>
                        <a:pt x="355478" y="441129"/>
                        <a:pt x="393717" y="375735"/>
                      </a:cubicBezTo>
                      <a:cubicBezTo>
                        <a:pt x="431956" y="310341"/>
                        <a:pt x="308374" y="448333"/>
                        <a:pt x="367117" y="405661"/>
                      </a:cubicBezTo>
                      <a:cubicBezTo>
                        <a:pt x="425860" y="362989"/>
                        <a:pt x="694638" y="164037"/>
                        <a:pt x="746177" y="119703"/>
                      </a:cubicBezTo>
                      <a:cubicBezTo>
                        <a:pt x="797716" y="75369"/>
                        <a:pt x="676350" y="139654"/>
                        <a:pt x="676350" y="139654"/>
                      </a:cubicBezTo>
                      <a:lnTo>
                        <a:pt x="1068711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2" name="フリーフォーム 5191">
                  <a:extLst>
                    <a:ext uri="{FF2B5EF4-FFF2-40B4-BE49-F238E27FC236}">
                      <a16:creationId xmlns:a16="http://schemas.microsoft.com/office/drawing/2014/main" id="{F5941D34-E98E-E6EB-3F4B-5F1400C103EC}"/>
                    </a:ext>
                  </a:extLst>
                </p:cNvPr>
                <p:cNvSpPr/>
                <p:nvPr/>
              </p:nvSpPr>
              <p:spPr>
                <a:xfrm>
                  <a:off x="3078923" y="1632451"/>
                  <a:ext cx="202318" cy="1035364"/>
                </a:xfrm>
                <a:custGeom>
                  <a:avLst/>
                  <a:gdLst>
                    <a:gd name="connsiteX0" fmla="*/ 111 w 202318"/>
                    <a:gd name="connsiteY0" fmla="*/ 169 h 1035364"/>
                    <a:gd name="connsiteX1" fmla="*/ 83238 w 202318"/>
                    <a:gd name="connsiteY1" fmla="*/ 555459 h 1035364"/>
                    <a:gd name="connsiteX2" fmla="*/ 86564 w 202318"/>
                    <a:gd name="connsiteY2" fmla="*/ 502257 h 1035364"/>
                    <a:gd name="connsiteX3" fmla="*/ 189641 w 202318"/>
                    <a:gd name="connsiteY3" fmla="*/ 1007671 h 1035364"/>
                    <a:gd name="connsiteX4" fmla="*/ 189641 w 202318"/>
                    <a:gd name="connsiteY4" fmla="*/ 914569 h 1035364"/>
                    <a:gd name="connsiteX5" fmla="*/ 89889 w 202318"/>
                    <a:gd name="connsiteY5" fmla="*/ 455706 h 1035364"/>
                    <a:gd name="connsiteX6" fmla="*/ 103189 w 202318"/>
                    <a:gd name="connsiteY6" fmla="*/ 495607 h 1035364"/>
                    <a:gd name="connsiteX7" fmla="*/ 111 w 202318"/>
                    <a:gd name="connsiteY7" fmla="*/ 169 h 1035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2318" h="1035364">
                      <a:moveTo>
                        <a:pt x="111" y="169"/>
                      </a:moveTo>
                      <a:cubicBezTo>
                        <a:pt x="-3214" y="10144"/>
                        <a:pt x="68829" y="471778"/>
                        <a:pt x="83238" y="555459"/>
                      </a:cubicBezTo>
                      <a:cubicBezTo>
                        <a:pt x="97647" y="639140"/>
                        <a:pt x="68830" y="426888"/>
                        <a:pt x="86564" y="502257"/>
                      </a:cubicBezTo>
                      <a:cubicBezTo>
                        <a:pt x="104298" y="577626"/>
                        <a:pt x="172462" y="938952"/>
                        <a:pt x="189641" y="1007671"/>
                      </a:cubicBezTo>
                      <a:cubicBezTo>
                        <a:pt x="206821" y="1076390"/>
                        <a:pt x="206266" y="1006563"/>
                        <a:pt x="189641" y="914569"/>
                      </a:cubicBezTo>
                      <a:cubicBezTo>
                        <a:pt x="173016" y="822575"/>
                        <a:pt x="104298" y="525533"/>
                        <a:pt x="89889" y="455706"/>
                      </a:cubicBezTo>
                      <a:cubicBezTo>
                        <a:pt x="75480" y="385879"/>
                        <a:pt x="117044" y="567651"/>
                        <a:pt x="103189" y="495607"/>
                      </a:cubicBezTo>
                      <a:cubicBezTo>
                        <a:pt x="89334" y="423563"/>
                        <a:pt x="3436" y="-9806"/>
                        <a:pt x="111" y="1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3" name="フリーフォーム 5192">
                  <a:extLst>
                    <a:ext uri="{FF2B5EF4-FFF2-40B4-BE49-F238E27FC236}">
                      <a16:creationId xmlns:a16="http://schemas.microsoft.com/office/drawing/2014/main" id="{93F43BE4-AAFC-4C00-CACA-E730F2143175}"/>
                    </a:ext>
                  </a:extLst>
                </p:cNvPr>
                <p:cNvSpPr/>
                <p:nvPr/>
              </p:nvSpPr>
              <p:spPr>
                <a:xfrm>
                  <a:off x="2993539" y="1792079"/>
                  <a:ext cx="193068" cy="476574"/>
                </a:xfrm>
                <a:custGeom>
                  <a:avLst/>
                  <a:gdLst>
                    <a:gd name="connsiteX0" fmla="*/ 112096 w 193068"/>
                    <a:gd name="connsiteY0" fmla="*/ 145 h 476574"/>
                    <a:gd name="connsiteX1" fmla="*/ 15668 w 193068"/>
                    <a:gd name="connsiteY1" fmla="*/ 133149 h 476574"/>
                    <a:gd name="connsiteX2" fmla="*/ 22318 w 193068"/>
                    <a:gd name="connsiteY2" fmla="*/ 375880 h 476574"/>
                    <a:gd name="connsiteX3" fmla="*/ 25644 w 193068"/>
                    <a:gd name="connsiteY3" fmla="*/ 352605 h 476574"/>
                    <a:gd name="connsiteX4" fmla="*/ 138697 w 193068"/>
                    <a:gd name="connsiteY4" fmla="*/ 475633 h 476574"/>
                    <a:gd name="connsiteX5" fmla="*/ 142022 w 193068"/>
                    <a:gd name="connsiteY5" fmla="*/ 412456 h 476574"/>
                    <a:gd name="connsiteX6" fmla="*/ 188573 w 193068"/>
                    <a:gd name="connsiteY6" fmla="*/ 472308 h 476574"/>
                    <a:gd name="connsiteX7" fmla="*/ 15668 w 193068"/>
                    <a:gd name="connsiteY7" fmla="*/ 326004 h 476574"/>
                    <a:gd name="connsiteX8" fmla="*/ 18993 w 193068"/>
                    <a:gd name="connsiteY8" fmla="*/ 156424 h 476574"/>
                    <a:gd name="connsiteX9" fmla="*/ 112096 w 193068"/>
                    <a:gd name="connsiteY9" fmla="*/ 145 h 476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3068" h="476574">
                      <a:moveTo>
                        <a:pt x="112096" y="145"/>
                      </a:moveTo>
                      <a:cubicBezTo>
                        <a:pt x="111542" y="-3734"/>
                        <a:pt x="30631" y="70526"/>
                        <a:pt x="15668" y="133149"/>
                      </a:cubicBezTo>
                      <a:cubicBezTo>
                        <a:pt x="705" y="195772"/>
                        <a:pt x="20655" y="339304"/>
                        <a:pt x="22318" y="375880"/>
                      </a:cubicBezTo>
                      <a:cubicBezTo>
                        <a:pt x="23981" y="412456"/>
                        <a:pt x="6247" y="335980"/>
                        <a:pt x="25644" y="352605"/>
                      </a:cubicBezTo>
                      <a:cubicBezTo>
                        <a:pt x="45040" y="369231"/>
                        <a:pt x="119301" y="465658"/>
                        <a:pt x="138697" y="475633"/>
                      </a:cubicBezTo>
                      <a:cubicBezTo>
                        <a:pt x="158093" y="485608"/>
                        <a:pt x="133709" y="413010"/>
                        <a:pt x="142022" y="412456"/>
                      </a:cubicBezTo>
                      <a:cubicBezTo>
                        <a:pt x="150335" y="411902"/>
                        <a:pt x="209632" y="486717"/>
                        <a:pt x="188573" y="472308"/>
                      </a:cubicBezTo>
                      <a:cubicBezTo>
                        <a:pt x="167514" y="457899"/>
                        <a:pt x="43931" y="378651"/>
                        <a:pt x="15668" y="326004"/>
                      </a:cubicBezTo>
                      <a:cubicBezTo>
                        <a:pt x="-12595" y="273357"/>
                        <a:pt x="2922" y="204638"/>
                        <a:pt x="18993" y="156424"/>
                      </a:cubicBezTo>
                      <a:cubicBezTo>
                        <a:pt x="35064" y="108210"/>
                        <a:pt x="112650" y="4024"/>
                        <a:pt x="112096" y="1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4" name="フリーフォーム 5193">
                  <a:extLst>
                    <a:ext uri="{FF2B5EF4-FFF2-40B4-BE49-F238E27FC236}">
                      <a16:creationId xmlns:a16="http://schemas.microsoft.com/office/drawing/2014/main" id="{0EE04B29-ACB3-0B0D-E31A-BD7CF3814A82}"/>
                    </a:ext>
                  </a:extLst>
                </p:cNvPr>
                <p:cNvSpPr/>
                <p:nvPr/>
              </p:nvSpPr>
              <p:spPr>
                <a:xfrm>
                  <a:off x="4245087" y="202467"/>
                  <a:ext cx="536025" cy="620817"/>
                </a:xfrm>
                <a:custGeom>
                  <a:avLst/>
                  <a:gdLst>
                    <a:gd name="connsiteX0" fmla="*/ 1054 w 536025"/>
                    <a:gd name="connsiteY0" fmla="*/ 364 h 620817"/>
                    <a:gd name="connsiteX1" fmla="*/ 423341 w 536025"/>
                    <a:gd name="connsiteY1" fmla="*/ 389399 h 620817"/>
                    <a:gd name="connsiteX2" fmla="*/ 523093 w 536025"/>
                    <a:gd name="connsiteY2" fmla="*/ 612180 h 620817"/>
                    <a:gd name="connsiteX3" fmla="*/ 503143 w 536025"/>
                    <a:gd name="connsiteY3" fmla="*/ 539028 h 620817"/>
                    <a:gd name="connsiteX4" fmla="*/ 237136 w 536025"/>
                    <a:gd name="connsiteY4" fmla="*/ 206519 h 620817"/>
                    <a:gd name="connsiteX5" fmla="*/ 300312 w 536025"/>
                    <a:gd name="connsiteY5" fmla="*/ 316247 h 620817"/>
                    <a:gd name="connsiteX6" fmla="*/ 1054 w 536025"/>
                    <a:gd name="connsiteY6" fmla="*/ 364 h 620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6025" h="620817">
                      <a:moveTo>
                        <a:pt x="1054" y="364"/>
                      </a:moveTo>
                      <a:cubicBezTo>
                        <a:pt x="21559" y="12556"/>
                        <a:pt x="336335" y="287430"/>
                        <a:pt x="423341" y="389399"/>
                      </a:cubicBezTo>
                      <a:cubicBezTo>
                        <a:pt x="510348" y="491368"/>
                        <a:pt x="509793" y="587242"/>
                        <a:pt x="523093" y="612180"/>
                      </a:cubicBezTo>
                      <a:cubicBezTo>
                        <a:pt x="536393" y="637118"/>
                        <a:pt x="550802" y="606638"/>
                        <a:pt x="503143" y="539028"/>
                      </a:cubicBezTo>
                      <a:cubicBezTo>
                        <a:pt x="455484" y="471418"/>
                        <a:pt x="270941" y="243649"/>
                        <a:pt x="237136" y="206519"/>
                      </a:cubicBezTo>
                      <a:cubicBezTo>
                        <a:pt x="203331" y="169389"/>
                        <a:pt x="335226" y="346727"/>
                        <a:pt x="300312" y="316247"/>
                      </a:cubicBezTo>
                      <a:cubicBezTo>
                        <a:pt x="265398" y="285767"/>
                        <a:pt x="-19451" y="-11828"/>
                        <a:pt x="1054" y="3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5" name="フリーフォーム 5194">
                  <a:extLst>
                    <a:ext uri="{FF2B5EF4-FFF2-40B4-BE49-F238E27FC236}">
                      <a16:creationId xmlns:a16="http://schemas.microsoft.com/office/drawing/2014/main" id="{1022563E-9968-33F0-6F54-0725F143017E}"/>
                    </a:ext>
                  </a:extLst>
                </p:cNvPr>
                <p:cNvSpPr/>
                <p:nvPr/>
              </p:nvSpPr>
              <p:spPr>
                <a:xfrm>
                  <a:off x="4368685" y="574383"/>
                  <a:ext cx="629115" cy="685870"/>
                </a:xfrm>
                <a:custGeom>
                  <a:avLst/>
                  <a:gdLst>
                    <a:gd name="connsiteX0" fmla="*/ 484 w 629115"/>
                    <a:gd name="connsiteY0" fmla="*/ 858 h 685870"/>
                    <a:gd name="connsiteX1" fmla="*/ 369570 w 629115"/>
                    <a:gd name="connsiteY1" fmla="*/ 200363 h 685870"/>
                    <a:gd name="connsiteX2" fmla="*/ 562425 w 629115"/>
                    <a:gd name="connsiteY2" fmla="*/ 423144 h 685870"/>
                    <a:gd name="connsiteX3" fmla="*/ 628927 w 629115"/>
                    <a:gd name="connsiteY3" fmla="*/ 685826 h 685870"/>
                    <a:gd name="connsiteX4" fmla="*/ 582375 w 629115"/>
                    <a:gd name="connsiteY4" fmla="*/ 403194 h 685870"/>
                    <a:gd name="connsiteX5" fmla="*/ 579050 w 629115"/>
                    <a:gd name="connsiteY5" fmla="*/ 443095 h 685870"/>
                    <a:gd name="connsiteX6" fmla="*/ 269817 w 629115"/>
                    <a:gd name="connsiteY6" fmla="*/ 103936 h 685870"/>
                    <a:gd name="connsiteX7" fmla="*/ 289767 w 629115"/>
                    <a:gd name="connsiteY7" fmla="*/ 127211 h 685870"/>
                    <a:gd name="connsiteX8" fmla="*/ 484 w 629115"/>
                    <a:gd name="connsiteY8" fmla="*/ 858 h 685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115" h="685870">
                      <a:moveTo>
                        <a:pt x="484" y="858"/>
                      </a:moveTo>
                      <a:cubicBezTo>
                        <a:pt x="13784" y="13050"/>
                        <a:pt x="275913" y="129982"/>
                        <a:pt x="369570" y="200363"/>
                      </a:cubicBezTo>
                      <a:cubicBezTo>
                        <a:pt x="463227" y="270744"/>
                        <a:pt x="519199" y="342234"/>
                        <a:pt x="562425" y="423144"/>
                      </a:cubicBezTo>
                      <a:cubicBezTo>
                        <a:pt x="605651" y="504055"/>
                        <a:pt x="625602" y="689151"/>
                        <a:pt x="628927" y="685826"/>
                      </a:cubicBezTo>
                      <a:cubicBezTo>
                        <a:pt x="632252" y="682501"/>
                        <a:pt x="590688" y="443649"/>
                        <a:pt x="582375" y="403194"/>
                      </a:cubicBezTo>
                      <a:cubicBezTo>
                        <a:pt x="574062" y="362739"/>
                        <a:pt x="631143" y="492971"/>
                        <a:pt x="579050" y="443095"/>
                      </a:cubicBezTo>
                      <a:cubicBezTo>
                        <a:pt x="526957" y="393219"/>
                        <a:pt x="318031" y="156583"/>
                        <a:pt x="269817" y="103936"/>
                      </a:cubicBezTo>
                      <a:cubicBezTo>
                        <a:pt x="221603" y="51289"/>
                        <a:pt x="327451" y="144391"/>
                        <a:pt x="289767" y="127211"/>
                      </a:cubicBezTo>
                      <a:cubicBezTo>
                        <a:pt x="252083" y="110031"/>
                        <a:pt x="-12816" y="-11334"/>
                        <a:pt x="484" y="8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6" name="フリーフォーム 5195">
                  <a:extLst>
                    <a:ext uri="{FF2B5EF4-FFF2-40B4-BE49-F238E27FC236}">
                      <a16:creationId xmlns:a16="http://schemas.microsoft.com/office/drawing/2014/main" id="{3AE3F37B-8B43-641D-EA47-C0EF69D27B60}"/>
                    </a:ext>
                  </a:extLst>
                </p:cNvPr>
                <p:cNvSpPr/>
                <p:nvPr/>
              </p:nvSpPr>
              <p:spPr>
                <a:xfrm>
                  <a:off x="5007274" y="1103177"/>
                  <a:ext cx="184089" cy="1266989"/>
                </a:xfrm>
                <a:custGeom>
                  <a:avLst/>
                  <a:gdLst>
                    <a:gd name="connsiteX0" fmla="*/ 313 w 184089"/>
                    <a:gd name="connsiteY0" fmla="*/ 753 h 1266989"/>
                    <a:gd name="connsiteX1" fmla="*/ 129991 w 184089"/>
                    <a:gd name="connsiteY1" fmla="*/ 403089 h 1266989"/>
                    <a:gd name="connsiteX2" fmla="*/ 106716 w 184089"/>
                    <a:gd name="connsiteY2" fmla="*/ 948404 h 1266989"/>
                    <a:gd name="connsiteX3" fmla="*/ 126666 w 184089"/>
                    <a:gd name="connsiteY3" fmla="*/ 871927 h 1266989"/>
                    <a:gd name="connsiteX4" fmla="*/ 53514 w 184089"/>
                    <a:gd name="connsiteY4" fmla="*/ 1264288 h 1266989"/>
                    <a:gd name="connsiteX5" fmla="*/ 123341 w 184089"/>
                    <a:gd name="connsiteY5" fmla="*/ 1024881 h 1266989"/>
                    <a:gd name="connsiteX6" fmla="*/ 179868 w 184089"/>
                    <a:gd name="connsiteY6" fmla="*/ 639171 h 1266989"/>
                    <a:gd name="connsiteX7" fmla="*/ 166567 w 184089"/>
                    <a:gd name="connsiteY7" fmla="*/ 665771 h 1266989"/>
                    <a:gd name="connsiteX8" fmla="*/ 60165 w 184089"/>
                    <a:gd name="connsiteY8" fmla="*/ 226859 h 1266989"/>
                    <a:gd name="connsiteX9" fmla="*/ 93415 w 184089"/>
                    <a:gd name="connsiteY9" fmla="*/ 300011 h 1266989"/>
                    <a:gd name="connsiteX10" fmla="*/ 313 w 184089"/>
                    <a:gd name="connsiteY10" fmla="*/ 753 h 1266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4089" h="1266989">
                      <a:moveTo>
                        <a:pt x="313" y="753"/>
                      </a:moveTo>
                      <a:cubicBezTo>
                        <a:pt x="6409" y="17933"/>
                        <a:pt x="112257" y="245147"/>
                        <a:pt x="129991" y="403089"/>
                      </a:cubicBezTo>
                      <a:cubicBezTo>
                        <a:pt x="147725" y="561031"/>
                        <a:pt x="107270" y="870264"/>
                        <a:pt x="106716" y="948404"/>
                      </a:cubicBezTo>
                      <a:cubicBezTo>
                        <a:pt x="106162" y="1026544"/>
                        <a:pt x="135533" y="819280"/>
                        <a:pt x="126666" y="871927"/>
                      </a:cubicBezTo>
                      <a:cubicBezTo>
                        <a:pt x="117799" y="924574"/>
                        <a:pt x="54068" y="1238796"/>
                        <a:pt x="53514" y="1264288"/>
                      </a:cubicBezTo>
                      <a:cubicBezTo>
                        <a:pt x="52960" y="1289780"/>
                        <a:pt x="102282" y="1129067"/>
                        <a:pt x="123341" y="1024881"/>
                      </a:cubicBezTo>
                      <a:cubicBezTo>
                        <a:pt x="144400" y="920695"/>
                        <a:pt x="172664" y="699023"/>
                        <a:pt x="179868" y="639171"/>
                      </a:cubicBezTo>
                      <a:cubicBezTo>
                        <a:pt x="187072" y="579319"/>
                        <a:pt x="186517" y="734490"/>
                        <a:pt x="166567" y="665771"/>
                      </a:cubicBezTo>
                      <a:cubicBezTo>
                        <a:pt x="146617" y="597052"/>
                        <a:pt x="72357" y="287819"/>
                        <a:pt x="60165" y="226859"/>
                      </a:cubicBezTo>
                      <a:cubicBezTo>
                        <a:pt x="47973" y="165899"/>
                        <a:pt x="107824" y="334370"/>
                        <a:pt x="93415" y="300011"/>
                      </a:cubicBezTo>
                      <a:cubicBezTo>
                        <a:pt x="79006" y="265652"/>
                        <a:pt x="-5783" y="-16427"/>
                        <a:pt x="313" y="7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7" name="フリーフォーム 5196">
                  <a:extLst>
                    <a:ext uri="{FF2B5EF4-FFF2-40B4-BE49-F238E27FC236}">
                      <a16:creationId xmlns:a16="http://schemas.microsoft.com/office/drawing/2014/main" id="{C739BBBC-EB34-77A7-812B-49545360B1DB}"/>
                    </a:ext>
                  </a:extLst>
                </p:cNvPr>
                <p:cNvSpPr/>
                <p:nvPr/>
              </p:nvSpPr>
              <p:spPr>
                <a:xfrm>
                  <a:off x="4681605" y="739789"/>
                  <a:ext cx="139086" cy="527632"/>
                </a:xfrm>
                <a:custGeom>
                  <a:avLst/>
                  <a:gdLst>
                    <a:gd name="connsiteX0" fmla="*/ 3448 w 139086"/>
                    <a:gd name="connsiteY0" fmla="*/ 15007 h 527632"/>
                    <a:gd name="connsiteX1" fmla="*/ 40024 w 139086"/>
                    <a:gd name="connsiteY1" fmla="*/ 51583 h 527632"/>
                    <a:gd name="connsiteX2" fmla="*/ 103201 w 139086"/>
                    <a:gd name="connsiteY2" fmla="*/ 237788 h 527632"/>
                    <a:gd name="connsiteX3" fmla="*/ 106526 w 139086"/>
                    <a:gd name="connsiteY3" fmla="*/ 527071 h 527632"/>
                    <a:gd name="connsiteX4" fmla="*/ 136452 w 139086"/>
                    <a:gd name="connsiteY4" fmla="*/ 314265 h 527632"/>
                    <a:gd name="connsiteX5" fmla="*/ 136452 w 139086"/>
                    <a:gd name="connsiteY5" fmla="*/ 423993 h 527632"/>
                    <a:gd name="connsiteX6" fmla="*/ 126476 w 139086"/>
                    <a:gd name="connsiteY6" fmla="*/ 267714 h 527632"/>
                    <a:gd name="connsiteX7" fmla="*/ 3448 w 139086"/>
                    <a:gd name="connsiteY7" fmla="*/ 15007 h 527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9086" h="527632">
                      <a:moveTo>
                        <a:pt x="3448" y="15007"/>
                      </a:moveTo>
                      <a:cubicBezTo>
                        <a:pt x="-10961" y="-21015"/>
                        <a:pt x="23399" y="14453"/>
                        <a:pt x="40024" y="51583"/>
                      </a:cubicBezTo>
                      <a:cubicBezTo>
                        <a:pt x="56650" y="88713"/>
                        <a:pt x="92117" y="158540"/>
                        <a:pt x="103201" y="237788"/>
                      </a:cubicBezTo>
                      <a:cubicBezTo>
                        <a:pt x="114285" y="317036"/>
                        <a:pt x="100984" y="514325"/>
                        <a:pt x="106526" y="527071"/>
                      </a:cubicBezTo>
                      <a:cubicBezTo>
                        <a:pt x="112068" y="539817"/>
                        <a:pt x="131464" y="331445"/>
                        <a:pt x="136452" y="314265"/>
                      </a:cubicBezTo>
                      <a:cubicBezTo>
                        <a:pt x="141440" y="297085"/>
                        <a:pt x="138115" y="431751"/>
                        <a:pt x="136452" y="423993"/>
                      </a:cubicBezTo>
                      <a:cubicBezTo>
                        <a:pt x="134789" y="416235"/>
                        <a:pt x="142547" y="335878"/>
                        <a:pt x="126476" y="267714"/>
                      </a:cubicBezTo>
                      <a:cubicBezTo>
                        <a:pt x="110405" y="199550"/>
                        <a:pt x="17857" y="51029"/>
                        <a:pt x="3448" y="150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8" name="フリーフォーム 5197">
                  <a:extLst>
                    <a:ext uri="{FF2B5EF4-FFF2-40B4-BE49-F238E27FC236}">
                      <a16:creationId xmlns:a16="http://schemas.microsoft.com/office/drawing/2014/main" id="{00E08827-9C6C-CC09-598F-DE1BD155F82C}"/>
                    </a:ext>
                  </a:extLst>
                </p:cNvPr>
                <p:cNvSpPr/>
                <p:nvPr/>
              </p:nvSpPr>
              <p:spPr>
                <a:xfrm>
                  <a:off x="4287578" y="1160989"/>
                  <a:ext cx="533309" cy="279235"/>
                </a:xfrm>
                <a:custGeom>
                  <a:avLst/>
                  <a:gdLst>
                    <a:gd name="connsiteX0" fmla="*/ 1789 w 533309"/>
                    <a:gd name="connsiteY0" fmla="*/ 278775 h 279235"/>
                    <a:gd name="connsiteX1" fmla="*/ 530479 w 533309"/>
                    <a:gd name="connsiteY1" fmla="*/ 2793 h 279235"/>
                    <a:gd name="connsiteX2" fmla="*/ 217920 w 533309"/>
                    <a:gd name="connsiteY2" fmla="*/ 132471 h 279235"/>
                    <a:gd name="connsiteX3" fmla="*/ 354249 w 533309"/>
                    <a:gd name="connsiteY3" fmla="*/ 69295 h 279235"/>
                    <a:gd name="connsiteX4" fmla="*/ 1789 w 533309"/>
                    <a:gd name="connsiteY4" fmla="*/ 278775 h 279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309" h="279235">
                      <a:moveTo>
                        <a:pt x="1789" y="278775"/>
                      </a:moveTo>
                      <a:cubicBezTo>
                        <a:pt x="31161" y="267691"/>
                        <a:pt x="494457" y="27177"/>
                        <a:pt x="530479" y="2793"/>
                      </a:cubicBezTo>
                      <a:cubicBezTo>
                        <a:pt x="566501" y="-21591"/>
                        <a:pt x="247292" y="121387"/>
                        <a:pt x="217920" y="132471"/>
                      </a:cubicBezTo>
                      <a:cubicBezTo>
                        <a:pt x="188548" y="143555"/>
                        <a:pt x="394704" y="41032"/>
                        <a:pt x="354249" y="69295"/>
                      </a:cubicBezTo>
                      <a:cubicBezTo>
                        <a:pt x="313794" y="97558"/>
                        <a:pt x="-27583" y="289859"/>
                        <a:pt x="1789" y="2787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9" name="フリーフォーム 5198">
                  <a:extLst>
                    <a:ext uri="{FF2B5EF4-FFF2-40B4-BE49-F238E27FC236}">
                      <a16:creationId xmlns:a16="http://schemas.microsoft.com/office/drawing/2014/main" id="{A5132BA5-D26B-BBE9-CF41-5AE77A7930DD}"/>
                    </a:ext>
                  </a:extLst>
                </p:cNvPr>
                <p:cNvSpPr/>
                <p:nvPr/>
              </p:nvSpPr>
              <p:spPr>
                <a:xfrm>
                  <a:off x="4611806" y="1138287"/>
                  <a:ext cx="276078" cy="904753"/>
                </a:xfrm>
                <a:custGeom>
                  <a:avLst/>
                  <a:gdLst>
                    <a:gd name="connsiteX0" fmla="*/ 276078 w 276078"/>
                    <a:gd name="connsiteY0" fmla="*/ 55421 h 904753"/>
                    <a:gd name="connsiteX1" fmla="*/ 252802 w 276078"/>
                    <a:gd name="connsiteY1" fmla="*/ 843467 h 904753"/>
                    <a:gd name="connsiteX2" fmla="*/ 216226 w 276078"/>
                    <a:gd name="connsiteY2" fmla="*/ 853442 h 904753"/>
                    <a:gd name="connsiteX3" fmla="*/ 95 w 276078"/>
                    <a:gd name="connsiteY3" fmla="*/ 856768 h 904753"/>
                    <a:gd name="connsiteX4" fmla="*/ 189625 w 276078"/>
                    <a:gd name="connsiteY4" fmla="*/ 820192 h 904753"/>
                    <a:gd name="connsiteX5" fmla="*/ 252802 w 276078"/>
                    <a:gd name="connsiteY5" fmla="*/ 148523 h 904753"/>
                    <a:gd name="connsiteX6" fmla="*/ 276078 w 276078"/>
                    <a:gd name="connsiteY6" fmla="*/ 55421 h 904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6078" h="904753">
                      <a:moveTo>
                        <a:pt x="276078" y="55421"/>
                      </a:moveTo>
                      <a:cubicBezTo>
                        <a:pt x="276078" y="171245"/>
                        <a:pt x="262777" y="710464"/>
                        <a:pt x="252802" y="843467"/>
                      </a:cubicBezTo>
                      <a:cubicBezTo>
                        <a:pt x="242827" y="976471"/>
                        <a:pt x="258344" y="851225"/>
                        <a:pt x="216226" y="853442"/>
                      </a:cubicBezTo>
                      <a:cubicBezTo>
                        <a:pt x="174108" y="855659"/>
                        <a:pt x="4528" y="862310"/>
                        <a:pt x="95" y="856768"/>
                      </a:cubicBezTo>
                      <a:cubicBezTo>
                        <a:pt x="-4338" y="851226"/>
                        <a:pt x="147507" y="938233"/>
                        <a:pt x="189625" y="820192"/>
                      </a:cubicBezTo>
                      <a:cubicBezTo>
                        <a:pt x="231743" y="702151"/>
                        <a:pt x="240610" y="274876"/>
                        <a:pt x="252802" y="148523"/>
                      </a:cubicBezTo>
                      <a:cubicBezTo>
                        <a:pt x="264994" y="22170"/>
                        <a:pt x="276078" y="-60403"/>
                        <a:pt x="276078" y="55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0" name="フリーフォーム 5199">
                  <a:extLst>
                    <a:ext uri="{FF2B5EF4-FFF2-40B4-BE49-F238E27FC236}">
                      <a16:creationId xmlns:a16="http://schemas.microsoft.com/office/drawing/2014/main" id="{F5C63256-BC13-273C-A436-BFD62372FE7D}"/>
                    </a:ext>
                  </a:extLst>
                </p:cNvPr>
                <p:cNvSpPr/>
                <p:nvPr/>
              </p:nvSpPr>
              <p:spPr>
                <a:xfrm>
                  <a:off x="4382434" y="1188210"/>
                  <a:ext cx="506195" cy="829240"/>
                </a:xfrm>
                <a:custGeom>
                  <a:avLst/>
                  <a:gdLst>
                    <a:gd name="connsiteX0" fmla="*/ 505450 w 506195"/>
                    <a:gd name="connsiteY0" fmla="*/ 2173 h 829240"/>
                    <a:gd name="connsiteX1" fmla="*/ 3361 w 506195"/>
                    <a:gd name="connsiteY1" fmla="*/ 211653 h 829240"/>
                    <a:gd name="connsiteX2" fmla="*/ 276018 w 506195"/>
                    <a:gd name="connsiteY2" fmla="*/ 81975 h 829240"/>
                    <a:gd name="connsiteX3" fmla="*/ 66538 w 506195"/>
                    <a:gd name="connsiteY3" fmla="*/ 198353 h 829240"/>
                    <a:gd name="connsiteX4" fmla="*/ 46587 w 506195"/>
                    <a:gd name="connsiteY4" fmla="*/ 344657 h 829240"/>
                    <a:gd name="connsiteX5" fmla="*/ 46587 w 506195"/>
                    <a:gd name="connsiteY5" fmla="*/ 281480 h 829240"/>
                    <a:gd name="connsiteX6" fmla="*/ 109764 w 506195"/>
                    <a:gd name="connsiteY6" fmla="*/ 600689 h 829240"/>
                    <a:gd name="connsiteX7" fmla="*/ 113089 w 506195"/>
                    <a:gd name="connsiteY7" fmla="*/ 431109 h 829240"/>
                    <a:gd name="connsiteX8" fmla="*/ 179591 w 506195"/>
                    <a:gd name="connsiteY8" fmla="*/ 823470 h 829240"/>
                    <a:gd name="connsiteX9" fmla="*/ 152990 w 506195"/>
                    <a:gd name="connsiteY9" fmla="*/ 637265 h 829240"/>
                    <a:gd name="connsiteX10" fmla="*/ 19986 w 506195"/>
                    <a:gd name="connsiteY10" fmla="*/ 258205 h 829240"/>
                    <a:gd name="connsiteX11" fmla="*/ 276018 w 506195"/>
                    <a:gd name="connsiteY11" fmla="*/ 151802 h 829240"/>
                    <a:gd name="connsiteX12" fmla="*/ 119739 w 506195"/>
                    <a:gd name="connsiteY12" fmla="*/ 105250 h 829240"/>
                    <a:gd name="connsiteX13" fmla="*/ 505450 w 506195"/>
                    <a:gd name="connsiteY13" fmla="*/ 2173 h 829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6195" h="829240">
                      <a:moveTo>
                        <a:pt x="505450" y="2173"/>
                      </a:moveTo>
                      <a:cubicBezTo>
                        <a:pt x="486054" y="19907"/>
                        <a:pt x="41600" y="198353"/>
                        <a:pt x="3361" y="211653"/>
                      </a:cubicBezTo>
                      <a:cubicBezTo>
                        <a:pt x="-34878" y="224953"/>
                        <a:pt x="265489" y="84192"/>
                        <a:pt x="276018" y="81975"/>
                      </a:cubicBezTo>
                      <a:cubicBezTo>
                        <a:pt x="286547" y="79758"/>
                        <a:pt x="104776" y="154573"/>
                        <a:pt x="66538" y="198353"/>
                      </a:cubicBezTo>
                      <a:cubicBezTo>
                        <a:pt x="28300" y="242133"/>
                        <a:pt x="49912" y="330803"/>
                        <a:pt x="46587" y="344657"/>
                      </a:cubicBezTo>
                      <a:cubicBezTo>
                        <a:pt x="43262" y="358511"/>
                        <a:pt x="36057" y="238808"/>
                        <a:pt x="46587" y="281480"/>
                      </a:cubicBezTo>
                      <a:cubicBezTo>
                        <a:pt x="57116" y="324152"/>
                        <a:pt x="98680" y="575751"/>
                        <a:pt x="109764" y="600689"/>
                      </a:cubicBezTo>
                      <a:cubicBezTo>
                        <a:pt x="120848" y="625627"/>
                        <a:pt x="101451" y="393979"/>
                        <a:pt x="113089" y="431109"/>
                      </a:cubicBezTo>
                      <a:cubicBezTo>
                        <a:pt x="124727" y="468239"/>
                        <a:pt x="172941" y="789111"/>
                        <a:pt x="179591" y="823470"/>
                      </a:cubicBezTo>
                      <a:cubicBezTo>
                        <a:pt x="186241" y="857829"/>
                        <a:pt x="179591" y="731476"/>
                        <a:pt x="152990" y="637265"/>
                      </a:cubicBezTo>
                      <a:cubicBezTo>
                        <a:pt x="126389" y="543054"/>
                        <a:pt x="-519" y="339115"/>
                        <a:pt x="19986" y="258205"/>
                      </a:cubicBezTo>
                      <a:cubicBezTo>
                        <a:pt x="40491" y="177295"/>
                        <a:pt x="259392" y="177295"/>
                        <a:pt x="276018" y="151802"/>
                      </a:cubicBezTo>
                      <a:cubicBezTo>
                        <a:pt x="292644" y="126309"/>
                        <a:pt x="79838" y="130188"/>
                        <a:pt x="119739" y="105250"/>
                      </a:cubicBezTo>
                      <a:cubicBezTo>
                        <a:pt x="159640" y="80312"/>
                        <a:pt x="524846" y="-15561"/>
                        <a:pt x="505450" y="21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1" name="フリーフォーム 5200">
                  <a:extLst>
                    <a:ext uri="{FF2B5EF4-FFF2-40B4-BE49-F238E27FC236}">
                      <a16:creationId xmlns:a16="http://schemas.microsoft.com/office/drawing/2014/main" id="{01282453-1BC1-7F0E-2F6A-617C5B2AB2B3}"/>
                    </a:ext>
                  </a:extLst>
                </p:cNvPr>
                <p:cNvSpPr/>
                <p:nvPr/>
              </p:nvSpPr>
              <p:spPr>
                <a:xfrm>
                  <a:off x="4269230" y="1466231"/>
                  <a:ext cx="293779" cy="697548"/>
                </a:xfrm>
                <a:custGeom>
                  <a:avLst/>
                  <a:gdLst>
                    <a:gd name="connsiteX0" fmla="*/ 6837 w 293779"/>
                    <a:gd name="connsiteY0" fmla="*/ 6784 h 697548"/>
                    <a:gd name="connsiteX1" fmla="*/ 272844 w 293779"/>
                    <a:gd name="connsiteY1" fmla="*/ 648527 h 697548"/>
                    <a:gd name="connsiteX2" fmla="*/ 252894 w 293779"/>
                    <a:gd name="connsiteY2" fmla="*/ 605301 h 697548"/>
                    <a:gd name="connsiteX3" fmla="*/ 63363 w 293779"/>
                    <a:gd name="connsiteY3" fmla="*/ 222915 h 697548"/>
                    <a:gd name="connsiteX4" fmla="*/ 76664 w 293779"/>
                    <a:gd name="connsiteY4" fmla="*/ 306042 h 697548"/>
                    <a:gd name="connsiteX5" fmla="*/ 6837 w 293779"/>
                    <a:gd name="connsiteY5" fmla="*/ 6784 h 697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3779" h="697548">
                      <a:moveTo>
                        <a:pt x="6837" y="6784"/>
                      </a:moveTo>
                      <a:cubicBezTo>
                        <a:pt x="39534" y="63865"/>
                        <a:pt x="231835" y="548774"/>
                        <a:pt x="272844" y="648527"/>
                      </a:cubicBezTo>
                      <a:cubicBezTo>
                        <a:pt x="313854" y="748280"/>
                        <a:pt x="287808" y="676236"/>
                        <a:pt x="252894" y="605301"/>
                      </a:cubicBezTo>
                      <a:cubicBezTo>
                        <a:pt x="217981" y="534366"/>
                        <a:pt x="92735" y="272792"/>
                        <a:pt x="63363" y="222915"/>
                      </a:cubicBezTo>
                      <a:cubicBezTo>
                        <a:pt x="33991" y="173038"/>
                        <a:pt x="84422" y="341510"/>
                        <a:pt x="76664" y="306042"/>
                      </a:cubicBezTo>
                      <a:cubicBezTo>
                        <a:pt x="68906" y="270574"/>
                        <a:pt x="-25860" y="-50297"/>
                        <a:pt x="6837" y="67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2" name="フリーフォーム 5201">
                  <a:extLst>
                    <a:ext uri="{FF2B5EF4-FFF2-40B4-BE49-F238E27FC236}">
                      <a16:creationId xmlns:a16="http://schemas.microsoft.com/office/drawing/2014/main" id="{0314B30A-72D7-83DA-65DF-5E42CAB0DFA1}"/>
                    </a:ext>
                  </a:extLst>
                </p:cNvPr>
                <p:cNvSpPr/>
                <p:nvPr/>
              </p:nvSpPr>
              <p:spPr>
                <a:xfrm>
                  <a:off x="4525283" y="1345359"/>
                  <a:ext cx="279038" cy="577217"/>
                </a:xfrm>
                <a:custGeom>
                  <a:avLst/>
                  <a:gdLst>
                    <a:gd name="connsiteX0" fmla="*/ 166 w 279038"/>
                    <a:gd name="connsiteY0" fmla="*/ 134306 h 577217"/>
                    <a:gd name="connsiteX1" fmla="*/ 262848 w 279038"/>
                    <a:gd name="connsiteY1" fmla="*/ 21253 h 577217"/>
                    <a:gd name="connsiteX2" fmla="*/ 246222 w 279038"/>
                    <a:gd name="connsiteY2" fmla="*/ 24578 h 577217"/>
                    <a:gd name="connsiteX3" fmla="*/ 209646 w 279038"/>
                    <a:gd name="connsiteY3" fmla="*/ 134306 h 577217"/>
                    <a:gd name="connsiteX4" fmla="*/ 222947 w 279038"/>
                    <a:gd name="connsiteY4" fmla="*/ 91080 h 577217"/>
                    <a:gd name="connsiteX5" fmla="*/ 256198 w 279038"/>
                    <a:gd name="connsiteY5" fmla="*/ 529992 h 577217"/>
                    <a:gd name="connsiteX6" fmla="*/ 209646 w 279038"/>
                    <a:gd name="connsiteY6" fmla="*/ 563243 h 577217"/>
                    <a:gd name="connsiteX7" fmla="*/ 103244 w 279038"/>
                    <a:gd name="connsiteY7" fmla="*/ 576544 h 577217"/>
                    <a:gd name="connsiteX8" fmla="*/ 212972 w 279038"/>
                    <a:gd name="connsiteY8" fmla="*/ 553268 h 577217"/>
                    <a:gd name="connsiteX9" fmla="*/ 269498 w 279038"/>
                    <a:gd name="connsiteY9" fmla="*/ 377038 h 577217"/>
                    <a:gd name="connsiteX10" fmla="*/ 239572 w 279038"/>
                    <a:gd name="connsiteY10" fmla="*/ 41204 h 577217"/>
                    <a:gd name="connsiteX11" fmla="*/ 222947 w 279038"/>
                    <a:gd name="connsiteY11" fmla="*/ 14603 h 577217"/>
                    <a:gd name="connsiteX12" fmla="*/ 166 w 279038"/>
                    <a:gd name="connsiteY12" fmla="*/ 134306 h 577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9038" h="577217">
                      <a:moveTo>
                        <a:pt x="166" y="134306"/>
                      </a:moveTo>
                      <a:cubicBezTo>
                        <a:pt x="6816" y="135414"/>
                        <a:pt x="262848" y="21253"/>
                        <a:pt x="262848" y="21253"/>
                      </a:cubicBezTo>
                      <a:cubicBezTo>
                        <a:pt x="303857" y="2965"/>
                        <a:pt x="255089" y="5736"/>
                        <a:pt x="246222" y="24578"/>
                      </a:cubicBezTo>
                      <a:cubicBezTo>
                        <a:pt x="237355" y="43420"/>
                        <a:pt x="213525" y="123222"/>
                        <a:pt x="209646" y="134306"/>
                      </a:cubicBezTo>
                      <a:cubicBezTo>
                        <a:pt x="205767" y="145390"/>
                        <a:pt x="215188" y="25132"/>
                        <a:pt x="222947" y="91080"/>
                      </a:cubicBezTo>
                      <a:cubicBezTo>
                        <a:pt x="230706" y="157028"/>
                        <a:pt x="258415" y="451298"/>
                        <a:pt x="256198" y="529992"/>
                      </a:cubicBezTo>
                      <a:cubicBezTo>
                        <a:pt x="253981" y="608686"/>
                        <a:pt x="235138" y="555484"/>
                        <a:pt x="209646" y="563243"/>
                      </a:cubicBezTo>
                      <a:cubicBezTo>
                        <a:pt x="184154" y="571002"/>
                        <a:pt x="102690" y="578207"/>
                        <a:pt x="103244" y="576544"/>
                      </a:cubicBezTo>
                      <a:cubicBezTo>
                        <a:pt x="103798" y="574882"/>
                        <a:pt x="185263" y="586519"/>
                        <a:pt x="212972" y="553268"/>
                      </a:cubicBezTo>
                      <a:cubicBezTo>
                        <a:pt x="240681" y="520017"/>
                        <a:pt x="265065" y="462382"/>
                        <a:pt x="269498" y="377038"/>
                      </a:cubicBezTo>
                      <a:cubicBezTo>
                        <a:pt x="273931" y="291694"/>
                        <a:pt x="247330" y="101610"/>
                        <a:pt x="239572" y="41204"/>
                      </a:cubicBezTo>
                      <a:cubicBezTo>
                        <a:pt x="231814" y="-19202"/>
                        <a:pt x="257306" y="749"/>
                        <a:pt x="222947" y="14603"/>
                      </a:cubicBezTo>
                      <a:cubicBezTo>
                        <a:pt x="188588" y="28457"/>
                        <a:pt x="-6484" y="133198"/>
                        <a:pt x="166" y="1343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3" name="フリーフォーム 5202">
                  <a:extLst>
                    <a:ext uri="{FF2B5EF4-FFF2-40B4-BE49-F238E27FC236}">
                      <a16:creationId xmlns:a16="http://schemas.microsoft.com/office/drawing/2014/main" id="{DBBAEF0B-B40F-4116-4429-54CC375280E0}"/>
                    </a:ext>
                  </a:extLst>
                </p:cNvPr>
                <p:cNvSpPr/>
                <p:nvPr/>
              </p:nvSpPr>
              <p:spPr>
                <a:xfrm>
                  <a:off x="3769560" y="2092541"/>
                  <a:ext cx="1095277" cy="1264111"/>
                </a:xfrm>
                <a:custGeom>
                  <a:avLst/>
                  <a:gdLst>
                    <a:gd name="connsiteX0" fmla="*/ 1095048 w 1095277"/>
                    <a:gd name="connsiteY0" fmla="*/ 5591 h 1264111"/>
                    <a:gd name="connsiteX1" fmla="*/ 888892 w 1095277"/>
                    <a:gd name="connsiteY1" fmla="*/ 693885 h 1264111"/>
                    <a:gd name="connsiteX2" fmla="*/ 928793 w 1095277"/>
                    <a:gd name="connsiteY2" fmla="*/ 600783 h 1264111"/>
                    <a:gd name="connsiteX3" fmla="*/ 812415 w 1095277"/>
                    <a:gd name="connsiteY3" fmla="*/ 830214 h 1264111"/>
                    <a:gd name="connsiteX4" fmla="*/ 440005 w 1095277"/>
                    <a:gd name="connsiteY4" fmla="*/ 1079596 h 1264111"/>
                    <a:gd name="connsiteX5" fmla="*/ 193948 w 1095277"/>
                    <a:gd name="connsiteY5" fmla="*/ 1185999 h 1264111"/>
                    <a:gd name="connsiteX6" fmla="*/ 619560 w 1095277"/>
                    <a:gd name="connsiteY6" fmla="*/ 969868 h 1264111"/>
                    <a:gd name="connsiteX7" fmla="*/ 1093 w 1095277"/>
                    <a:gd name="connsiteY7" fmla="*/ 1262476 h 1264111"/>
                    <a:gd name="connsiteX8" fmla="*/ 802440 w 1095277"/>
                    <a:gd name="connsiteY8" fmla="*/ 810263 h 1264111"/>
                    <a:gd name="connsiteX9" fmla="*/ 925468 w 1095277"/>
                    <a:gd name="connsiteY9" fmla="*/ 298199 h 1264111"/>
                    <a:gd name="connsiteX10" fmla="*/ 928793 w 1095277"/>
                    <a:gd name="connsiteY10" fmla="*/ 364701 h 1264111"/>
                    <a:gd name="connsiteX11" fmla="*/ 1095048 w 1095277"/>
                    <a:gd name="connsiteY11" fmla="*/ 5591 h 126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95277" h="1264111">
                      <a:moveTo>
                        <a:pt x="1095048" y="5591"/>
                      </a:moveTo>
                      <a:cubicBezTo>
                        <a:pt x="1088398" y="60455"/>
                        <a:pt x="916601" y="594686"/>
                        <a:pt x="888892" y="693885"/>
                      </a:cubicBezTo>
                      <a:cubicBezTo>
                        <a:pt x="861183" y="793084"/>
                        <a:pt x="941539" y="578062"/>
                        <a:pt x="928793" y="600783"/>
                      </a:cubicBezTo>
                      <a:cubicBezTo>
                        <a:pt x="916047" y="623504"/>
                        <a:pt x="893880" y="750412"/>
                        <a:pt x="812415" y="830214"/>
                      </a:cubicBezTo>
                      <a:cubicBezTo>
                        <a:pt x="730950" y="910016"/>
                        <a:pt x="543083" y="1020299"/>
                        <a:pt x="440005" y="1079596"/>
                      </a:cubicBezTo>
                      <a:cubicBezTo>
                        <a:pt x="336927" y="1138893"/>
                        <a:pt x="164022" y="1204287"/>
                        <a:pt x="193948" y="1185999"/>
                      </a:cubicBezTo>
                      <a:cubicBezTo>
                        <a:pt x="223874" y="1167711"/>
                        <a:pt x="651702" y="957122"/>
                        <a:pt x="619560" y="969868"/>
                      </a:cubicBezTo>
                      <a:cubicBezTo>
                        <a:pt x="587418" y="982614"/>
                        <a:pt x="-29387" y="1289077"/>
                        <a:pt x="1093" y="1262476"/>
                      </a:cubicBezTo>
                      <a:cubicBezTo>
                        <a:pt x="31573" y="1235875"/>
                        <a:pt x="648378" y="970976"/>
                        <a:pt x="802440" y="810263"/>
                      </a:cubicBezTo>
                      <a:cubicBezTo>
                        <a:pt x="956502" y="649550"/>
                        <a:pt x="904409" y="372459"/>
                        <a:pt x="925468" y="298199"/>
                      </a:cubicBezTo>
                      <a:cubicBezTo>
                        <a:pt x="946527" y="223939"/>
                        <a:pt x="895542" y="412915"/>
                        <a:pt x="928793" y="364701"/>
                      </a:cubicBezTo>
                      <a:cubicBezTo>
                        <a:pt x="962044" y="316487"/>
                        <a:pt x="1101698" y="-49273"/>
                        <a:pt x="1095048" y="55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4" name="フリーフォーム 5203">
                  <a:extLst>
                    <a:ext uri="{FF2B5EF4-FFF2-40B4-BE49-F238E27FC236}">
                      <a16:creationId xmlns:a16="http://schemas.microsoft.com/office/drawing/2014/main" id="{D41C7AA8-F6F2-9CF2-1790-1B5FA8186E77}"/>
                    </a:ext>
                  </a:extLst>
                </p:cNvPr>
                <p:cNvSpPr/>
                <p:nvPr/>
              </p:nvSpPr>
              <p:spPr>
                <a:xfrm>
                  <a:off x="4818404" y="1195119"/>
                  <a:ext cx="254568" cy="944409"/>
                </a:xfrm>
                <a:custGeom>
                  <a:avLst/>
                  <a:gdLst>
                    <a:gd name="connsiteX0" fmla="*/ 209133 w 254568"/>
                    <a:gd name="connsiteY0" fmla="*/ 5239 h 944409"/>
                    <a:gd name="connsiteX1" fmla="*/ 162582 w 254568"/>
                    <a:gd name="connsiteY1" fmla="*/ 500677 h 944409"/>
                    <a:gd name="connsiteX2" fmla="*/ 239059 w 254568"/>
                    <a:gd name="connsiteY2" fmla="*/ 417550 h 944409"/>
                    <a:gd name="connsiteX3" fmla="*/ 16278 w 254568"/>
                    <a:gd name="connsiteY3" fmla="*/ 916314 h 944409"/>
                    <a:gd name="connsiteX4" fmla="*/ 42879 w 254568"/>
                    <a:gd name="connsiteY4" fmla="*/ 836512 h 944409"/>
                    <a:gd name="connsiteX5" fmla="*/ 249035 w 254568"/>
                    <a:gd name="connsiteY5" fmla="*/ 457451 h 944409"/>
                    <a:gd name="connsiteX6" fmla="*/ 199158 w 254568"/>
                    <a:gd name="connsiteY6" fmla="*/ 504002 h 944409"/>
                    <a:gd name="connsiteX7" fmla="*/ 239059 w 254568"/>
                    <a:gd name="connsiteY7" fmla="*/ 297847 h 944409"/>
                    <a:gd name="connsiteX8" fmla="*/ 199158 w 254568"/>
                    <a:gd name="connsiteY8" fmla="*/ 241320 h 944409"/>
                    <a:gd name="connsiteX9" fmla="*/ 209133 w 254568"/>
                    <a:gd name="connsiteY9" fmla="*/ 5239 h 944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4568" h="944409">
                      <a:moveTo>
                        <a:pt x="209133" y="5239"/>
                      </a:moveTo>
                      <a:cubicBezTo>
                        <a:pt x="203037" y="48465"/>
                        <a:pt x="157594" y="431959"/>
                        <a:pt x="162582" y="500677"/>
                      </a:cubicBezTo>
                      <a:cubicBezTo>
                        <a:pt x="167570" y="569395"/>
                        <a:pt x="263443" y="348277"/>
                        <a:pt x="239059" y="417550"/>
                      </a:cubicBezTo>
                      <a:cubicBezTo>
                        <a:pt x="214675" y="486823"/>
                        <a:pt x="48975" y="846487"/>
                        <a:pt x="16278" y="916314"/>
                      </a:cubicBezTo>
                      <a:cubicBezTo>
                        <a:pt x="-16419" y="986141"/>
                        <a:pt x="4086" y="912989"/>
                        <a:pt x="42879" y="836512"/>
                      </a:cubicBezTo>
                      <a:cubicBezTo>
                        <a:pt x="81672" y="760035"/>
                        <a:pt x="222989" y="512869"/>
                        <a:pt x="249035" y="457451"/>
                      </a:cubicBezTo>
                      <a:cubicBezTo>
                        <a:pt x="275081" y="402033"/>
                        <a:pt x="200821" y="530603"/>
                        <a:pt x="199158" y="504002"/>
                      </a:cubicBezTo>
                      <a:cubicBezTo>
                        <a:pt x="197495" y="477401"/>
                        <a:pt x="239059" y="341627"/>
                        <a:pt x="239059" y="297847"/>
                      </a:cubicBezTo>
                      <a:cubicBezTo>
                        <a:pt x="239059" y="254067"/>
                        <a:pt x="202483" y="283438"/>
                        <a:pt x="199158" y="241320"/>
                      </a:cubicBezTo>
                      <a:cubicBezTo>
                        <a:pt x="195833" y="199202"/>
                        <a:pt x="215229" y="-37987"/>
                        <a:pt x="209133" y="52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5" name="フリーフォーム 5204">
                  <a:extLst>
                    <a:ext uri="{FF2B5EF4-FFF2-40B4-BE49-F238E27FC236}">
                      <a16:creationId xmlns:a16="http://schemas.microsoft.com/office/drawing/2014/main" id="{FF51D25E-AAD6-471E-46CA-95276131EA18}"/>
                    </a:ext>
                  </a:extLst>
                </p:cNvPr>
                <p:cNvSpPr/>
                <p:nvPr/>
              </p:nvSpPr>
              <p:spPr>
                <a:xfrm>
                  <a:off x="4581974" y="2363888"/>
                  <a:ext cx="418968" cy="628787"/>
                </a:xfrm>
                <a:custGeom>
                  <a:avLst/>
                  <a:gdLst>
                    <a:gd name="connsiteX0" fmla="*/ 418963 w 418968"/>
                    <a:gd name="connsiteY0" fmla="*/ 3577 h 628787"/>
                    <a:gd name="connsiteX1" fmla="*/ 222782 w 418968"/>
                    <a:gd name="connsiteY1" fmla="*/ 442489 h 628787"/>
                    <a:gd name="connsiteX2" fmla="*/ 1 w 418968"/>
                    <a:gd name="connsiteY2" fmla="*/ 628694 h 628787"/>
                    <a:gd name="connsiteX3" fmla="*/ 219457 w 418968"/>
                    <a:gd name="connsiteY3" fmla="*/ 422538 h 628787"/>
                    <a:gd name="connsiteX4" fmla="*/ 319210 w 418968"/>
                    <a:gd name="connsiteY4" fmla="*/ 156531 h 628787"/>
                    <a:gd name="connsiteX5" fmla="*/ 229433 w 418968"/>
                    <a:gd name="connsiteY5" fmla="*/ 229683 h 628787"/>
                    <a:gd name="connsiteX6" fmla="*/ 418963 w 418968"/>
                    <a:gd name="connsiteY6" fmla="*/ 3577 h 628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8968" h="628787">
                      <a:moveTo>
                        <a:pt x="418963" y="3577"/>
                      </a:moveTo>
                      <a:cubicBezTo>
                        <a:pt x="417854" y="39045"/>
                        <a:pt x="292609" y="338303"/>
                        <a:pt x="222782" y="442489"/>
                      </a:cubicBezTo>
                      <a:cubicBezTo>
                        <a:pt x="152955" y="546675"/>
                        <a:pt x="555" y="632019"/>
                        <a:pt x="1" y="628694"/>
                      </a:cubicBezTo>
                      <a:cubicBezTo>
                        <a:pt x="-553" y="625369"/>
                        <a:pt x="166256" y="501232"/>
                        <a:pt x="219457" y="422538"/>
                      </a:cubicBezTo>
                      <a:cubicBezTo>
                        <a:pt x="272658" y="343844"/>
                        <a:pt x="317547" y="188673"/>
                        <a:pt x="319210" y="156531"/>
                      </a:cubicBezTo>
                      <a:cubicBezTo>
                        <a:pt x="320873" y="124389"/>
                        <a:pt x="206157" y="251850"/>
                        <a:pt x="229433" y="229683"/>
                      </a:cubicBezTo>
                      <a:cubicBezTo>
                        <a:pt x="252709" y="207516"/>
                        <a:pt x="420072" y="-31891"/>
                        <a:pt x="418963" y="35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6" name="フリーフォーム 5205">
                  <a:extLst>
                    <a:ext uri="{FF2B5EF4-FFF2-40B4-BE49-F238E27FC236}">
                      <a16:creationId xmlns:a16="http://schemas.microsoft.com/office/drawing/2014/main" id="{41790F6A-2468-BD93-C324-E02F081B9DC2}"/>
                    </a:ext>
                  </a:extLst>
                </p:cNvPr>
                <p:cNvSpPr/>
                <p:nvPr/>
              </p:nvSpPr>
              <p:spPr>
                <a:xfrm>
                  <a:off x="4981173" y="2357377"/>
                  <a:ext cx="218266" cy="892797"/>
                </a:xfrm>
                <a:custGeom>
                  <a:avLst/>
                  <a:gdLst>
                    <a:gd name="connsiteX0" fmla="*/ 79615 w 218266"/>
                    <a:gd name="connsiteY0" fmla="*/ 3438 h 892797"/>
                    <a:gd name="connsiteX1" fmla="*/ 49690 w 218266"/>
                    <a:gd name="connsiteY1" fmla="*/ 455650 h 892797"/>
                    <a:gd name="connsiteX2" fmla="*/ 205969 w 218266"/>
                    <a:gd name="connsiteY2" fmla="*/ 867961 h 892797"/>
                    <a:gd name="connsiteX3" fmla="*/ 186018 w 218266"/>
                    <a:gd name="connsiteY3" fmla="*/ 811435 h 892797"/>
                    <a:gd name="connsiteX4" fmla="*/ 9788 w 218266"/>
                    <a:gd name="connsiteY4" fmla="*/ 522152 h 892797"/>
                    <a:gd name="connsiteX5" fmla="*/ 29739 w 218266"/>
                    <a:gd name="connsiteY5" fmla="*/ 595304 h 892797"/>
                    <a:gd name="connsiteX6" fmla="*/ 89591 w 218266"/>
                    <a:gd name="connsiteY6" fmla="*/ 202943 h 892797"/>
                    <a:gd name="connsiteX7" fmla="*/ 72965 w 218266"/>
                    <a:gd name="connsiteY7" fmla="*/ 246169 h 892797"/>
                    <a:gd name="connsiteX8" fmla="*/ 79615 w 218266"/>
                    <a:gd name="connsiteY8" fmla="*/ 3438 h 892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266" h="892797">
                      <a:moveTo>
                        <a:pt x="79615" y="3438"/>
                      </a:moveTo>
                      <a:cubicBezTo>
                        <a:pt x="75736" y="38351"/>
                        <a:pt x="28631" y="311563"/>
                        <a:pt x="49690" y="455650"/>
                      </a:cubicBezTo>
                      <a:cubicBezTo>
                        <a:pt x="70749" y="599737"/>
                        <a:pt x="183248" y="808664"/>
                        <a:pt x="205969" y="867961"/>
                      </a:cubicBezTo>
                      <a:cubicBezTo>
                        <a:pt x="228690" y="927258"/>
                        <a:pt x="218715" y="869070"/>
                        <a:pt x="186018" y="811435"/>
                      </a:cubicBezTo>
                      <a:cubicBezTo>
                        <a:pt x="153321" y="753800"/>
                        <a:pt x="35834" y="558174"/>
                        <a:pt x="9788" y="522152"/>
                      </a:cubicBezTo>
                      <a:cubicBezTo>
                        <a:pt x="-16258" y="486130"/>
                        <a:pt x="16439" y="648505"/>
                        <a:pt x="29739" y="595304"/>
                      </a:cubicBezTo>
                      <a:cubicBezTo>
                        <a:pt x="43039" y="542103"/>
                        <a:pt x="82387" y="261132"/>
                        <a:pt x="89591" y="202943"/>
                      </a:cubicBezTo>
                      <a:cubicBezTo>
                        <a:pt x="96795" y="144754"/>
                        <a:pt x="71303" y="282191"/>
                        <a:pt x="72965" y="246169"/>
                      </a:cubicBezTo>
                      <a:cubicBezTo>
                        <a:pt x="74627" y="210147"/>
                        <a:pt x="83494" y="-31475"/>
                        <a:pt x="79615" y="34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7" name="フリーフォーム 5206">
                  <a:extLst>
                    <a:ext uri="{FF2B5EF4-FFF2-40B4-BE49-F238E27FC236}">
                      <a16:creationId xmlns:a16="http://schemas.microsoft.com/office/drawing/2014/main" id="{FE4FE38D-F2DA-BCC1-76B3-6BE77C8BB2D4}"/>
                    </a:ext>
                  </a:extLst>
                </p:cNvPr>
                <p:cNvSpPr/>
                <p:nvPr/>
              </p:nvSpPr>
              <p:spPr>
                <a:xfrm>
                  <a:off x="3164816" y="2553234"/>
                  <a:ext cx="772873" cy="428327"/>
                </a:xfrm>
                <a:custGeom>
                  <a:avLst/>
                  <a:gdLst>
                    <a:gd name="connsiteX0" fmla="*/ 772092 w 772873"/>
                    <a:gd name="connsiteY0" fmla="*/ 436 h 428327"/>
                    <a:gd name="connsiteX1" fmla="*/ 210151 w 772873"/>
                    <a:gd name="connsiteY1" fmla="*/ 100189 h 428327"/>
                    <a:gd name="connsiteX2" fmla="*/ 671 w 772873"/>
                    <a:gd name="connsiteY2" fmla="*/ 56962 h 428327"/>
                    <a:gd name="connsiteX3" fmla="*/ 150300 w 772873"/>
                    <a:gd name="connsiteY3" fmla="*/ 193291 h 428327"/>
                    <a:gd name="connsiteX4" fmla="*/ 336505 w 772873"/>
                    <a:gd name="connsiteY4" fmla="*/ 186641 h 428327"/>
                    <a:gd name="connsiteX5" fmla="*/ 246727 w 772873"/>
                    <a:gd name="connsiteY5" fmla="*/ 216567 h 428327"/>
                    <a:gd name="connsiteX6" fmla="*/ 143649 w 772873"/>
                    <a:gd name="connsiteY6" fmla="*/ 422722 h 428327"/>
                    <a:gd name="connsiteX7" fmla="*/ 186876 w 772873"/>
                    <a:gd name="connsiteY7" fmla="*/ 352895 h 428327"/>
                    <a:gd name="connsiteX8" fmla="*/ 376406 w 772873"/>
                    <a:gd name="connsiteY8" fmla="*/ 173341 h 428327"/>
                    <a:gd name="connsiteX9" fmla="*/ 250052 w 772873"/>
                    <a:gd name="connsiteY9" fmla="*/ 253143 h 428327"/>
                    <a:gd name="connsiteX10" fmla="*/ 226777 w 772873"/>
                    <a:gd name="connsiteY10" fmla="*/ 189966 h 428327"/>
                    <a:gd name="connsiteX11" fmla="*/ 77148 w 772873"/>
                    <a:gd name="connsiteY11" fmla="*/ 146740 h 428327"/>
                    <a:gd name="connsiteX12" fmla="*/ 772092 w 772873"/>
                    <a:gd name="connsiteY12" fmla="*/ 436 h 428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72873" h="428327">
                      <a:moveTo>
                        <a:pt x="772092" y="436"/>
                      </a:moveTo>
                      <a:cubicBezTo>
                        <a:pt x="794259" y="-7323"/>
                        <a:pt x="338721" y="90768"/>
                        <a:pt x="210151" y="100189"/>
                      </a:cubicBezTo>
                      <a:cubicBezTo>
                        <a:pt x="81581" y="109610"/>
                        <a:pt x="10646" y="41445"/>
                        <a:pt x="671" y="56962"/>
                      </a:cubicBezTo>
                      <a:cubicBezTo>
                        <a:pt x="-9304" y="72479"/>
                        <a:pt x="94328" y="171678"/>
                        <a:pt x="150300" y="193291"/>
                      </a:cubicBezTo>
                      <a:cubicBezTo>
                        <a:pt x="206272" y="214904"/>
                        <a:pt x="320434" y="182762"/>
                        <a:pt x="336505" y="186641"/>
                      </a:cubicBezTo>
                      <a:cubicBezTo>
                        <a:pt x="352576" y="190520"/>
                        <a:pt x="278870" y="177220"/>
                        <a:pt x="246727" y="216567"/>
                      </a:cubicBezTo>
                      <a:cubicBezTo>
                        <a:pt x="214584" y="255914"/>
                        <a:pt x="153624" y="400001"/>
                        <a:pt x="143649" y="422722"/>
                      </a:cubicBezTo>
                      <a:cubicBezTo>
                        <a:pt x="133674" y="445443"/>
                        <a:pt x="148083" y="394459"/>
                        <a:pt x="186876" y="352895"/>
                      </a:cubicBezTo>
                      <a:cubicBezTo>
                        <a:pt x="225669" y="311332"/>
                        <a:pt x="365877" y="189966"/>
                        <a:pt x="376406" y="173341"/>
                      </a:cubicBezTo>
                      <a:cubicBezTo>
                        <a:pt x="386935" y="156716"/>
                        <a:pt x="274990" y="250372"/>
                        <a:pt x="250052" y="253143"/>
                      </a:cubicBezTo>
                      <a:cubicBezTo>
                        <a:pt x="225114" y="255914"/>
                        <a:pt x="255594" y="207700"/>
                        <a:pt x="226777" y="189966"/>
                      </a:cubicBezTo>
                      <a:cubicBezTo>
                        <a:pt x="197960" y="172232"/>
                        <a:pt x="-14846" y="172787"/>
                        <a:pt x="77148" y="146740"/>
                      </a:cubicBezTo>
                      <a:cubicBezTo>
                        <a:pt x="169142" y="120694"/>
                        <a:pt x="749925" y="8195"/>
                        <a:pt x="772092" y="4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8" name="フリーフォーム 5207">
                  <a:extLst>
                    <a:ext uri="{FF2B5EF4-FFF2-40B4-BE49-F238E27FC236}">
                      <a16:creationId xmlns:a16="http://schemas.microsoft.com/office/drawing/2014/main" id="{610D005C-F46D-C296-3B77-5355EB7BDFA0}"/>
                    </a:ext>
                  </a:extLst>
                </p:cNvPr>
                <p:cNvSpPr/>
                <p:nvPr/>
              </p:nvSpPr>
              <p:spPr>
                <a:xfrm>
                  <a:off x="3680624" y="2602972"/>
                  <a:ext cx="666409" cy="693412"/>
                </a:xfrm>
                <a:custGeom>
                  <a:avLst/>
                  <a:gdLst>
                    <a:gd name="connsiteX0" fmla="*/ 329436 w 666409"/>
                    <a:gd name="connsiteY0" fmla="*/ 574 h 693412"/>
                    <a:gd name="connsiteX1" fmla="*/ 306160 w 666409"/>
                    <a:gd name="connsiteY1" fmla="*/ 336408 h 693412"/>
                    <a:gd name="connsiteX2" fmla="*/ 196432 w 666409"/>
                    <a:gd name="connsiteY2" fmla="*/ 539239 h 693412"/>
                    <a:gd name="connsiteX3" fmla="*/ 3577 w 666409"/>
                    <a:gd name="connsiteY3" fmla="*/ 692193 h 693412"/>
                    <a:gd name="connsiteX4" fmla="*/ 379312 w 666409"/>
                    <a:gd name="connsiteY4" fmla="*/ 456112 h 693412"/>
                    <a:gd name="connsiteX5" fmla="*/ 665270 w 666409"/>
                    <a:gd name="connsiteY5" fmla="*/ 466087 h 693412"/>
                    <a:gd name="connsiteX6" fmla="*/ 272909 w 666409"/>
                    <a:gd name="connsiteY6" fmla="*/ 442811 h 693412"/>
                    <a:gd name="connsiteX7" fmla="*/ 339411 w 666409"/>
                    <a:gd name="connsiteY7" fmla="*/ 306483 h 693412"/>
                    <a:gd name="connsiteX8" fmla="*/ 312810 w 666409"/>
                    <a:gd name="connsiteY8" fmla="*/ 422861 h 693412"/>
                    <a:gd name="connsiteX9" fmla="*/ 329436 w 666409"/>
                    <a:gd name="connsiteY9" fmla="*/ 574 h 693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409" h="693412">
                      <a:moveTo>
                        <a:pt x="329436" y="574"/>
                      </a:moveTo>
                      <a:cubicBezTo>
                        <a:pt x="328328" y="-13835"/>
                        <a:pt x="328327" y="246631"/>
                        <a:pt x="306160" y="336408"/>
                      </a:cubicBezTo>
                      <a:cubicBezTo>
                        <a:pt x="283993" y="426186"/>
                        <a:pt x="246862" y="479942"/>
                        <a:pt x="196432" y="539239"/>
                      </a:cubicBezTo>
                      <a:cubicBezTo>
                        <a:pt x="146001" y="598537"/>
                        <a:pt x="-26903" y="706047"/>
                        <a:pt x="3577" y="692193"/>
                      </a:cubicBezTo>
                      <a:cubicBezTo>
                        <a:pt x="34057" y="678339"/>
                        <a:pt x="269030" y="493796"/>
                        <a:pt x="379312" y="456112"/>
                      </a:cubicBezTo>
                      <a:cubicBezTo>
                        <a:pt x="489594" y="418428"/>
                        <a:pt x="683004" y="468304"/>
                        <a:pt x="665270" y="466087"/>
                      </a:cubicBezTo>
                      <a:cubicBezTo>
                        <a:pt x="647536" y="463870"/>
                        <a:pt x="327219" y="469412"/>
                        <a:pt x="272909" y="442811"/>
                      </a:cubicBezTo>
                      <a:cubicBezTo>
                        <a:pt x="218599" y="416210"/>
                        <a:pt x="332761" y="309808"/>
                        <a:pt x="339411" y="306483"/>
                      </a:cubicBezTo>
                      <a:cubicBezTo>
                        <a:pt x="346061" y="303158"/>
                        <a:pt x="311147" y="471629"/>
                        <a:pt x="312810" y="422861"/>
                      </a:cubicBezTo>
                      <a:cubicBezTo>
                        <a:pt x="314472" y="374093"/>
                        <a:pt x="330544" y="14983"/>
                        <a:pt x="329436" y="5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09" name="フリーフォーム 5208">
                  <a:extLst>
                    <a:ext uri="{FF2B5EF4-FFF2-40B4-BE49-F238E27FC236}">
                      <a16:creationId xmlns:a16="http://schemas.microsoft.com/office/drawing/2014/main" id="{8B8D6BD3-3A15-3338-28F4-9E3D3814BB49}"/>
                    </a:ext>
                  </a:extLst>
                </p:cNvPr>
                <p:cNvSpPr/>
                <p:nvPr/>
              </p:nvSpPr>
              <p:spPr>
                <a:xfrm>
                  <a:off x="3404887" y="2942288"/>
                  <a:ext cx="243009" cy="357785"/>
                </a:xfrm>
                <a:custGeom>
                  <a:avLst/>
                  <a:gdLst>
                    <a:gd name="connsiteX0" fmla="*/ 6 w 243009"/>
                    <a:gd name="connsiteY0" fmla="*/ 417 h 357785"/>
                    <a:gd name="connsiteX1" fmla="*/ 176236 w 243009"/>
                    <a:gd name="connsiteY1" fmla="*/ 133421 h 357785"/>
                    <a:gd name="connsiteX2" fmla="*/ 192861 w 243009"/>
                    <a:gd name="connsiteY2" fmla="*/ 309651 h 357785"/>
                    <a:gd name="connsiteX3" fmla="*/ 242738 w 243009"/>
                    <a:gd name="connsiteY3" fmla="*/ 346227 h 357785"/>
                    <a:gd name="connsiteX4" fmla="*/ 212812 w 243009"/>
                    <a:gd name="connsiteY4" fmla="*/ 136746 h 357785"/>
                    <a:gd name="connsiteX5" fmla="*/ 212812 w 243009"/>
                    <a:gd name="connsiteY5" fmla="*/ 246474 h 357785"/>
                    <a:gd name="connsiteX6" fmla="*/ 182886 w 243009"/>
                    <a:gd name="connsiteY6" fmla="*/ 96845 h 357785"/>
                    <a:gd name="connsiteX7" fmla="*/ 6 w 243009"/>
                    <a:gd name="connsiteY7" fmla="*/ 417 h 357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3009" h="357785">
                      <a:moveTo>
                        <a:pt x="6" y="417"/>
                      </a:moveTo>
                      <a:cubicBezTo>
                        <a:pt x="-1102" y="6513"/>
                        <a:pt x="144094" y="81882"/>
                        <a:pt x="176236" y="133421"/>
                      </a:cubicBezTo>
                      <a:cubicBezTo>
                        <a:pt x="208378" y="184960"/>
                        <a:pt x="181777" y="274183"/>
                        <a:pt x="192861" y="309651"/>
                      </a:cubicBezTo>
                      <a:cubicBezTo>
                        <a:pt x="203945" y="345119"/>
                        <a:pt x="239413" y="375044"/>
                        <a:pt x="242738" y="346227"/>
                      </a:cubicBezTo>
                      <a:cubicBezTo>
                        <a:pt x="246063" y="317410"/>
                        <a:pt x="217800" y="153371"/>
                        <a:pt x="212812" y="136746"/>
                      </a:cubicBezTo>
                      <a:cubicBezTo>
                        <a:pt x="207824" y="120121"/>
                        <a:pt x="217800" y="253124"/>
                        <a:pt x="212812" y="246474"/>
                      </a:cubicBezTo>
                      <a:cubicBezTo>
                        <a:pt x="207824" y="239824"/>
                        <a:pt x="215583" y="137300"/>
                        <a:pt x="182886" y="96845"/>
                      </a:cubicBezTo>
                      <a:cubicBezTo>
                        <a:pt x="150189" y="56390"/>
                        <a:pt x="1114" y="-5679"/>
                        <a:pt x="6" y="4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0" name="フリーフォーム 5209">
                  <a:extLst>
                    <a:ext uri="{FF2B5EF4-FFF2-40B4-BE49-F238E27FC236}">
                      <a16:creationId xmlns:a16="http://schemas.microsoft.com/office/drawing/2014/main" id="{190F609A-6DD3-436E-C421-B1DC26DFE843}"/>
                    </a:ext>
                  </a:extLst>
                </p:cNvPr>
                <p:cNvSpPr/>
                <p:nvPr/>
              </p:nvSpPr>
              <p:spPr>
                <a:xfrm>
                  <a:off x="3388700" y="2594481"/>
                  <a:ext cx="565060" cy="338244"/>
                </a:xfrm>
                <a:custGeom>
                  <a:avLst/>
                  <a:gdLst>
                    <a:gd name="connsiteX0" fmla="*/ 6218 w 565060"/>
                    <a:gd name="connsiteY0" fmla="*/ 334924 h 338244"/>
                    <a:gd name="connsiteX1" fmla="*/ 538232 w 565060"/>
                    <a:gd name="connsiteY1" fmla="*/ 12390 h 338244"/>
                    <a:gd name="connsiteX2" fmla="*/ 448455 w 565060"/>
                    <a:gd name="connsiteY2" fmla="*/ 92192 h 338244"/>
                    <a:gd name="connsiteX3" fmla="*/ 122596 w 565060"/>
                    <a:gd name="connsiteY3" fmla="*/ 331599 h 338244"/>
                    <a:gd name="connsiteX4" fmla="*/ 238974 w 565060"/>
                    <a:gd name="connsiteY4" fmla="*/ 188620 h 338244"/>
                    <a:gd name="connsiteX5" fmla="*/ 6218 w 565060"/>
                    <a:gd name="connsiteY5" fmla="*/ 334924 h 338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5060" h="338244">
                      <a:moveTo>
                        <a:pt x="6218" y="334924"/>
                      </a:moveTo>
                      <a:cubicBezTo>
                        <a:pt x="56094" y="305552"/>
                        <a:pt x="464526" y="52845"/>
                        <a:pt x="538232" y="12390"/>
                      </a:cubicBezTo>
                      <a:cubicBezTo>
                        <a:pt x="611938" y="-28065"/>
                        <a:pt x="517728" y="38990"/>
                        <a:pt x="448455" y="92192"/>
                      </a:cubicBezTo>
                      <a:cubicBezTo>
                        <a:pt x="379182" y="145393"/>
                        <a:pt x="157510" y="315528"/>
                        <a:pt x="122596" y="331599"/>
                      </a:cubicBezTo>
                      <a:cubicBezTo>
                        <a:pt x="87682" y="347670"/>
                        <a:pt x="255599" y="188066"/>
                        <a:pt x="238974" y="188620"/>
                      </a:cubicBezTo>
                      <a:cubicBezTo>
                        <a:pt x="222349" y="189174"/>
                        <a:pt x="-43658" y="364296"/>
                        <a:pt x="6218" y="3349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1" name="フリーフォーム 5210">
                  <a:extLst>
                    <a:ext uri="{FF2B5EF4-FFF2-40B4-BE49-F238E27FC236}">
                      <a16:creationId xmlns:a16="http://schemas.microsoft.com/office/drawing/2014/main" id="{7703127C-13B5-7579-B797-8740D5F4969F}"/>
                    </a:ext>
                  </a:extLst>
                </p:cNvPr>
                <p:cNvSpPr/>
                <p:nvPr/>
              </p:nvSpPr>
              <p:spPr>
                <a:xfrm>
                  <a:off x="3402043" y="2637845"/>
                  <a:ext cx="487442" cy="200533"/>
                </a:xfrm>
                <a:custGeom>
                  <a:avLst/>
                  <a:gdLst>
                    <a:gd name="connsiteX0" fmla="*/ 9500 w 487442"/>
                    <a:gd name="connsiteY0" fmla="*/ 198458 h 200533"/>
                    <a:gd name="connsiteX1" fmla="*/ 484988 w 487442"/>
                    <a:gd name="connsiteY1" fmla="*/ 2277 h 200533"/>
                    <a:gd name="connsiteX2" fmla="*/ 189055 w 487442"/>
                    <a:gd name="connsiteY2" fmla="*/ 98705 h 200533"/>
                    <a:gd name="connsiteX3" fmla="*/ 9500 w 487442"/>
                    <a:gd name="connsiteY3" fmla="*/ 198458 h 200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7442" h="200533">
                      <a:moveTo>
                        <a:pt x="9500" y="198458"/>
                      </a:moveTo>
                      <a:cubicBezTo>
                        <a:pt x="58822" y="182387"/>
                        <a:pt x="455062" y="18902"/>
                        <a:pt x="484988" y="2277"/>
                      </a:cubicBezTo>
                      <a:cubicBezTo>
                        <a:pt x="514914" y="-14348"/>
                        <a:pt x="262761" y="64346"/>
                        <a:pt x="189055" y="98705"/>
                      </a:cubicBezTo>
                      <a:cubicBezTo>
                        <a:pt x="115349" y="133064"/>
                        <a:pt x="-39822" y="214529"/>
                        <a:pt x="9500" y="1984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2" name="フリーフォーム 5211">
                  <a:extLst>
                    <a:ext uri="{FF2B5EF4-FFF2-40B4-BE49-F238E27FC236}">
                      <a16:creationId xmlns:a16="http://schemas.microsoft.com/office/drawing/2014/main" id="{06184ECB-BF94-250E-4636-20541F7DD07B}"/>
                    </a:ext>
                  </a:extLst>
                </p:cNvPr>
                <p:cNvSpPr/>
                <p:nvPr/>
              </p:nvSpPr>
              <p:spPr>
                <a:xfrm>
                  <a:off x="3616235" y="2751508"/>
                  <a:ext cx="175728" cy="472585"/>
                </a:xfrm>
                <a:custGeom>
                  <a:avLst/>
                  <a:gdLst>
                    <a:gd name="connsiteX0" fmla="*/ 11439 w 175728"/>
                    <a:gd name="connsiteY0" fmla="*/ 1667 h 472585"/>
                    <a:gd name="connsiteX1" fmla="*/ 8114 w 175728"/>
                    <a:gd name="connsiteY1" fmla="*/ 111395 h 472585"/>
                    <a:gd name="connsiteX2" fmla="*/ 91241 w 175728"/>
                    <a:gd name="connsiteY2" fmla="*/ 251049 h 472585"/>
                    <a:gd name="connsiteX3" fmla="*/ 61316 w 175728"/>
                    <a:gd name="connsiteY3" fmla="*/ 297600 h 472585"/>
                    <a:gd name="connsiteX4" fmla="*/ 174369 w 175728"/>
                    <a:gd name="connsiteY4" fmla="*/ 470505 h 472585"/>
                    <a:gd name="connsiteX5" fmla="*/ 121167 w 175728"/>
                    <a:gd name="connsiteY5" fmla="*/ 380728 h 472585"/>
                    <a:gd name="connsiteX6" fmla="*/ 81266 w 175728"/>
                    <a:gd name="connsiteY6" fmla="*/ 197848 h 472585"/>
                    <a:gd name="connsiteX7" fmla="*/ 11439 w 175728"/>
                    <a:gd name="connsiteY7" fmla="*/ 1667 h 47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5728" h="472585">
                      <a:moveTo>
                        <a:pt x="11439" y="1667"/>
                      </a:moveTo>
                      <a:cubicBezTo>
                        <a:pt x="-753" y="-12742"/>
                        <a:pt x="-5186" y="69831"/>
                        <a:pt x="8114" y="111395"/>
                      </a:cubicBezTo>
                      <a:cubicBezTo>
                        <a:pt x="21414" y="152959"/>
                        <a:pt x="82374" y="220015"/>
                        <a:pt x="91241" y="251049"/>
                      </a:cubicBezTo>
                      <a:cubicBezTo>
                        <a:pt x="100108" y="282083"/>
                        <a:pt x="47461" y="261024"/>
                        <a:pt x="61316" y="297600"/>
                      </a:cubicBezTo>
                      <a:cubicBezTo>
                        <a:pt x="75171" y="334176"/>
                        <a:pt x="164394" y="456650"/>
                        <a:pt x="174369" y="470505"/>
                      </a:cubicBezTo>
                      <a:cubicBezTo>
                        <a:pt x="184344" y="484360"/>
                        <a:pt x="136684" y="426171"/>
                        <a:pt x="121167" y="380728"/>
                      </a:cubicBezTo>
                      <a:cubicBezTo>
                        <a:pt x="105650" y="335285"/>
                        <a:pt x="100108" y="257145"/>
                        <a:pt x="81266" y="197848"/>
                      </a:cubicBezTo>
                      <a:cubicBezTo>
                        <a:pt x="62424" y="138551"/>
                        <a:pt x="23631" y="16076"/>
                        <a:pt x="11439" y="16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3" name="フリーフォーム 5212">
                  <a:extLst>
                    <a:ext uri="{FF2B5EF4-FFF2-40B4-BE49-F238E27FC236}">
                      <a16:creationId xmlns:a16="http://schemas.microsoft.com/office/drawing/2014/main" id="{DCE55D86-B589-023A-D575-22606B368A47}"/>
                    </a:ext>
                  </a:extLst>
                </p:cNvPr>
                <p:cNvSpPr/>
                <p:nvPr/>
              </p:nvSpPr>
              <p:spPr>
                <a:xfrm>
                  <a:off x="3297918" y="2094196"/>
                  <a:ext cx="17569" cy="423817"/>
                </a:xfrm>
                <a:custGeom>
                  <a:avLst/>
                  <a:gdLst>
                    <a:gd name="connsiteX0" fmla="*/ 572 w 17569"/>
                    <a:gd name="connsiteY0" fmla="*/ 7261 h 423817"/>
                    <a:gd name="connsiteX1" fmla="*/ 3897 w 17569"/>
                    <a:gd name="connsiteY1" fmla="*/ 422898 h 423817"/>
                    <a:gd name="connsiteX2" fmla="*/ 17198 w 17569"/>
                    <a:gd name="connsiteY2" fmla="*/ 120315 h 423817"/>
                    <a:gd name="connsiteX3" fmla="*/ 13873 w 17569"/>
                    <a:gd name="connsiteY3" fmla="*/ 153565 h 423817"/>
                    <a:gd name="connsiteX4" fmla="*/ 572 w 17569"/>
                    <a:gd name="connsiteY4" fmla="*/ 7261 h 423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69" h="423817">
                      <a:moveTo>
                        <a:pt x="572" y="7261"/>
                      </a:moveTo>
                      <a:cubicBezTo>
                        <a:pt x="-1091" y="52150"/>
                        <a:pt x="1126" y="404056"/>
                        <a:pt x="3897" y="422898"/>
                      </a:cubicBezTo>
                      <a:cubicBezTo>
                        <a:pt x="6668" y="441740"/>
                        <a:pt x="15535" y="165204"/>
                        <a:pt x="17198" y="120315"/>
                      </a:cubicBezTo>
                      <a:cubicBezTo>
                        <a:pt x="18861" y="75426"/>
                        <a:pt x="14427" y="167420"/>
                        <a:pt x="13873" y="153565"/>
                      </a:cubicBezTo>
                      <a:cubicBezTo>
                        <a:pt x="13319" y="139710"/>
                        <a:pt x="2235" y="-37628"/>
                        <a:pt x="572" y="72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4" name="フリーフォーム 5213">
                  <a:extLst>
                    <a:ext uri="{FF2B5EF4-FFF2-40B4-BE49-F238E27FC236}">
                      <a16:creationId xmlns:a16="http://schemas.microsoft.com/office/drawing/2014/main" id="{E4AFD3E6-6659-0B33-0542-B947390AFAF2}"/>
                    </a:ext>
                  </a:extLst>
                </p:cNvPr>
                <p:cNvSpPr/>
                <p:nvPr/>
              </p:nvSpPr>
              <p:spPr>
                <a:xfrm>
                  <a:off x="4245654" y="2204535"/>
                  <a:ext cx="343117" cy="744829"/>
                </a:xfrm>
                <a:custGeom>
                  <a:avLst/>
                  <a:gdLst>
                    <a:gd name="connsiteX0" fmla="*/ 342971 w 343117"/>
                    <a:gd name="connsiteY0" fmla="*/ 0 h 744829"/>
                    <a:gd name="connsiteX1" fmla="*/ 193342 w 343117"/>
                    <a:gd name="connsiteY1" fmla="*/ 515389 h 744829"/>
                    <a:gd name="connsiteX2" fmla="*/ 487 w 343117"/>
                    <a:gd name="connsiteY2" fmla="*/ 744821 h 744829"/>
                    <a:gd name="connsiteX3" fmla="*/ 253194 w 343117"/>
                    <a:gd name="connsiteY3" fmla="*/ 508739 h 744829"/>
                    <a:gd name="connsiteX4" fmla="*/ 166742 w 343117"/>
                    <a:gd name="connsiteY4" fmla="*/ 518714 h 744829"/>
                    <a:gd name="connsiteX5" fmla="*/ 342971 w 343117"/>
                    <a:gd name="connsiteY5" fmla="*/ 0 h 744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3117" h="744829">
                      <a:moveTo>
                        <a:pt x="342971" y="0"/>
                      </a:moveTo>
                      <a:cubicBezTo>
                        <a:pt x="347404" y="-554"/>
                        <a:pt x="250423" y="391252"/>
                        <a:pt x="193342" y="515389"/>
                      </a:cubicBezTo>
                      <a:cubicBezTo>
                        <a:pt x="136261" y="639526"/>
                        <a:pt x="-9488" y="745929"/>
                        <a:pt x="487" y="744821"/>
                      </a:cubicBezTo>
                      <a:cubicBezTo>
                        <a:pt x="10462" y="743713"/>
                        <a:pt x="225485" y="546423"/>
                        <a:pt x="253194" y="508739"/>
                      </a:cubicBezTo>
                      <a:cubicBezTo>
                        <a:pt x="280903" y="471055"/>
                        <a:pt x="150671" y="601287"/>
                        <a:pt x="166742" y="518714"/>
                      </a:cubicBezTo>
                      <a:cubicBezTo>
                        <a:pt x="182813" y="436141"/>
                        <a:pt x="338538" y="554"/>
                        <a:pt x="342971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5" name="フリーフォーム 5214">
                  <a:extLst>
                    <a:ext uri="{FF2B5EF4-FFF2-40B4-BE49-F238E27FC236}">
                      <a16:creationId xmlns:a16="http://schemas.microsoft.com/office/drawing/2014/main" id="{83A4C520-EE7B-2ECA-6FD4-5684648F5FD2}"/>
                    </a:ext>
                  </a:extLst>
                </p:cNvPr>
                <p:cNvSpPr/>
                <p:nvPr/>
              </p:nvSpPr>
              <p:spPr>
                <a:xfrm>
                  <a:off x="3732121" y="626222"/>
                  <a:ext cx="598438" cy="262792"/>
                </a:xfrm>
                <a:custGeom>
                  <a:avLst/>
                  <a:gdLst>
                    <a:gd name="connsiteX0" fmla="*/ 8606 w 598438"/>
                    <a:gd name="connsiteY0" fmla="*/ 261577 h 262792"/>
                    <a:gd name="connsiteX1" fmla="*/ 593822 w 598438"/>
                    <a:gd name="connsiteY1" fmla="*/ 5545 h 262792"/>
                    <a:gd name="connsiteX2" fmla="*/ 267963 w 598438"/>
                    <a:gd name="connsiteY2" fmla="*/ 98648 h 262792"/>
                    <a:gd name="connsiteX3" fmla="*/ 8606 w 598438"/>
                    <a:gd name="connsiteY3" fmla="*/ 261577 h 262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38" h="262792">
                      <a:moveTo>
                        <a:pt x="8606" y="261577"/>
                      </a:moveTo>
                      <a:cubicBezTo>
                        <a:pt x="62916" y="246060"/>
                        <a:pt x="550596" y="32700"/>
                        <a:pt x="593822" y="5545"/>
                      </a:cubicBezTo>
                      <a:cubicBezTo>
                        <a:pt x="637048" y="-21610"/>
                        <a:pt x="364945" y="57639"/>
                        <a:pt x="267963" y="98648"/>
                      </a:cubicBezTo>
                      <a:cubicBezTo>
                        <a:pt x="170981" y="139657"/>
                        <a:pt x="-45704" y="277094"/>
                        <a:pt x="8606" y="2615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6" name="フリーフォーム 5215">
                  <a:extLst>
                    <a:ext uri="{FF2B5EF4-FFF2-40B4-BE49-F238E27FC236}">
                      <a16:creationId xmlns:a16="http://schemas.microsoft.com/office/drawing/2014/main" id="{96173E2D-A328-AE25-7176-60EB8C4AEC8A}"/>
                    </a:ext>
                  </a:extLst>
                </p:cNvPr>
                <p:cNvSpPr/>
                <p:nvPr/>
              </p:nvSpPr>
              <p:spPr>
                <a:xfrm>
                  <a:off x="2576537" y="2739760"/>
                  <a:ext cx="841870" cy="55080"/>
                </a:xfrm>
                <a:custGeom>
                  <a:avLst/>
                  <a:gdLst>
                    <a:gd name="connsiteX0" fmla="*/ 408 w 841870"/>
                    <a:gd name="connsiteY0" fmla="*/ 53316 h 55080"/>
                    <a:gd name="connsiteX1" fmla="*/ 416045 w 841870"/>
                    <a:gd name="connsiteY1" fmla="*/ 40016 h 55080"/>
                    <a:gd name="connsiteX2" fmla="*/ 838331 w 841870"/>
                    <a:gd name="connsiteY2" fmla="*/ 16740 h 55080"/>
                    <a:gd name="connsiteX3" fmla="*/ 608900 w 841870"/>
                    <a:gd name="connsiteY3" fmla="*/ 10090 h 55080"/>
                    <a:gd name="connsiteX4" fmla="*/ 442646 w 841870"/>
                    <a:gd name="connsiteY4" fmla="*/ 30041 h 55080"/>
                    <a:gd name="connsiteX5" fmla="*/ 492522 w 841870"/>
                    <a:gd name="connsiteY5" fmla="*/ 115 h 55080"/>
                    <a:gd name="connsiteX6" fmla="*/ 408 w 841870"/>
                    <a:gd name="connsiteY6" fmla="*/ 53316 h 55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1870" h="55080">
                      <a:moveTo>
                        <a:pt x="408" y="53316"/>
                      </a:moveTo>
                      <a:cubicBezTo>
                        <a:pt x="-12338" y="59966"/>
                        <a:pt x="276391" y="46112"/>
                        <a:pt x="416045" y="40016"/>
                      </a:cubicBezTo>
                      <a:cubicBezTo>
                        <a:pt x="555699" y="33920"/>
                        <a:pt x="806188" y="21728"/>
                        <a:pt x="838331" y="16740"/>
                      </a:cubicBezTo>
                      <a:cubicBezTo>
                        <a:pt x="870474" y="11752"/>
                        <a:pt x="674847" y="7873"/>
                        <a:pt x="608900" y="10090"/>
                      </a:cubicBezTo>
                      <a:cubicBezTo>
                        <a:pt x="542953" y="12307"/>
                        <a:pt x="462042" y="31703"/>
                        <a:pt x="442646" y="30041"/>
                      </a:cubicBezTo>
                      <a:cubicBezTo>
                        <a:pt x="423250" y="28379"/>
                        <a:pt x="558470" y="-2102"/>
                        <a:pt x="492522" y="115"/>
                      </a:cubicBezTo>
                      <a:cubicBezTo>
                        <a:pt x="426574" y="2332"/>
                        <a:pt x="13154" y="46666"/>
                        <a:pt x="408" y="533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7" name="フリーフォーム 5216">
                  <a:extLst>
                    <a:ext uri="{FF2B5EF4-FFF2-40B4-BE49-F238E27FC236}">
                      <a16:creationId xmlns:a16="http://schemas.microsoft.com/office/drawing/2014/main" id="{38B62FF3-362B-AA5C-499D-7B7F7B7EE693}"/>
                    </a:ext>
                  </a:extLst>
                </p:cNvPr>
                <p:cNvSpPr/>
                <p:nvPr/>
              </p:nvSpPr>
              <p:spPr>
                <a:xfrm>
                  <a:off x="2590246" y="2769799"/>
                  <a:ext cx="788172" cy="123360"/>
                </a:xfrm>
                <a:custGeom>
                  <a:avLst/>
                  <a:gdLst>
                    <a:gd name="connsiteX0" fmla="*/ 19950 w 788172"/>
                    <a:gd name="connsiteY0" fmla="*/ 2 h 123360"/>
                    <a:gd name="connsiteX1" fmla="*/ 19950 w 788172"/>
                    <a:gd name="connsiteY1" fmla="*/ 106405 h 123360"/>
                    <a:gd name="connsiteX2" fmla="*/ 0 w 788172"/>
                    <a:gd name="connsiteY2" fmla="*/ 106405 h 123360"/>
                    <a:gd name="connsiteX3" fmla="*/ 362435 w 788172"/>
                    <a:gd name="connsiteY3" fmla="*/ 83129 h 123360"/>
                    <a:gd name="connsiteX4" fmla="*/ 123028 w 788172"/>
                    <a:gd name="connsiteY4" fmla="*/ 123030 h 123360"/>
                    <a:gd name="connsiteX5" fmla="*/ 541990 w 788172"/>
                    <a:gd name="connsiteY5" fmla="*/ 56528 h 123360"/>
                    <a:gd name="connsiteX6" fmla="*/ 788046 w 788172"/>
                    <a:gd name="connsiteY6" fmla="*/ 89779 h 123360"/>
                    <a:gd name="connsiteX7" fmla="*/ 578566 w 788172"/>
                    <a:gd name="connsiteY7" fmla="*/ 79804 h 123360"/>
                    <a:gd name="connsiteX8" fmla="*/ 418961 w 788172"/>
                    <a:gd name="connsiteY8" fmla="*/ 69829 h 123360"/>
                    <a:gd name="connsiteX9" fmla="*/ 269332 w 788172"/>
                    <a:gd name="connsiteY9" fmla="*/ 73154 h 123360"/>
                    <a:gd name="connsiteX10" fmla="*/ 26601 w 788172"/>
                    <a:gd name="connsiteY10" fmla="*/ 103080 h 123360"/>
                    <a:gd name="connsiteX11" fmla="*/ 19950 w 788172"/>
                    <a:gd name="connsiteY11" fmla="*/ 2 h 123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8172" h="123360">
                      <a:moveTo>
                        <a:pt x="19950" y="2"/>
                      </a:moveTo>
                      <a:cubicBezTo>
                        <a:pt x="18842" y="556"/>
                        <a:pt x="19950" y="106405"/>
                        <a:pt x="19950" y="106405"/>
                      </a:cubicBezTo>
                      <a:cubicBezTo>
                        <a:pt x="16625" y="124139"/>
                        <a:pt x="0" y="106405"/>
                        <a:pt x="0" y="106405"/>
                      </a:cubicBezTo>
                      <a:cubicBezTo>
                        <a:pt x="57081" y="102526"/>
                        <a:pt x="341930" y="80358"/>
                        <a:pt x="362435" y="83129"/>
                      </a:cubicBezTo>
                      <a:cubicBezTo>
                        <a:pt x="382940" y="85900"/>
                        <a:pt x="93102" y="127463"/>
                        <a:pt x="123028" y="123030"/>
                      </a:cubicBezTo>
                      <a:cubicBezTo>
                        <a:pt x="152954" y="118597"/>
                        <a:pt x="431154" y="62070"/>
                        <a:pt x="541990" y="56528"/>
                      </a:cubicBezTo>
                      <a:cubicBezTo>
                        <a:pt x="652826" y="50986"/>
                        <a:pt x="781950" y="85900"/>
                        <a:pt x="788046" y="89779"/>
                      </a:cubicBezTo>
                      <a:cubicBezTo>
                        <a:pt x="794142" y="93658"/>
                        <a:pt x="578566" y="79804"/>
                        <a:pt x="578566" y="79804"/>
                      </a:cubicBezTo>
                      <a:cubicBezTo>
                        <a:pt x="517052" y="76479"/>
                        <a:pt x="470500" y="70937"/>
                        <a:pt x="418961" y="69829"/>
                      </a:cubicBezTo>
                      <a:lnTo>
                        <a:pt x="269332" y="73154"/>
                      </a:lnTo>
                      <a:cubicBezTo>
                        <a:pt x="203939" y="78696"/>
                        <a:pt x="65948" y="109730"/>
                        <a:pt x="26601" y="103080"/>
                      </a:cubicBezTo>
                      <a:cubicBezTo>
                        <a:pt x="-12746" y="96430"/>
                        <a:pt x="21058" y="-552"/>
                        <a:pt x="19950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8" name="フリーフォーム 5217">
                  <a:extLst>
                    <a:ext uri="{FF2B5EF4-FFF2-40B4-BE49-F238E27FC236}">
                      <a16:creationId xmlns:a16="http://schemas.microsoft.com/office/drawing/2014/main" id="{D7229782-9EE2-CCBD-3724-DE72268EF839}"/>
                    </a:ext>
                  </a:extLst>
                </p:cNvPr>
                <p:cNvSpPr/>
                <p:nvPr/>
              </p:nvSpPr>
              <p:spPr>
                <a:xfrm>
                  <a:off x="2517980" y="2768504"/>
                  <a:ext cx="115651" cy="123596"/>
                </a:xfrm>
                <a:custGeom>
                  <a:avLst/>
                  <a:gdLst>
                    <a:gd name="connsiteX0" fmla="*/ 112167 w 115651"/>
                    <a:gd name="connsiteY0" fmla="*/ 14597 h 123596"/>
                    <a:gd name="connsiteX1" fmla="*/ 9089 w 115651"/>
                    <a:gd name="connsiteY1" fmla="*/ 7947 h 123596"/>
                    <a:gd name="connsiteX2" fmla="*/ 5764 w 115651"/>
                    <a:gd name="connsiteY2" fmla="*/ 27897 h 123596"/>
                    <a:gd name="connsiteX3" fmla="*/ 9089 w 115651"/>
                    <a:gd name="connsiteY3" fmla="*/ 121000 h 123596"/>
                    <a:gd name="connsiteX4" fmla="*/ 115492 w 115651"/>
                    <a:gd name="connsiteY4" fmla="*/ 97724 h 123596"/>
                    <a:gd name="connsiteX5" fmla="*/ 32365 w 115651"/>
                    <a:gd name="connsiteY5" fmla="*/ 97724 h 123596"/>
                    <a:gd name="connsiteX6" fmla="*/ 2439 w 115651"/>
                    <a:gd name="connsiteY6" fmla="*/ 4622 h 123596"/>
                    <a:gd name="connsiteX7" fmla="*/ 112167 w 115651"/>
                    <a:gd name="connsiteY7" fmla="*/ 14597 h 12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5651" h="123596">
                      <a:moveTo>
                        <a:pt x="112167" y="14597"/>
                      </a:moveTo>
                      <a:cubicBezTo>
                        <a:pt x="113275" y="15151"/>
                        <a:pt x="9089" y="7947"/>
                        <a:pt x="9089" y="7947"/>
                      </a:cubicBezTo>
                      <a:cubicBezTo>
                        <a:pt x="-8645" y="10164"/>
                        <a:pt x="5764" y="9055"/>
                        <a:pt x="5764" y="27897"/>
                      </a:cubicBezTo>
                      <a:cubicBezTo>
                        <a:pt x="5764" y="46739"/>
                        <a:pt x="-9199" y="109362"/>
                        <a:pt x="9089" y="121000"/>
                      </a:cubicBezTo>
                      <a:cubicBezTo>
                        <a:pt x="27377" y="132638"/>
                        <a:pt x="111613" y="101603"/>
                        <a:pt x="115492" y="97724"/>
                      </a:cubicBezTo>
                      <a:cubicBezTo>
                        <a:pt x="119371" y="93845"/>
                        <a:pt x="51207" y="113241"/>
                        <a:pt x="32365" y="97724"/>
                      </a:cubicBezTo>
                      <a:cubicBezTo>
                        <a:pt x="13523" y="82207"/>
                        <a:pt x="-6428" y="19031"/>
                        <a:pt x="2439" y="4622"/>
                      </a:cubicBezTo>
                      <a:cubicBezTo>
                        <a:pt x="11306" y="-9787"/>
                        <a:pt x="111059" y="14043"/>
                        <a:pt x="112167" y="145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9" name="フリーフォーム 5218">
                  <a:extLst>
                    <a:ext uri="{FF2B5EF4-FFF2-40B4-BE49-F238E27FC236}">
                      <a16:creationId xmlns:a16="http://schemas.microsoft.com/office/drawing/2014/main" id="{08A68462-F76E-1DC2-DC82-5493006F8F0E}"/>
                    </a:ext>
                  </a:extLst>
                </p:cNvPr>
                <p:cNvSpPr/>
                <p:nvPr/>
              </p:nvSpPr>
              <p:spPr>
                <a:xfrm>
                  <a:off x="2284099" y="1924841"/>
                  <a:ext cx="286272" cy="811346"/>
                </a:xfrm>
                <a:custGeom>
                  <a:avLst/>
                  <a:gdLst>
                    <a:gd name="connsiteX0" fmla="*/ 238 w 286272"/>
                    <a:gd name="connsiteY0" fmla="*/ 387 h 811346"/>
                    <a:gd name="connsiteX1" fmla="*/ 239645 w 286272"/>
                    <a:gd name="connsiteY1" fmla="*/ 332896 h 811346"/>
                    <a:gd name="connsiteX2" fmla="*/ 199744 w 286272"/>
                    <a:gd name="connsiteY2" fmla="*/ 572302 h 811346"/>
                    <a:gd name="connsiteX3" fmla="*/ 276221 w 286272"/>
                    <a:gd name="connsiteY3" fmla="*/ 801734 h 811346"/>
                    <a:gd name="connsiteX4" fmla="*/ 252945 w 286272"/>
                    <a:gd name="connsiteY4" fmla="*/ 745207 h 811346"/>
                    <a:gd name="connsiteX5" fmla="*/ 183118 w 286272"/>
                    <a:gd name="connsiteY5" fmla="*/ 535726 h 811346"/>
                    <a:gd name="connsiteX6" fmla="*/ 286196 w 286272"/>
                    <a:gd name="connsiteY6" fmla="*/ 419348 h 811346"/>
                    <a:gd name="connsiteX7" fmla="*/ 196419 w 286272"/>
                    <a:gd name="connsiteY7" fmla="*/ 269719 h 811346"/>
                    <a:gd name="connsiteX8" fmla="*/ 238 w 286272"/>
                    <a:gd name="connsiteY8" fmla="*/ 387 h 811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6272" h="811346">
                      <a:moveTo>
                        <a:pt x="238" y="387"/>
                      </a:moveTo>
                      <a:cubicBezTo>
                        <a:pt x="7442" y="10916"/>
                        <a:pt x="206394" y="237577"/>
                        <a:pt x="239645" y="332896"/>
                      </a:cubicBezTo>
                      <a:cubicBezTo>
                        <a:pt x="272896" y="428215"/>
                        <a:pt x="193648" y="494162"/>
                        <a:pt x="199744" y="572302"/>
                      </a:cubicBezTo>
                      <a:cubicBezTo>
                        <a:pt x="205840" y="650442"/>
                        <a:pt x="267354" y="772916"/>
                        <a:pt x="276221" y="801734"/>
                      </a:cubicBezTo>
                      <a:cubicBezTo>
                        <a:pt x="285088" y="830552"/>
                        <a:pt x="268462" y="789541"/>
                        <a:pt x="252945" y="745207"/>
                      </a:cubicBezTo>
                      <a:cubicBezTo>
                        <a:pt x="237428" y="700873"/>
                        <a:pt x="177576" y="590036"/>
                        <a:pt x="183118" y="535726"/>
                      </a:cubicBezTo>
                      <a:cubicBezTo>
                        <a:pt x="188660" y="481416"/>
                        <a:pt x="283979" y="463682"/>
                        <a:pt x="286196" y="419348"/>
                      </a:cubicBezTo>
                      <a:cubicBezTo>
                        <a:pt x="288413" y="375014"/>
                        <a:pt x="241862" y="342871"/>
                        <a:pt x="196419" y="269719"/>
                      </a:cubicBezTo>
                      <a:cubicBezTo>
                        <a:pt x="150976" y="196567"/>
                        <a:pt x="-6966" y="-10142"/>
                        <a:pt x="238" y="3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20" name="フリーフォーム 5219">
                  <a:extLst>
                    <a:ext uri="{FF2B5EF4-FFF2-40B4-BE49-F238E27FC236}">
                      <a16:creationId xmlns:a16="http://schemas.microsoft.com/office/drawing/2014/main" id="{5D716089-E551-617D-97A8-FDB6D05EA4F5}"/>
                    </a:ext>
                  </a:extLst>
                </p:cNvPr>
                <p:cNvSpPr/>
                <p:nvPr/>
              </p:nvSpPr>
              <p:spPr>
                <a:xfrm>
                  <a:off x="2555631" y="2184327"/>
                  <a:ext cx="82667" cy="555003"/>
                </a:xfrm>
                <a:custGeom>
                  <a:avLst/>
                  <a:gdLst>
                    <a:gd name="connsiteX0" fmla="*/ 41265 w 82667"/>
                    <a:gd name="connsiteY0" fmla="*/ 258 h 555003"/>
                    <a:gd name="connsiteX1" fmla="*/ 67866 w 82667"/>
                    <a:gd name="connsiteY1" fmla="*/ 129936 h 555003"/>
                    <a:gd name="connsiteX2" fmla="*/ 17989 w 82667"/>
                    <a:gd name="connsiteY2" fmla="*/ 302841 h 555003"/>
                    <a:gd name="connsiteX3" fmla="*/ 37940 w 82667"/>
                    <a:gd name="connsiteY3" fmla="*/ 552223 h 555003"/>
                    <a:gd name="connsiteX4" fmla="*/ 31290 w 82667"/>
                    <a:gd name="connsiteY4" fmla="*/ 429194 h 555003"/>
                    <a:gd name="connsiteX5" fmla="*/ 1364 w 82667"/>
                    <a:gd name="connsiteY5" fmla="*/ 312816 h 555003"/>
                    <a:gd name="connsiteX6" fmla="*/ 81166 w 82667"/>
                    <a:gd name="connsiteY6" fmla="*/ 163187 h 555003"/>
                    <a:gd name="connsiteX7" fmla="*/ 41265 w 82667"/>
                    <a:gd name="connsiteY7" fmla="*/ 258 h 555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667" h="555003">
                      <a:moveTo>
                        <a:pt x="41265" y="258"/>
                      </a:moveTo>
                      <a:cubicBezTo>
                        <a:pt x="39048" y="-5284"/>
                        <a:pt x="71745" y="79506"/>
                        <a:pt x="67866" y="129936"/>
                      </a:cubicBezTo>
                      <a:cubicBezTo>
                        <a:pt x="63987" y="180366"/>
                        <a:pt x="22977" y="232460"/>
                        <a:pt x="17989" y="302841"/>
                      </a:cubicBezTo>
                      <a:cubicBezTo>
                        <a:pt x="13001" y="373222"/>
                        <a:pt x="35723" y="531164"/>
                        <a:pt x="37940" y="552223"/>
                      </a:cubicBezTo>
                      <a:cubicBezTo>
                        <a:pt x="40157" y="573282"/>
                        <a:pt x="37386" y="469095"/>
                        <a:pt x="31290" y="429194"/>
                      </a:cubicBezTo>
                      <a:cubicBezTo>
                        <a:pt x="25194" y="389293"/>
                        <a:pt x="-6949" y="357151"/>
                        <a:pt x="1364" y="312816"/>
                      </a:cubicBezTo>
                      <a:cubicBezTo>
                        <a:pt x="9677" y="268482"/>
                        <a:pt x="70637" y="213063"/>
                        <a:pt x="81166" y="163187"/>
                      </a:cubicBezTo>
                      <a:cubicBezTo>
                        <a:pt x="91695" y="113311"/>
                        <a:pt x="43482" y="5800"/>
                        <a:pt x="41265" y="2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21" name="フリーフォーム 5220">
                  <a:extLst>
                    <a:ext uri="{FF2B5EF4-FFF2-40B4-BE49-F238E27FC236}">
                      <a16:creationId xmlns:a16="http://schemas.microsoft.com/office/drawing/2014/main" id="{2A6A9555-B594-75E9-911C-68B08C327629}"/>
                    </a:ext>
                  </a:extLst>
                </p:cNvPr>
                <p:cNvSpPr/>
                <p:nvPr/>
              </p:nvSpPr>
              <p:spPr>
                <a:xfrm>
                  <a:off x="3441319" y="2614579"/>
                  <a:ext cx="305020" cy="145458"/>
                </a:xfrm>
                <a:custGeom>
                  <a:avLst/>
                  <a:gdLst>
                    <a:gd name="connsiteX0" fmla="*/ 150 w 305020"/>
                    <a:gd name="connsiteY0" fmla="*/ 145246 h 145458"/>
                    <a:gd name="connsiteX1" fmla="*/ 60002 w 305020"/>
                    <a:gd name="connsiteY1" fmla="*/ 75420 h 145458"/>
                    <a:gd name="connsiteX2" fmla="*/ 299408 w 305020"/>
                    <a:gd name="connsiteY2" fmla="*/ 2268 h 145458"/>
                    <a:gd name="connsiteX3" fmla="*/ 216281 w 305020"/>
                    <a:gd name="connsiteY3" fmla="*/ 25543 h 145458"/>
                    <a:gd name="connsiteX4" fmla="*/ 69977 w 305020"/>
                    <a:gd name="connsiteY4" fmla="*/ 95370 h 145458"/>
                    <a:gd name="connsiteX5" fmla="*/ 150 w 305020"/>
                    <a:gd name="connsiteY5" fmla="*/ 145246 h 14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5020" h="145458">
                      <a:moveTo>
                        <a:pt x="150" y="145246"/>
                      </a:moveTo>
                      <a:cubicBezTo>
                        <a:pt x="-1512" y="141921"/>
                        <a:pt x="10126" y="99250"/>
                        <a:pt x="60002" y="75420"/>
                      </a:cubicBezTo>
                      <a:cubicBezTo>
                        <a:pt x="109878" y="51590"/>
                        <a:pt x="273362" y="10581"/>
                        <a:pt x="299408" y="2268"/>
                      </a:cubicBezTo>
                      <a:cubicBezTo>
                        <a:pt x="325454" y="-6045"/>
                        <a:pt x="254519" y="10026"/>
                        <a:pt x="216281" y="25543"/>
                      </a:cubicBezTo>
                      <a:cubicBezTo>
                        <a:pt x="178043" y="41060"/>
                        <a:pt x="101565" y="78745"/>
                        <a:pt x="69977" y="95370"/>
                      </a:cubicBezTo>
                      <a:cubicBezTo>
                        <a:pt x="38389" y="111995"/>
                        <a:pt x="1812" y="148571"/>
                        <a:pt x="150" y="1452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53A564E4-AB65-93BC-8FA0-CDB66C492A78}"/>
                  </a:ext>
                </a:extLst>
              </p:cNvPr>
              <p:cNvSpPr/>
              <p:nvPr/>
            </p:nvSpPr>
            <p:spPr>
              <a:xfrm>
                <a:off x="4367877" y="1539004"/>
                <a:ext cx="760754" cy="360055"/>
              </a:xfrm>
              <a:custGeom>
                <a:avLst/>
                <a:gdLst>
                  <a:gd name="connsiteX0" fmla="*/ 923 w 760754"/>
                  <a:gd name="connsiteY0" fmla="*/ 359646 h 360055"/>
                  <a:gd name="connsiteX1" fmla="*/ 308898 w 760754"/>
                  <a:gd name="connsiteY1" fmla="*/ 86596 h 360055"/>
                  <a:gd name="connsiteX2" fmla="*/ 181898 w 760754"/>
                  <a:gd name="connsiteY2" fmla="*/ 181846 h 360055"/>
                  <a:gd name="connsiteX3" fmla="*/ 524798 w 760754"/>
                  <a:gd name="connsiteY3" fmla="*/ 7221 h 360055"/>
                  <a:gd name="connsiteX4" fmla="*/ 759748 w 760754"/>
                  <a:gd name="connsiteY4" fmla="*/ 32621 h 360055"/>
                  <a:gd name="connsiteX5" fmla="*/ 600998 w 760754"/>
                  <a:gd name="connsiteY5" fmla="*/ 26271 h 360055"/>
                  <a:gd name="connsiteX6" fmla="*/ 394623 w 760754"/>
                  <a:gd name="connsiteY6" fmla="*/ 42146 h 360055"/>
                  <a:gd name="connsiteX7" fmla="*/ 137448 w 760754"/>
                  <a:gd name="connsiteY7" fmla="*/ 204071 h 360055"/>
                  <a:gd name="connsiteX8" fmla="*/ 210473 w 760754"/>
                  <a:gd name="connsiteY8" fmla="*/ 150096 h 360055"/>
                  <a:gd name="connsiteX9" fmla="*/ 923 w 760754"/>
                  <a:gd name="connsiteY9" fmla="*/ 359646 h 36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0754" h="360055">
                    <a:moveTo>
                      <a:pt x="923" y="359646"/>
                    </a:moveTo>
                    <a:cubicBezTo>
                      <a:pt x="17327" y="349063"/>
                      <a:pt x="278736" y="116229"/>
                      <a:pt x="308898" y="86596"/>
                    </a:cubicBezTo>
                    <a:cubicBezTo>
                      <a:pt x="339061" y="56963"/>
                      <a:pt x="145915" y="195075"/>
                      <a:pt x="181898" y="181846"/>
                    </a:cubicBezTo>
                    <a:cubicBezTo>
                      <a:pt x="217881" y="168617"/>
                      <a:pt x="428490" y="32092"/>
                      <a:pt x="524798" y="7221"/>
                    </a:cubicBezTo>
                    <a:cubicBezTo>
                      <a:pt x="621106" y="-17650"/>
                      <a:pt x="747048" y="29446"/>
                      <a:pt x="759748" y="32621"/>
                    </a:cubicBezTo>
                    <a:cubicBezTo>
                      <a:pt x="772448" y="35796"/>
                      <a:pt x="661852" y="24684"/>
                      <a:pt x="600998" y="26271"/>
                    </a:cubicBezTo>
                    <a:cubicBezTo>
                      <a:pt x="540144" y="27858"/>
                      <a:pt x="471881" y="12513"/>
                      <a:pt x="394623" y="42146"/>
                    </a:cubicBezTo>
                    <a:cubicBezTo>
                      <a:pt x="317365" y="71779"/>
                      <a:pt x="168140" y="186079"/>
                      <a:pt x="137448" y="204071"/>
                    </a:cubicBezTo>
                    <a:cubicBezTo>
                      <a:pt x="106756" y="222063"/>
                      <a:pt x="228994" y="127871"/>
                      <a:pt x="210473" y="150096"/>
                    </a:cubicBezTo>
                    <a:cubicBezTo>
                      <a:pt x="191952" y="172321"/>
                      <a:pt x="-15481" y="370229"/>
                      <a:pt x="923" y="3596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30EB2350-2B46-A000-13CA-F89C954CD5A0}"/>
                  </a:ext>
                </a:extLst>
              </p:cNvPr>
              <p:cNvSpPr/>
              <p:nvPr/>
            </p:nvSpPr>
            <p:spPr>
              <a:xfrm>
                <a:off x="4390818" y="1833623"/>
                <a:ext cx="19592" cy="191267"/>
              </a:xfrm>
              <a:custGeom>
                <a:avLst/>
                <a:gdLst>
                  <a:gd name="connsiteX0" fmla="*/ 9732 w 19592"/>
                  <a:gd name="connsiteY0" fmla="*/ 1527 h 191267"/>
                  <a:gd name="connsiteX1" fmla="*/ 207 w 19592"/>
                  <a:gd name="connsiteY1" fmla="*/ 188852 h 191267"/>
                  <a:gd name="connsiteX2" fmla="*/ 19257 w 19592"/>
                  <a:gd name="connsiteY2" fmla="*/ 103127 h 191267"/>
                  <a:gd name="connsiteX3" fmla="*/ 9732 w 19592"/>
                  <a:gd name="connsiteY3" fmla="*/ 1527 h 19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92" h="191267">
                    <a:moveTo>
                      <a:pt x="9732" y="1527"/>
                    </a:moveTo>
                    <a:cubicBezTo>
                      <a:pt x="6557" y="15814"/>
                      <a:pt x="-1381" y="171919"/>
                      <a:pt x="207" y="188852"/>
                    </a:cubicBezTo>
                    <a:cubicBezTo>
                      <a:pt x="1794" y="205785"/>
                      <a:pt x="17140" y="129056"/>
                      <a:pt x="19257" y="103127"/>
                    </a:cubicBezTo>
                    <a:cubicBezTo>
                      <a:pt x="21374" y="77198"/>
                      <a:pt x="12907" y="-12760"/>
                      <a:pt x="9732" y="15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2DC8370B-B166-8354-BC07-72C38E61F2F5}"/>
                  </a:ext>
                </a:extLst>
              </p:cNvPr>
              <p:cNvSpPr/>
              <p:nvPr/>
            </p:nvSpPr>
            <p:spPr>
              <a:xfrm>
                <a:off x="4352669" y="1624707"/>
                <a:ext cx="1064837" cy="455004"/>
              </a:xfrm>
              <a:custGeom>
                <a:avLst/>
                <a:gdLst>
                  <a:gd name="connsiteX0" fmla="*/ 256 w 1064837"/>
                  <a:gd name="connsiteY0" fmla="*/ 454918 h 455004"/>
                  <a:gd name="connsiteX1" fmla="*/ 222506 w 1064837"/>
                  <a:gd name="connsiteY1" fmla="*/ 172343 h 455004"/>
                  <a:gd name="connsiteX2" fmla="*/ 206631 w 1064837"/>
                  <a:gd name="connsiteY2" fmla="*/ 207268 h 455004"/>
                  <a:gd name="connsiteX3" fmla="*/ 479681 w 1064837"/>
                  <a:gd name="connsiteY3" fmla="*/ 42168 h 455004"/>
                  <a:gd name="connsiteX4" fmla="*/ 463806 w 1064837"/>
                  <a:gd name="connsiteY4" fmla="*/ 64393 h 455004"/>
                  <a:gd name="connsiteX5" fmla="*/ 720981 w 1064837"/>
                  <a:gd name="connsiteY5" fmla="*/ 32643 h 455004"/>
                  <a:gd name="connsiteX6" fmla="*/ 860681 w 1064837"/>
                  <a:gd name="connsiteY6" fmla="*/ 67568 h 455004"/>
                  <a:gd name="connsiteX7" fmla="*/ 1051181 w 1064837"/>
                  <a:gd name="connsiteY7" fmla="*/ 312043 h 455004"/>
                  <a:gd name="connsiteX8" fmla="*/ 1022606 w 1064837"/>
                  <a:gd name="connsiteY8" fmla="*/ 258068 h 455004"/>
                  <a:gd name="connsiteX9" fmla="*/ 806706 w 1064837"/>
                  <a:gd name="connsiteY9" fmla="*/ 92968 h 455004"/>
                  <a:gd name="connsiteX10" fmla="*/ 873381 w 1064837"/>
                  <a:gd name="connsiteY10" fmla="*/ 86618 h 455004"/>
                  <a:gd name="connsiteX11" fmla="*/ 774956 w 1064837"/>
                  <a:gd name="connsiteY11" fmla="*/ 893 h 455004"/>
                  <a:gd name="connsiteX12" fmla="*/ 495556 w 1064837"/>
                  <a:gd name="connsiteY12" fmla="*/ 51693 h 455004"/>
                  <a:gd name="connsiteX13" fmla="*/ 184406 w 1064837"/>
                  <a:gd name="connsiteY13" fmla="*/ 200918 h 455004"/>
                  <a:gd name="connsiteX14" fmla="*/ 256 w 1064837"/>
                  <a:gd name="connsiteY14" fmla="*/ 454918 h 455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4837" h="455004">
                    <a:moveTo>
                      <a:pt x="256" y="454918"/>
                    </a:moveTo>
                    <a:cubicBezTo>
                      <a:pt x="6606" y="450156"/>
                      <a:pt x="188110" y="213618"/>
                      <a:pt x="222506" y="172343"/>
                    </a:cubicBezTo>
                    <a:cubicBezTo>
                      <a:pt x="256902" y="131068"/>
                      <a:pt x="163769" y="228964"/>
                      <a:pt x="206631" y="207268"/>
                    </a:cubicBezTo>
                    <a:cubicBezTo>
                      <a:pt x="249494" y="185572"/>
                      <a:pt x="436819" y="65980"/>
                      <a:pt x="479681" y="42168"/>
                    </a:cubicBezTo>
                    <a:cubicBezTo>
                      <a:pt x="522544" y="18355"/>
                      <a:pt x="423589" y="65981"/>
                      <a:pt x="463806" y="64393"/>
                    </a:cubicBezTo>
                    <a:cubicBezTo>
                      <a:pt x="504023" y="62805"/>
                      <a:pt x="654835" y="32114"/>
                      <a:pt x="720981" y="32643"/>
                    </a:cubicBezTo>
                    <a:cubicBezTo>
                      <a:pt x="787127" y="33172"/>
                      <a:pt x="805648" y="21001"/>
                      <a:pt x="860681" y="67568"/>
                    </a:cubicBezTo>
                    <a:cubicBezTo>
                      <a:pt x="915714" y="114135"/>
                      <a:pt x="1024194" y="280293"/>
                      <a:pt x="1051181" y="312043"/>
                    </a:cubicBezTo>
                    <a:cubicBezTo>
                      <a:pt x="1078168" y="343793"/>
                      <a:pt x="1063352" y="294580"/>
                      <a:pt x="1022606" y="258068"/>
                    </a:cubicBezTo>
                    <a:cubicBezTo>
                      <a:pt x="981860" y="221556"/>
                      <a:pt x="831577" y="121543"/>
                      <a:pt x="806706" y="92968"/>
                    </a:cubicBezTo>
                    <a:cubicBezTo>
                      <a:pt x="781835" y="64393"/>
                      <a:pt x="878673" y="101964"/>
                      <a:pt x="873381" y="86618"/>
                    </a:cubicBezTo>
                    <a:cubicBezTo>
                      <a:pt x="868089" y="71272"/>
                      <a:pt x="837927" y="6714"/>
                      <a:pt x="774956" y="893"/>
                    </a:cubicBezTo>
                    <a:cubicBezTo>
                      <a:pt x="711985" y="-4928"/>
                      <a:pt x="593981" y="18356"/>
                      <a:pt x="495556" y="51693"/>
                    </a:cubicBezTo>
                    <a:cubicBezTo>
                      <a:pt x="397131" y="85030"/>
                      <a:pt x="262193" y="136360"/>
                      <a:pt x="184406" y="200918"/>
                    </a:cubicBezTo>
                    <a:cubicBezTo>
                      <a:pt x="106619" y="265476"/>
                      <a:pt x="-6094" y="459680"/>
                      <a:pt x="256" y="4549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44ED3E2B-7B79-143D-CEC8-D17738AFD4D0}"/>
                  </a:ext>
                </a:extLst>
              </p:cNvPr>
              <p:cNvSpPr/>
              <p:nvPr/>
            </p:nvSpPr>
            <p:spPr>
              <a:xfrm>
                <a:off x="4324186" y="1845332"/>
                <a:ext cx="1070142" cy="237809"/>
              </a:xfrm>
              <a:custGeom>
                <a:avLst/>
                <a:gdLst>
                  <a:gd name="connsiteX0" fmla="*/ 3339 w 1070142"/>
                  <a:gd name="connsiteY0" fmla="*/ 237468 h 237809"/>
                  <a:gd name="connsiteX1" fmla="*/ 568489 w 1070142"/>
                  <a:gd name="connsiteY1" fmla="*/ 69193 h 237809"/>
                  <a:gd name="connsiteX2" fmla="*/ 270039 w 1070142"/>
                  <a:gd name="connsiteY2" fmla="*/ 116818 h 237809"/>
                  <a:gd name="connsiteX3" fmla="*/ 746289 w 1070142"/>
                  <a:gd name="connsiteY3" fmla="*/ 34268 h 237809"/>
                  <a:gd name="connsiteX4" fmla="*/ 803439 w 1070142"/>
                  <a:gd name="connsiteY4" fmla="*/ 21568 h 237809"/>
                  <a:gd name="connsiteX5" fmla="*/ 1070139 w 1070142"/>
                  <a:gd name="connsiteY5" fmla="*/ 69193 h 237809"/>
                  <a:gd name="connsiteX6" fmla="*/ 809789 w 1070142"/>
                  <a:gd name="connsiteY6" fmla="*/ 12043 h 237809"/>
                  <a:gd name="connsiteX7" fmla="*/ 771689 w 1070142"/>
                  <a:gd name="connsiteY7" fmla="*/ 8868 h 237809"/>
                  <a:gd name="connsiteX8" fmla="*/ 352589 w 1070142"/>
                  <a:gd name="connsiteY8" fmla="*/ 110468 h 237809"/>
                  <a:gd name="connsiteX9" fmla="*/ 3339 w 1070142"/>
                  <a:gd name="connsiteY9" fmla="*/ 237468 h 23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142" h="237809">
                    <a:moveTo>
                      <a:pt x="3339" y="237468"/>
                    </a:moveTo>
                    <a:cubicBezTo>
                      <a:pt x="39322" y="230589"/>
                      <a:pt x="524039" y="89301"/>
                      <a:pt x="568489" y="69193"/>
                    </a:cubicBezTo>
                    <a:cubicBezTo>
                      <a:pt x="612939" y="49085"/>
                      <a:pt x="240406" y="122639"/>
                      <a:pt x="270039" y="116818"/>
                    </a:cubicBezTo>
                    <a:cubicBezTo>
                      <a:pt x="299672" y="110997"/>
                      <a:pt x="657389" y="50143"/>
                      <a:pt x="746289" y="34268"/>
                    </a:cubicBezTo>
                    <a:cubicBezTo>
                      <a:pt x="835189" y="18393"/>
                      <a:pt x="749464" y="15747"/>
                      <a:pt x="803439" y="21568"/>
                    </a:cubicBezTo>
                    <a:cubicBezTo>
                      <a:pt x="857414" y="27389"/>
                      <a:pt x="1069081" y="70781"/>
                      <a:pt x="1070139" y="69193"/>
                    </a:cubicBezTo>
                    <a:cubicBezTo>
                      <a:pt x="1071197" y="67605"/>
                      <a:pt x="859531" y="22097"/>
                      <a:pt x="809789" y="12043"/>
                    </a:cubicBezTo>
                    <a:cubicBezTo>
                      <a:pt x="760047" y="1989"/>
                      <a:pt x="847889" y="-7536"/>
                      <a:pt x="771689" y="8868"/>
                    </a:cubicBezTo>
                    <a:cubicBezTo>
                      <a:pt x="695489" y="25272"/>
                      <a:pt x="473768" y="75543"/>
                      <a:pt x="352589" y="110468"/>
                    </a:cubicBezTo>
                    <a:cubicBezTo>
                      <a:pt x="231410" y="145393"/>
                      <a:pt x="-32644" y="244347"/>
                      <a:pt x="3339" y="2374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070AE253-06C1-AFD8-68EA-3419762DE126}"/>
                  </a:ext>
                </a:extLst>
              </p:cNvPr>
              <p:cNvSpPr/>
              <p:nvPr/>
            </p:nvSpPr>
            <p:spPr>
              <a:xfrm>
                <a:off x="3875528" y="2056645"/>
                <a:ext cx="547796" cy="323374"/>
              </a:xfrm>
              <a:custGeom>
                <a:avLst/>
                <a:gdLst>
                  <a:gd name="connsiteX0" fmla="*/ 547247 w 547796"/>
                  <a:gd name="connsiteY0" fmla="*/ 755 h 323374"/>
                  <a:gd name="connsiteX1" fmla="*/ 124972 w 547796"/>
                  <a:gd name="connsiteY1" fmla="*/ 219830 h 323374"/>
                  <a:gd name="connsiteX2" fmla="*/ 7497 w 547796"/>
                  <a:gd name="connsiteY2" fmla="*/ 321430 h 323374"/>
                  <a:gd name="connsiteX3" fmla="*/ 296422 w 547796"/>
                  <a:gd name="connsiteY3" fmla="*/ 137280 h 323374"/>
                  <a:gd name="connsiteX4" fmla="*/ 217047 w 547796"/>
                  <a:gd name="connsiteY4" fmla="*/ 146805 h 323374"/>
                  <a:gd name="connsiteX5" fmla="*/ 547247 w 547796"/>
                  <a:gd name="connsiteY5" fmla="*/ 755 h 323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7796" h="323374">
                    <a:moveTo>
                      <a:pt x="547247" y="755"/>
                    </a:moveTo>
                    <a:cubicBezTo>
                      <a:pt x="531901" y="12926"/>
                      <a:pt x="214930" y="166384"/>
                      <a:pt x="124972" y="219830"/>
                    </a:cubicBezTo>
                    <a:cubicBezTo>
                      <a:pt x="35014" y="273276"/>
                      <a:pt x="-21078" y="335188"/>
                      <a:pt x="7497" y="321430"/>
                    </a:cubicBezTo>
                    <a:cubicBezTo>
                      <a:pt x="36072" y="307672"/>
                      <a:pt x="261497" y="166384"/>
                      <a:pt x="296422" y="137280"/>
                    </a:cubicBezTo>
                    <a:cubicBezTo>
                      <a:pt x="331347" y="108176"/>
                      <a:pt x="182122" y="166384"/>
                      <a:pt x="217047" y="146805"/>
                    </a:cubicBezTo>
                    <a:cubicBezTo>
                      <a:pt x="251972" y="127226"/>
                      <a:pt x="562593" y="-11416"/>
                      <a:pt x="547247" y="7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0B8C0803-CD45-E356-D13E-FFC914513974}"/>
                  </a:ext>
                </a:extLst>
              </p:cNvPr>
              <p:cNvSpPr/>
              <p:nvPr/>
            </p:nvSpPr>
            <p:spPr>
              <a:xfrm>
                <a:off x="5421870" y="1973217"/>
                <a:ext cx="784842" cy="550562"/>
              </a:xfrm>
              <a:custGeom>
                <a:avLst/>
                <a:gdLst>
                  <a:gd name="connsiteX0" fmla="*/ 1030 w 784842"/>
                  <a:gd name="connsiteY0" fmla="*/ 1633 h 550562"/>
                  <a:gd name="connsiteX1" fmla="*/ 283605 w 784842"/>
                  <a:gd name="connsiteY1" fmla="*/ 157208 h 550562"/>
                  <a:gd name="connsiteX2" fmla="*/ 547130 w 784842"/>
                  <a:gd name="connsiteY2" fmla="*/ 366758 h 550562"/>
                  <a:gd name="connsiteX3" fmla="*/ 772555 w 784842"/>
                  <a:gd name="connsiteY3" fmla="*/ 547733 h 550562"/>
                  <a:gd name="connsiteX4" fmla="*/ 709055 w 784842"/>
                  <a:gd name="connsiteY4" fmla="*/ 462008 h 550562"/>
                  <a:gd name="connsiteX5" fmla="*/ 324880 w 784842"/>
                  <a:gd name="connsiteY5" fmla="*/ 261983 h 550562"/>
                  <a:gd name="connsiteX6" fmla="*/ 388380 w 784842"/>
                  <a:gd name="connsiteY6" fmla="*/ 255633 h 550562"/>
                  <a:gd name="connsiteX7" fmla="*/ 1030 w 784842"/>
                  <a:gd name="connsiteY7" fmla="*/ 1633 h 55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842" h="550562">
                    <a:moveTo>
                      <a:pt x="1030" y="1633"/>
                    </a:moveTo>
                    <a:cubicBezTo>
                      <a:pt x="-16433" y="-14771"/>
                      <a:pt x="192588" y="96354"/>
                      <a:pt x="283605" y="157208"/>
                    </a:cubicBezTo>
                    <a:cubicBezTo>
                      <a:pt x="374622" y="218062"/>
                      <a:pt x="547130" y="366758"/>
                      <a:pt x="547130" y="366758"/>
                    </a:cubicBezTo>
                    <a:cubicBezTo>
                      <a:pt x="628622" y="431846"/>
                      <a:pt x="745568" y="531858"/>
                      <a:pt x="772555" y="547733"/>
                    </a:cubicBezTo>
                    <a:cubicBezTo>
                      <a:pt x="799543" y="563608"/>
                      <a:pt x="783667" y="509633"/>
                      <a:pt x="709055" y="462008"/>
                    </a:cubicBezTo>
                    <a:cubicBezTo>
                      <a:pt x="634443" y="414383"/>
                      <a:pt x="378326" y="296379"/>
                      <a:pt x="324880" y="261983"/>
                    </a:cubicBezTo>
                    <a:cubicBezTo>
                      <a:pt x="271434" y="227587"/>
                      <a:pt x="437592" y="296379"/>
                      <a:pt x="388380" y="255633"/>
                    </a:cubicBezTo>
                    <a:cubicBezTo>
                      <a:pt x="339168" y="214887"/>
                      <a:pt x="18493" y="18037"/>
                      <a:pt x="1030" y="16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A55C4CB3-4B2B-5A99-277A-319C65A9265A}"/>
                  </a:ext>
                </a:extLst>
              </p:cNvPr>
              <p:cNvSpPr/>
              <p:nvPr/>
            </p:nvSpPr>
            <p:spPr>
              <a:xfrm>
                <a:off x="6194403" y="2571737"/>
                <a:ext cx="216181" cy="879572"/>
              </a:xfrm>
              <a:custGeom>
                <a:avLst/>
                <a:gdLst>
                  <a:gd name="connsiteX0" fmla="*/ 22 w 216181"/>
                  <a:gd name="connsiteY0" fmla="*/ 13 h 879572"/>
                  <a:gd name="connsiteX1" fmla="*/ 184172 w 216181"/>
                  <a:gd name="connsiteY1" fmla="*/ 333388 h 879572"/>
                  <a:gd name="connsiteX2" fmla="*/ 190522 w 216181"/>
                  <a:gd name="connsiteY2" fmla="*/ 558813 h 879572"/>
                  <a:gd name="connsiteX3" fmla="*/ 82572 w 216181"/>
                  <a:gd name="connsiteY3" fmla="*/ 879488 h 879572"/>
                  <a:gd name="connsiteX4" fmla="*/ 212747 w 216181"/>
                  <a:gd name="connsiteY4" fmla="*/ 590563 h 879572"/>
                  <a:gd name="connsiteX5" fmla="*/ 177822 w 216181"/>
                  <a:gd name="connsiteY5" fmla="*/ 574688 h 879572"/>
                  <a:gd name="connsiteX6" fmla="*/ 171472 w 216181"/>
                  <a:gd name="connsiteY6" fmla="*/ 346088 h 879572"/>
                  <a:gd name="connsiteX7" fmla="*/ 22 w 216181"/>
                  <a:gd name="connsiteY7" fmla="*/ 13 h 87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181" h="879572">
                    <a:moveTo>
                      <a:pt x="22" y="13"/>
                    </a:moveTo>
                    <a:cubicBezTo>
                      <a:pt x="2139" y="-2104"/>
                      <a:pt x="152422" y="240255"/>
                      <a:pt x="184172" y="333388"/>
                    </a:cubicBezTo>
                    <a:cubicBezTo>
                      <a:pt x="215922" y="426521"/>
                      <a:pt x="207455" y="467796"/>
                      <a:pt x="190522" y="558813"/>
                    </a:cubicBezTo>
                    <a:cubicBezTo>
                      <a:pt x="173589" y="649830"/>
                      <a:pt x="78868" y="874196"/>
                      <a:pt x="82572" y="879488"/>
                    </a:cubicBezTo>
                    <a:cubicBezTo>
                      <a:pt x="86276" y="884780"/>
                      <a:pt x="196872" y="641363"/>
                      <a:pt x="212747" y="590563"/>
                    </a:cubicBezTo>
                    <a:cubicBezTo>
                      <a:pt x="228622" y="539763"/>
                      <a:pt x="184701" y="615434"/>
                      <a:pt x="177822" y="574688"/>
                    </a:cubicBezTo>
                    <a:cubicBezTo>
                      <a:pt x="170943" y="533942"/>
                      <a:pt x="198459" y="437634"/>
                      <a:pt x="171472" y="346088"/>
                    </a:cubicBezTo>
                    <a:cubicBezTo>
                      <a:pt x="144485" y="254542"/>
                      <a:pt x="-2095" y="2130"/>
                      <a:pt x="22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C62F9643-A6AB-5130-27FE-442A29BD2FED}"/>
                  </a:ext>
                </a:extLst>
              </p:cNvPr>
              <p:cNvSpPr/>
              <p:nvPr/>
            </p:nvSpPr>
            <p:spPr>
              <a:xfrm>
                <a:off x="5885813" y="2870148"/>
                <a:ext cx="434913" cy="1415962"/>
              </a:xfrm>
              <a:custGeom>
                <a:avLst/>
                <a:gdLst>
                  <a:gd name="connsiteX0" fmla="*/ 416562 w 434913"/>
                  <a:gd name="connsiteY0" fmla="*/ 52 h 1415962"/>
                  <a:gd name="connsiteX1" fmla="*/ 413387 w 434913"/>
                  <a:gd name="connsiteY1" fmla="*/ 435027 h 1415962"/>
                  <a:gd name="connsiteX2" fmla="*/ 149862 w 434913"/>
                  <a:gd name="connsiteY2" fmla="*/ 1044627 h 1415962"/>
                  <a:gd name="connsiteX3" fmla="*/ 330837 w 434913"/>
                  <a:gd name="connsiteY3" fmla="*/ 600127 h 1415962"/>
                  <a:gd name="connsiteX4" fmla="*/ 22862 w 434913"/>
                  <a:gd name="connsiteY4" fmla="*/ 1368477 h 1415962"/>
                  <a:gd name="connsiteX5" fmla="*/ 57787 w 434913"/>
                  <a:gd name="connsiteY5" fmla="*/ 1251002 h 1415962"/>
                  <a:gd name="connsiteX6" fmla="*/ 337187 w 434913"/>
                  <a:gd name="connsiteY6" fmla="*/ 574727 h 1415962"/>
                  <a:gd name="connsiteX7" fmla="*/ 391162 w 434913"/>
                  <a:gd name="connsiteY7" fmla="*/ 406452 h 1415962"/>
                  <a:gd name="connsiteX8" fmla="*/ 416562 w 434913"/>
                  <a:gd name="connsiteY8" fmla="*/ 52 h 141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13" h="1415962">
                    <a:moveTo>
                      <a:pt x="416562" y="52"/>
                    </a:moveTo>
                    <a:cubicBezTo>
                      <a:pt x="420266" y="4814"/>
                      <a:pt x="457837" y="260931"/>
                      <a:pt x="413387" y="435027"/>
                    </a:cubicBezTo>
                    <a:cubicBezTo>
                      <a:pt x="368937" y="609123"/>
                      <a:pt x="163620" y="1017110"/>
                      <a:pt x="149862" y="1044627"/>
                    </a:cubicBezTo>
                    <a:cubicBezTo>
                      <a:pt x="136104" y="1072144"/>
                      <a:pt x="352004" y="546152"/>
                      <a:pt x="330837" y="600127"/>
                    </a:cubicBezTo>
                    <a:cubicBezTo>
                      <a:pt x="309670" y="654102"/>
                      <a:pt x="68370" y="1259998"/>
                      <a:pt x="22862" y="1368477"/>
                    </a:cubicBezTo>
                    <a:cubicBezTo>
                      <a:pt x="-22646" y="1476956"/>
                      <a:pt x="5400" y="1383294"/>
                      <a:pt x="57787" y="1251002"/>
                    </a:cubicBezTo>
                    <a:cubicBezTo>
                      <a:pt x="110174" y="1118710"/>
                      <a:pt x="281625" y="715485"/>
                      <a:pt x="337187" y="574727"/>
                    </a:cubicBezTo>
                    <a:cubicBezTo>
                      <a:pt x="392749" y="433969"/>
                      <a:pt x="378991" y="497469"/>
                      <a:pt x="391162" y="406452"/>
                    </a:cubicBezTo>
                    <a:cubicBezTo>
                      <a:pt x="403333" y="315435"/>
                      <a:pt x="412858" y="-4710"/>
                      <a:pt x="416562" y="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0659EAAD-3456-96DF-ED7E-DB894AE1428B}"/>
                  </a:ext>
                </a:extLst>
              </p:cNvPr>
              <p:cNvSpPr/>
              <p:nvPr/>
            </p:nvSpPr>
            <p:spPr>
              <a:xfrm>
                <a:off x="6432294" y="3209425"/>
                <a:ext cx="320030" cy="1475045"/>
              </a:xfrm>
              <a:custGeom>
                <a:avLst/>
                <a:gdLst>
                  <a:gd name="connsiteX0" fmla="*/ 256 w 320030"/>
                  <a:gd name="connsiteY0" fmla="*/ 3675 h 1475045"/>
                  <a:gd name="connsiteX1" fmla="*/ 190756 w 320030"/>
                  <a:gd name="connsiteY1" fmla="*/ 711700 h 1475045"/>
                  <a:gd name="connsiteX2" fmla="*/ 276481 w 320030"/>
                  <a:gd name="connsiteY2" fmla="*/ 1013325 h 1475045"/>
                  <a:gd name="connsiteX3" fmla="*/ 263781 w 320030"/>
                  <a:gd name="connsiteY3" fmla="*/ 956175 h 1475045"/>
                  <a:gd name="connsiteX4" fmla="*/ 317756 w 320030"/>
                  <a:gd name="connsiteY4" fmla="*/ 1162550 h 1475045"/>
                  <a:gd name="connsiteX5" fmla="*/ 308231 w 320030"/>
                  <a:gd name="connsiteY5" fmla="*/ 1473700 h 1475045"/>
                  <a:gd name="connsiteX6" fmla="*/ 292356 w 320030"/>
                  <a:gd name="connsiteY6" fmla="*/ 1032375 h 1475045"/>
                  <a:gd name="connsiteX7" fmla="*/ 286006 w 320030"/>
                  <a:gd name="connsiteY7" fmla="*/ 1067300 h 1475045"/>
                  <a:gd name="connsiteX8" fmla="*/ 139956 w 320030"/>
                  <a:gd name="connsiteY8" fmla="*/ 422775 h 1475045"/>
                  <a:gd name="connsiteX9" fmla="*/ 149481 w 320030"/>
                  <a:gd name="connsiteY9" fmla="*/ 432300 h 1475045"/>
                  <a:gd name="connsiteX10" fmla="*/ 256 w 320030"/>
                  <a:gd name="connsiteY10" fmla="*/ 3675 h 147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030" h="1475045">
                    <a:moveTo>
                      <a:pt x="256" y="3675"/>
                    </a:moveTo>
                    <a:cubicBezTo>
                      <a:pt x="7135" y="50242"/>
                      <a:pt x="144719" y="543425"/>
                      <a:pt x="190756" y="711700"/>
                    </a:cubicBezTo>
                    <a:cubicBezTo>
                      <a:pt x="236793" y="879975"/>
                      <a:pt x="264310" y="972579"/>
                      <a:pt x="276481" y="1013325"/>
                    </a:cubicBezTo>
                    <a:cubicBezTo>
                      <a:pt x="288652" y="1054071"/>
                      <a:pt x="256902" y="931304"/>
                      <a:pt x="263781" y="956175"/>
                    </a:cubicBezTo>
                    <a:cubicBezTo>
                      <a:pt x="270660" y="981046"/>
                      <a:pt x="310348" y="1076296"/>
                      <a:pt x="317756" y="1162550"/>
                    </a:cubicBezTo>
                    <a:cubicBezTo>
                      <a:pt x="325164" y="1248804"/>
                      <a:pt x="312464" y="1495396"/>
                      <a:pt x="308231" y="1473700"/>
                    </a:cubicBezTo>
                    <a:cubicBezTo>
                      <a:pt x="303998" y="1452004"/>
                      <a:pt x="296060" y="1100108"/>
                      <a:pt x="292356" y="1032375"/>
                    </a:cubicBezTo>
                    <a:cubicBezTo>
                      <a:pt x="288652" y="964642"/>
                      <a:pt x="311406" y="1168900"/>
                      <a:pt x="286006" y="1067300"/>
                    </a:cubicBezTo>
                    <a:cubicBezTo>
                      <a:pt x="260606" y="965700"/>
                      <a:pt x="162710" y="528608"/>
                      <a:pt x="139956" y="422775"/>
                    </a:cubicBezTo>
                    <a:cubicBezTo>
                      <a:pt x="117202" y="316942"/>
                      <a:pt x="172235" y="497388"/>
                      <a:pt x="149481" y="432300"/>
                    </a:cubicBezTo>
                    <a:cubicBezTo>
                      <a:pt x="126727" y="367212"/>
                      <a:pt x="-6623" y="-42892"/>
                      <a:pt x="256" y="36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52030A76-0DCC-BFE6-A519-49CB28DC7443}"/>
                  </a:ext>
                </a:extLst>
              </p:cNvPr>
              <p:cNvSpPr/>
              <p:nvPr/>
            </p:nvSpPr>
            <p:spPr>
              <a:xfrm>
                <a:off x="5945767" y="4129736"/>
                <a:ext cx="211028" cy="661339"/>
              </a:xfrm>
              <a:custGeom>
                <a:avLst/>
                <a:gdLst>
                  <a:gd name="connsiteX0" fmla="*/ 10533 w 211028"/>
                  <a:gd name="connsiteY0" fmla="*/ 939 h 661339"/>
                  <a:gd name="connsiteX1" fmla="*/ 20058 w 211028"/>
                  <a:gd name="connsiteY1" fmla="*/ 153339 h 661339"/>
                  <a:gd name="connsiteX2" fmla="*/ 197858 w 211028"/>
                  <a:gd name="connsiteY2" fmla="*/ 543864 h 661339"/>
                  <a:gd name="connsiteX3" fmla="*/ 197858 w 211028"/>
                  <a:gd name="connsiteY3" fmla="*/ 661339 h 661339"/>
                  <a:gd name="connsiteX4" fmla="*/ 197858 w 211028"/>
                  <a:gd name="connsiteY4" fmla="*/ 505764 h 661339"/>
                  <a:gd name="connsiteX5" fmla="*/ 77208 w 211028"/>
                  <a:gd name="connsiteY5" fmla="*/ 213664 h 661339"/>
                  <a:gd name="connsiteX6" fmla="*/ 10533 w 211028"/>
                  <a:gd name="connsiteY6" fmla="*/ 939 h 66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028" h="661339">
                    <a:moveTo>
                      <a:pt x="10533" y="939"/>
                    </a:moveTo>
                    <a:cubicBezTo>
                      <a:pt x="1008" y="-9115"/>
                      <a:pt x="-11163" y="62852"/>
                      <a:pt x="20058" y="153339"/>
                    </a:cubicBezTo>
                    <a:cubicBezTo>
                      <a:pt x="51279" y="243827"/>
                      <a:pt x="168225" y="459197"/>
                      <a:pt x="197858" y="543864"/>
                    </a:cubicBezTo>
                    <a:cubicBezTo>
                      <a:pt x="227491" y="628531"/>
                      <a:pt x="197858" y="661339"/>
                      <a:pt x="197858" y="661339"/>
                    </a:cubicBezTo>
                    <a:cubicBezTo>
                      <a:pt x="197858" y="654989"/>
                      <a:pt x="217966" y="580377"/>
                      <a:pt x="197858" y="505764"/>
                    </a:cubicBezTo>
                    <a:cubicBezTo>
                      <a:pt x="177750" y="431151"/>
                      <a:pt x="108429" y="291452"/>
                      <a:pt x="77208" y="213664"/>
                    </a:cubicBezTo>
                    <a:cubicBezTo>
                      <a:pt x="45987" y="135876"/>
                      <a:pt x="20058" y="10993"/>
                      <a:pt x="10533" y="9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64A4E851-6F6A-E4B7-3246-FCDFD9C61106}"/>
                  </a:ext>
                </a:extLst>
              </p:cNvPr>
              <p:cNvSpPr/>
              <p:nvPr/>
            </p:nvSpPr>
            <p:spPr>
              <a:xfrm>
                <a:off x="6478007" y="4682546"/>
                <a:ext cx="253243" cy="910750"/>
              </a:xfrm>
              <a:custGeom>
                <a:avLst/>
                <a:gdLst>
                  <a:gd name="connsiteX0" fmla="*/ 252993 w 253243"/>
                  <a:gd name="connsiteY0" fmla="*/ 3754 h 910750"/>
                  <a:gd name="connsiteX1" fmla="*/ 87893 w 253243"/>
                  <a:gd name="connsiteY1" fmla="*/ 508579 h 910750"/>
                  <a:gd name="connsiteX2" fmla="*/ 2168 w 253243"/>
                  <a:gd name="connsiteY2" fmla="*/ 899104 h 910750"/>
                  <a:gd name="connsiteX3" fmla="*/ 33918 w 253243"/>
                  <a:gd name="connsiteY3" fmla="*/ 762579 h 910750"/>
                  <a:gd name="connsiteX4" fmla="*/ 122818 w 253243"/>
                  <a:gd name="connsiteY4" fmla="*/ 302204 h 910750"/>
                  <a:gd name="connsiteX5" fmla="*/ 252993 w 253243"/>
                  <a:gd name="connsiteY5" fmla="*/ 3754 h 910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243" h="910750">
                    <a:moveTo>
                      <a:pt x="252993" y="3754"/>
                    </a:moveTo>
                    <a:cubicBezTo>
                      <a:pt x="247172" y="38150"/>
                      <a:pt x="129697" y="359354"/>
                      <a:pt x="87893" y="508579"/>
                    </a:cubicBezTo>
                    <a:cubicBezTo>
                      <a:pt x="46089" y="657804"/>
                      <a:pt x="11164" y="856771"/>
                      <a:pt x="2168" y="899104"/>
                    </a:cubicBezTo>
                    <a:cubicBezTo>
                      <a:pt x="-6828" y="941437"/>
                      <a:pt x="13810" y="862062"/>
                      <a:pt x="33918" y="762579"/>
                    </a:cubicBezTo>
                    <a:cubicBezTo>
                      <a:pt x="54026" y="663096"/>
                      <a:pt x="84189" y="424971"/>
                      <a:pt x="122818" y="302204"/>
                    </a:cubicBezTo>
                    <a:cubicBezTo>
                      <a:pt x="161447" y="179437"/>
                      <a:pt x="258814" y="-30642"/>
                      <a:pt x="252993" y="37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E9C5785A-89F0-1BD4-85B8-F18DF808AC3F}"/>
                  </a:ext>
                </a:extLst>
              </p:cNvPr>
              <p:cNvSpPr/>
              <p:nvPr/>
            </p:nvSpPr>
            <p:spPr>
              <a:xfrm>
                <a:off x="6070600" y="6092825"/>
                <a:ext cx="209550" cy="59168"/>
              </a:xfrm>
              <a:custGeom>
                <a:avLst/>
                <a:gdLst>
                  <a:gd name="connsiteX0" fmla="*/ 0 w 209550"/>
                  <a:gd name="connsiteY0" fmla="*/ 0 h 59168"/>
                  <a:gd name="connsiteX1" fmla="*/ 155575 w 209550"/>
                  <a:gd name="connsiteY1" fmla="*/ 53975 h 59168"/>
                  <a:gd name="connsiteX2" fmla="*/ 209550 w 209550"/>
                  <a:gd name="connsiteY2" fmla="*/ 53975 h 5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0" h="59168">
                    <a:moveTo>
                      <a:pt x="0" y="0"/>
                    </a:moveTo>
                    <a:cubicBezTo>
                      <a:pt x="60325" y="22489"/>
                      <a:pt x="120650" y="44979"/>
                      <a:pt x="155575" y="53975"/>
                    </a:cubicBezTo>
                    <a:cubicBezTo>
                      <a:pt x="190500" y="62971"/>
                      <a:pt x="200025" y="58473"/>
                      <a:pt x="209550" y="53975"/>
                    </a:cubicBezTo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B59E6949-BEC8-B853-BBA9-EE7E64E4092D}"/>
                  </a:ext>
                </a:extLst>
              </p:cNvPr>
              <p:cNvSpPr/>
              <p:nvPr/>
            </p:nvSpPr>
            <p:spPr>
              <a:xfrm>
                <a:off x="6070412" y="5454606"/>
                <a:ext cx="394378" cy="684135"/>
              </a:xfrm>
              <a:custGeom>
                <a:avLst/>
                <a:gdLst>
                  <a:gd name="connsiteX0" fmla="*/ 384363 w 394378"/>
                  <a:gd name="connsiteY0" fmla="*/ 44 h 684135"/>
                  <a:gd name="connsiteX1" fmla="*/ 390713 w 394378"/>
                  <a:gd name="connsiteY1" fmla="*/ 260394 h 684135"/>
                  <a:gd name="connsiteX2" fmla="*/ 333563 w 394378"/>
                  <a:gd name="connsiteY2" fmla="*/ 390569 h 684135"/>
                  <a:gd name="connsiteX3" fmla="*/ 235138 w 394378"/>
                  <a:gd name="connsiteY3" fmla="*/ 666794 h 684135"/>
                  <a:gd name="connsiteX4" fmla="*/ 188 w 394378"/>
                  <a:gd name="connsiteY4" fmla="*/ 654094 h 684135"/>
                  <a:gd name="connsiteX5" fmla="*/ 197038 w 394378"/>
                  <a:gd name="connsiteY5" fmla="*/ 644569 h 684135"/>
                  <a:gd name="connsiteX6" fmla="*/ 282763 w 394378"/>
                  <a:gd name="connsiteY6" fmla="*/ 485819 h 684135"/>
                  <a:gd name="connsiteX7" fmla="*/ 349438 w 394378"/>
                  <a:gd name="connsiteY7" fmla="*/ 241344 h 684135"/>
                  <a:gd name="connsiteX8" fmla="*/ 384363 w 394378"/>
                  <a:gd name="connsiteY8" fmla="*/ 44 h 68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4378" h="684135">
                    <a:moveTo>
                      <a:pt x="384363" y="44"/>
                    </a:moveTo>
                    <a:cubicBezTo>
                      <a:pt x="391242" y="3219"/>
                      <a:pt x="399180" y="195306"/>
                      <a:pt x="390713" y="260394"/>
                    </a:cubicBezTo>
                    <a:cubicBezTo>
                      <a:pt x="382246" y="325482"/>
                      <a:pt x="359492" y="322836"/>
                      <a:pt x="333563" y="390569"/>
                    </a:cubicBezTo>
                    <a:cubicBezTo>
                      <a:pt x="307634" y="458302"/>
                      <a:pt x="290700" y="622873"/>
                      <a:pt x="235138" y="666794"/>
                    </a:cubicBezTo>
                    <a:cubicBezTo>
                      <a:pt x="179576" y="710715"/>
                      <a:pt x="6538" y="657798"/>
                      <a:pt x="188" y="654094"/>
                    </a:cubicBezTo>
                    <a:cubicBezTo>
                      <a:pt x="-6162" y="650390"/>
                      <a:pt x="149942" y="672615"/>
                      <a:pt x="197038" y="644569"/>
                    </a:cubicBezTo>
                    <a:cubicBezTo>
                      <a:pt x="244134" y="616523"/>
                      <a:pt x="257363" y="553023"/>
                      <a:pt x="282763" y="485819"/>
                    </a:cubicBezTo>
                    <a:cubicBezTo>
                      <a:pt x="308163" y="418615"/>
                      <a:pt x="334621" y="317544"/>
                      <a:pt x="349438" y="241344"/>
                    </a:cubicBezTo>
                    <a:cubicBezTo>
                      <a:pt x="364255" y="165144"/>
                      <a:pt x="377484" y="-3131"/>
                      <a:pt x="384363" y="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FBF82C59-2C63-3899-7912-ED382B600E1A}"/>
                  </a:ext>
                </a:extLst>
              </p:cNvPr>
              <p:cNvSpPr/>
              <p:nvPr/>
            </p:nvSpPr>
            <p:spPr>
              <a:xfrm>
                <a:off x="5953017" y="4692271"/>
                <a:ext cx="199545" cy="452989"/>
              </a:xfrm>
              <a:custGeom>
                <a:avLst/>
                <a:gdLst>
                  <a:gd name="connsiteX0" fmla="*/ 196958 w 199545"/>
                  <a:gd name="connsiteY0" fmla="*/ 3554 h 452989"/>
                  <a:gd name="connsiteX1" fmla="*/ 108 w 199545"/>
                  <a:gd name="connsiteY1" fmla="*/ 451229 h 452989"/>
                  <a:gd name="connsiteX2" fmla="*/ 168383 w 199545"/>
                  <a:gd name="connsiteY2" fmla="*/ 162304 h 452989"/>
                  <a:gd name="connsiteX3" fmla="*/ 114408 w 199545"/>
                  <a:gd name="connsiteY3" fmla="*/ 238504 h 452989"/>
                  <a:gd name="connsiteX4" fmla="*/ 196958 w 199545"/>
                  <a:gd name="connsiteY4" fmla="*/ 3554 h 45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545" h="452989">
                    <a:moveTo>
                      <a:pt x="196958" y="3554"/>
                    </a:moveTo>
                    <a:cubicBezTo>
                      <a:pt x="177908" y="39008"/>
                      <a:pt x="4870" y="424771"/>
                      <a:pt x="108" y="451229"/>
                    </a:cubicBezTo>
                    <a:cubicBezTo>
                      <a:pt x="-4654" y="477687"/>
                      <a:pt x="149333" y="197758"/>
                      <a:pt x="168383" y="162304"/>
                    </a:cubicBezTo>
                    <a:cubicBezTo>
                      <a:pt x="187433" y="126850"/>
                      <a:pt x="104883" y="268137"/>
                      <a:pt x="114408" y="238504"/>
                    </a:cubicBezTo>
                    <a:cubicBezTo>
                      <a:pt x="123933" y="208871"/>
                      <a:pt x="216008" y="-31900"/>
                      <a:pt x="196958" y="35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7742DFD7-3658-7BE7-7770-2F4844C9839C}"/>
                  </a:ext>
                </a:extLst>
              </p:cNvPr>
              <p:cNvSpPr/>
              <p:nvPr/>
            </p:nvSpPr>
            <p:spPr>
              <a:xfrm>
                <a:off x="5871839" y="4180441"/>
                <a:ext cx="94035" cy="1045804"/>
              </a:xfrm>
              <a:custGeom>
                <a:avLst/>
                <a:gdLst>
                  <a:gd name="connsiteX0" fmla="*/ 93986 w 94035"/>
                  <a:gd name="connsiteY0" fmla="*/ 4209 h 1045804"/>
                  <a:gd name="connsiteX1" fmla="*/ 14611 w 94035"/>
                  <a:gd name="connsiteY1" fmla="*/ 407434 h 1045804"/>
                  <a:gd name="connsiteX2" fmla="*/ 5086 w 94035"/>
                  <a:gd name="connsiteY2" fmla="*/ 286784 h 1045804"/>
                  <a:gd name="connsiteX3" fmla="*/ 71761 w 94035"/>
                  <a:gd name="connsiteY3" fmla="*/ 1013859 h 1045804"/>
                  <a:gd name="connsiteX4" fmla="*/ 46361 w 94035"/>
                  <a:gd name="connsiteY4" fmla="*/ 848759 h 1045804"/>
                  <a:gd name="connsiteX5" fmla="*/ 1911 w 94035"/>
                  <a:gd name="connsiteY5" fmla="*/ 239159 h 1045804"/>
                  <a:gd name="connsiteX6" fmla="*/ 93986 w 94035"/>
                  <a:gd name="connsiteY6" fmla="*/ 4209 h 104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035" h="1045804">
                    <a:moveTo>
                      <a:pt x="93986" y="4209"/>
                    </a:moveTo>
                    <a:cubicBezTo>
                      <a:pt x="96103" y="32255"/>
                      <a:pt x="29428" y="360338"/>
                      <a:pt x="14611" y="407434"/>
                    </a:cubicBezTo>
                    <a:cubicBezTo>
                      <a:pt x="-206" y="454530"/>
                      <a:pt x="-4439" y="185713"/>
                      <a:pt x="5086" y="286784"/>
                    </a:cubicBezTo>
                    <a:cubicBezTo>
                      <a:pt x="14611" y="387855"/>
                      <a:pt x="64882" y="920197"/>
                      <a:pt x="71761" y="1013859"/>
                    </a:cubicBezTo>
                    <a:cubicBezTo>
                      <a:pt x="78640" y="1107521"/>
                      <a:pt x="58003" y="977876"/>
                      <a:pt x="46361" y="848759"/>
                    </a:cubicBezTo>
                    <a:cubicBezTo>
                      <a:pt x="34719" y="719642"/>
                      <a:pt x="-8672" y="386267"/>
                      <a:pt x="1911" y="239159"/>
                    </a:cubicBezTo>
                    <a:cubicBezTo>
                      <a:pt x="12494" y="92051"/>
                      <a:pt x="91869" y="-23837"/>
                      <a:pt x="93986" y="42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D37D4E3F-A26F-64A1-CCE7-145218CA95A4}"/>
                  </a:ext>
                </a:extLst>
              </p:cNvPr>
              <p:cNvSpPr/>
              <p:nvPr/>
            </p:nvSpPr>
            <p:spPr>
              <a:xfrm>
                <a:off x="5951416" y="5279581"/>
                <a:ext cx="239834" cy="1272168"/>
              </a:xfrm>
              <a:custGeom>
                <a:avLst/>
                <a:gdLst>
                  <a:gd name="connsiteX0" fmla="*/ 1709 w 239834"/>
                  <a:gd name="connsiteY0" fmla="*/ 444 h 1272168"/>
                  <a:gd name="connsiteX1" fmla="*/ 74734 w 239834"/>
                  <a:gd name="connsiteY1" fmla="*/ 533844 h 1272168"/>
                  <a:gd name="connsiteX2" fmla="*/ 122359 w 239834"/>
                  <a:gd name="connsiteY2" fmla="*/ 895794 h 1272168"/>
                  <a:gd name="connsiteX3" fmla="*/ 122359 w 239834"/>
                  <a:gd name="connsiteY3" fmla="*/ 670369 h 1272168"/>
                  <a:gd name="connsiteX4" fmla="*/ 144584 w 239834"/>
                  <a:gd name="connsiteY4" fmla="*/ 984694 h 1272168"/>
                  <a:gd name="connsiteX5" fmla="*/ 239834 w 239834"/>
                  <a:gd name="connsiteY5" fmla="*/ 1270444 h 1272168"/>
                  <a:gd name="connsiteX6" fmla="*/ 144584 w 239834"/>
                  <a:gd name="connsiteY6" fmla="*/ 1076769 h 1272168"/>
                  <a:gd name="connsiteX7" fmla="*/ 112834 w 239834"/>
                  <a:gd name="connsiteY7" fmla="*/ 549719 h 1272168"/>
                  <a:gd name="connsiteX8" fmla="*/ 109659 w 239834"/>
                  <a:gd name="connsiteY8" fmla="*/ 632269 h 1272168"/>
                  <a:gd name="connsiteX9" fmla="*/ 30284 w 239834"/>
                  <a:gd name="connsiteY9" fmla="*/ 444944 h 1272168"/>
                  <a:gd name="connsiteX10" fmla="*/ 1709 w 239834"/>
                  <a:gd name="connsiteY10" fmla="*/ 444 h 12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834" h="1272168">
                    <a:moveTo>
                      <a:pt x="1709" y="444"/>
                    </a:moveTo>
                    <a:cubicBezTo>
                      <a:pt x="9117" y="15261"/>
                      <a:pt x="54626" y="384619"/>
                      <a:pt x="74734" y="533844"/>
                    </a:cubicBezTo>
                    <a:cubicBezTo>
                      <a:pt x="94842" y="683069"/>
                      <a:pt x="114422" y="873040"/>
                      <a:pt x="122359" y="895794"/>
                    </a:cubicBezTo>
                    <a:cubicBezTo>
                      <a:pt x="130297" y="918548"/>
                      <a:pt x="118655" y="655552"/>
                      <a:pt x="122359" y="670369"/>
                    </a:cubicBezTo>
                    <a:cubicBezTo>
                      <a:pt x="126063" y="685186"/>
                      <a:pt x="125005" y="884682"/>
                      <a:pt x="144584" y="984694"/>
                    </a:cubicBezTo>
                    <a:cubicBezTo>
                      <a:pt x="164163" y="1084706"/>
                      <a:pt x="239834" y="1255098"/>
                      <a:pt x="239834" y="1270444"/>
                    </a:cubicBezTo>
                    <a:cubicBezTo>
                      <a:pt x="239834" y="1285790"/>
                      <a:pt x="165751" y="1196890"/>
                      <a:pt x="144584" y="1076769"/>
                    </a:cubicBezTo>
                    <a:cubicBezTo>
                      <a:pt x="123417" y="956648"/>
                      <a:pt x="118655" y="623802"/>
                      <a:pt x="112834" y="549719"/>
                    </a:cubicBezTo>
                    <a:cubicBezTo>
                      <a:pt x="107013" y="475636"/>
                      <a:pt x="123417" y="649731"/>
                      <a:pt x="109659" y="632269"/>
                    </a:cubicBezTo>
                    <a:cubicBezTo>
                      <a:pt x="95901" y="614807"/>
                      <a:pt x="48276" y="544427"/>
                      <a:pt x="30284" y="444944"/>
                    </a:cubicBezTo>
                    <a:cubicBezTo>
                      <a:pt x="12292" y="345461"/>
                      <a:pt x="-5699" y="-14373"/>
                      <a:pt x="1709" y="4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4627B674-2199-CC83-E7EF-6AE1C595881B}"/>
                  </a:ext>
                </a:extLst>
              </p:cNvPr>
              <p:cNvSpPr/>
              <p:nvPr/>
            </p:nvSpPr>
            <p:spPr>
              <a:xfrm>
                <a:off x="4274993" y="5016423"/>
                <a:ext cx="109922" cy="1584402"/>
              </a:xfrm>
              <a:custGeom>
                <a:avLst/>
                <a:gdLst>
                  <a:gd name="connsiteX0" fmla="*/ 1732 w 109922"/>
                  <a:gd name="connsiteY0" fmla="*/ 9602 h 1584402"/>
                  <a:gd name="connsiteX1" fmla="*/ 93807 w 109922"/>
                  <a:gd name="connsiteY1" fmla="*/ 949402 h 1584402"/>
                  <a:gd name="connsiteX2" fmla="*/ 90632 w 109922"/>
                  <a:gd name="connsiteY2" fmla="*/ 1584402 h 1584402"/>
                  <a:gd name="connsiteX3" fmla="*/ 109682 w 109922"/>
                  <a:gd name="connsiteY3" fmla="*/ 949402 h 1584402"/>
                  <a:gd name="connsiteX4" fmla="*/ 96982 w 109922"/>
                  <a:gd name="connsiteY4" fmla="*/ 1009727 h 1584402"/>
                  <a:gd name="connsiteX5" fmla="*/ 39832 w 109922"/>
                  <a:gd name="connsiteY5" fmla="*/ 492202 h 1584402"/>
                  <a:gd name="connsiteX6" fmla="*/ 1732 w 109922"/>
                  <a:gd name="connsiteY6" fmla="*/ 9602 h 158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22" h="1584402">
                    <a:moveTo>
                      <a:pt x="1732" y="9602"/>
                    </a:moveTo>
                    <a:cubicBezTo>
                      <a:pt x="10728" y="85802"/>
                      <a:pt x="78990" y="686935"/>
                      <a:pt x="93807" y="949402"/>
                    </a:cubicBezTo>
                    <a:cubicBezTo>
                      <a:pt x="108624" y="1211869"/>
                      <a:pt x="87986" y="1584402"/>
                      <a:pt x="90632" y="1584402"/>
                    </a:cubicBezTo>
                    <a:cubicBezTo>
                      <a:pt x="93278" y="1584402"/>
                      <a:pt x="108624" y="1045181"/>
                      <a:pt x="109682" y="949402"/>
                    </a:cubicBezTo>
                    <a:cubicBezTo>
                      <a:pt x="110740" y="853623"/>
                      <a:pt x="108624" y="1085927"/>
                      <a:pt x="96982" y="1009727"/>
                    </a:cubicBezTo>
                    <a:cubicBezTo>
                      <a:pt x="85340" y="933527"/>
                      <a:pt x="58882" y="653598"/>
                      <a:pt x="39832" y="492202"/>
                    </a:cubicBezTo>
                    <a:cubicBezTo>
                      <a:pt x="20782" y="330806"/>
                      <a:pt x="-7264" y="-66598"/>
                      <a:pt x="1732" y="96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06596571-7941-C5EF-97D3-56547825F654}"/>
                  </a:ext>
                </a:extLst>
              </p:cNvPr>
              <p:cNvSpPr/>
              <p:nvPr/>
            </p:nvSpPr>
            <p:spPr>
              <a:xfrm>
                <a:off x="3818737" y="6619630"/>
                <a:ext cx="607730" cy="26934"/>
              </a:xfrm>
              <a:custGeom>
                <a:avLst/>
                <a:gdLst>
                  <a:gd name="connsiteX0" fmla="*/ 10313 w 607730"/>
                  <a:gd name="connsiteY0" fmla="*/ 22470 h 26934"/>
                  <a:gd name="connsiteX1" fmla="*/ 594513 w 607730"/>
                  <a:gd name="connsiteY1" fmla="*/ 25645 h 26934"/>
                  <a:gd name="connsiteX2" fmla="*/ 423063 w 607730"/>
                  <a:gd name="connsiteY2" fmla="*/ 245 h 26934"/>
                  <a:gd name="connsiteX3" fmla="*/ 480213 w 607730"/>
                  <a:gd name="connsiteY3" fmla="*/ 12945 h 26934"/>
                  <a:gd name="connsiteX4" fmla="*/ 238913 w 607730"/>
                  <a:gd name="connsiteY4" fmla="*/ 16120 h 26934"/>
                  <a:gd name="connsiteX5" fmla="*/ 10313 w 607730"/>
                  <a:gd name="connsiteY5" fmla="*/ 22470 h 26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730" h="26934">
                    <a:moveTo>
                      <a:pt x="10313" y="22470"/>
                    </a:moveTo>
                    <a:cubicBezTo>
                      <a:pt x="69580" y="24057"/>
                      <a:pt x="525721" y="29349"/>
                      <a:pt x="594513" y="25645"/>
                    </a:cubicBezTo>
                    <a:cubicBezTo>
                      <a:pt x="663305" y="21941"/>
                      <a:pt x="442113" y="2362"/>
                      <a:pt x="423063" y="245"/>
                    </a:cubicBezTo>
                    <a:cubicBezTo>
                      <a:pt x="404013" y="-1872"/>
                      <a:pt x="510905" y="10299"/>
                      <a:pt x="480213" y="12945"/>
                    </a:cubicBezTo>
                    <a:cubicBezTo>
                      <a:pt x="449521" y="15591"/>
                      <a:pt x="314584" y="17178"/>
                      <a:pt x="238913" y="16120"/>
                    </a:cubicBezTo>
                    <a:cubicBezTo>
                      <a:pt x="163242" y="15062"/>
                      <a:pt x="-48954" y="20883"/>
                      <a:pt x="10313" y="224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F8C6473B-8793-BD9E-966E-94403FCFAA0A}"/>
                  </a:ext>
                </a:extLst>
              </p:cNvPr>
              <p:cNvSpPr/>
              <p:nvPr/>
            </p:nvSpPr>
            <p:spPr>
              <a:xfrm>
                <a:off x="3785542" y="6261085"/>
                <a:ext cx="50225" cy="384334"/>
              </a:xfrm>
              <a:custGeom>
                <a:avLst/>
                <a:gdLst>
                  <a:gd name="connsiteX0" fmla="*/ 49858 w 50225"/>
                  <a:gd name="connsiteY0" fmla="*/ 15 h 384334"/>
                  <a:gd name="connsiteX1" fmla="*/ 24458 w 50225"/>
                  <a:gd name="connsiteY1" fmla="*/ 184165 h 384334"/>
                  <a:gd name="connsiteX2" fmla="*/ 27633 w 50225"/>
                  <a:gd name="connsiteY2" fmla="*/ 384190 h 384334"/>
                  <a:gd name="connsiteX3" fmla="*/ 5408 w 50225"/>
                  <a:gd name="connsiteY3" fmla="*/ 152415 h 384334"/>
                  <a:gd name="connsiteX4" fmla="*/ 2233 w 50225"/>
                  <a:gd name="connsiteY4" fmla="*/ 193690 h 384334"/>
                  <a:gd name="connsiteX5" fmla="*/ 49858 w 50225"/>
                  <a:gd name="connsiteY5" fmla="*/ 15 h 38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225" h="384334">
                    <a:moveTo>
                      <a:pt x="49858" y="15"/>
                    </a:moveTo>
                    <a:cubicBezTo>
                      <a:pt x="53562" y="-1572"/>
                      <a:pt x="28162" y="120136"/>
                      <a:pt x="24458" y="184165"/>
                    </a:cubicBezTo>
                    <a:cubicBezTo>
                      <a:pt x="20754" y="248194"/>
                      <a:pt x="30808" y="389482"/>
                      <a:pt x="27633" y="384190"/>
                    </a:cubicBezTo>
                    <a:cubicBezTo>
                      <a:pt x="24458" y="378898"/>
                      <a:pt x="9641" y="184165"/>
                      <a:pt x="5408" y="152415"/>
                    </a:cubicBezTo>
                    <a:cubicBezTo>
                      <a:pt x="1175" y="120665"/>
                      <a:pt x="-2529" y="214327"/>
                      <a:pt x="2233" y="193690"/>
                    </a:cubicBezTo>
                    <a:cubicBezTo>
                      <a:pt x="6995" y="173053"/>
                      <a:pt x="46154" y="1602"/>
                      <a:pt x="49858" y="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C22372C2-417C-240D-692F-38C3DCE8B56E}"/>
                  </a:ext>
                </a:extLst>
              </p:cNvPr>
              <p:cNvSpPr/>
              <p:nvPr/>
            </p:nvSpPr>
            <p:spPr>
              <a:xfrm>
                <a:off x="4470230" y="6593281"/>
                <a:ext cx="845434" cy="55325"/>
              </a:xfrm>
              <a:custGeom>
                <a:avLst/>
                <a:gdLst>
                  <a:gd name="connsiteX0" fmla="*/ 12870 w 845434"/>
                  <a:gd name="connsiteY0" fmla="*/ 55169 h 55325"/>
                  <a:gd name="connsiteX1" fmla="*/ 828845 w 845434"/>
                  <a:gd name="connsiteY1" fmla="*/ 17069 h 55325"/>
                  <a:gd name="connsiteX2" fmla="*/ 546270 w 845434"/>
                  <a:gd name="connsiteY2" fmla="*/ 1194 h 55325"/>
                  <a:gd name="connsiteX3" fmla="*/ 362120 w 845434"/>
                  <a:gd name="connsiteY3" fmla="*/ 26594 h 55325"/>
                  <a:gd name="connsiteX4" fmla="*/ 597070 w 845434"/>
                  <a:gd name="connsiteY4" fmla="*/ 13894 h 55325"/>
                  <a:gd name="connsiteX5" fmla="*/ 346245 w 845434"/>
                  <a:gd name="connsiteY5" fmla="*/ 1194 h 55325"/>
                  <a:gd name="connsiteX6" fmla="*/ 12870 w 845434"/>
                  <a:gd name="connsiteY6" fmla="*/ 55169 h 5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5434" h="55325">
                    <a:moveTo>
                      <a:pt x="12870" y="55169"/>
                    </a:moveTo>
                    <a:cubicBezTo>
                      <a:pt x="93303" y="57815"/>
                      <a:pt x="739945" y="26065"/>
                      <a:pt x="828845" y="17069"/>
                    </a:cubicBezTo>
                    <a:cubicBezTo>
                      <a:pt x="917745" y="8073"/>
                      <a:pt x="624057" y="-393"/>
                      <a:pt x="546270" y="1194"/>
                    </a:cubicBezTo>
                    <a:cubicBezTo>
                      <a:pt x="468483" y="2781"/>
                      <a:pt x="353653" y="24477"/>
                      <a:pt x="362120" y="26594"/>
                    </a:cubicBezTo>
                    <a:cubicBezTo>
                      <a:pt x="370587" y="28711"/>
                      <a:pt x="599716" y="18127"/>
                      <a:pt x="597070" y="13894"/>
                    </a:cubicBezTo>
                    <a:cubicBezTo>
                      <a:pt x="594424" y="9661"/>
                      <a:pt x="440966" y="-4098"/>
                      <a:pt x="346245" y="1194"/>
                    </a:cubicBezTo>
                    <a:cubicBezTo>
                      <a:pt x="251524" y="6486"/>
                      <a:pt x="-67563" y="52523"/>
                      <a:pt x="12870" y="551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5059FDBD-EFCD-9DF7-E72F-D817F8A01CCE}"/>
                  </a:ext>
                </a:extLst>
              </p:cNvPr>
              <p:cNvSpPr/>
              <p:nvPr/>
            </p:nvSpPr>
            <p:spPr>
              <a:xfrm>
                <a:off x="5286290" y="6529587"/>
                <a:ext cx="479510" cy="84365"/>
              </a:xfrm>
              <a:custGeom>
                <a:avLst/>
                <a:gdLst>
                  <a:gd name="connsiteX0" fmla="*/ 85 w 479510"/>
                  <a:gd name="connsiteY0" fmla="*/ 61713 h 84365"/>
                  <a:gd name="connsiteX1" fmla="*/ 241385 w 479510"/>
                  <a:gd name="connsiteY1" fmla="*/ 33138 h 84365"/>
                  <a:gd name="connsiteX2" fmla="*/ 479510 w 479510"/>
                  <a:gd name="connsiteY2" fmla="*/ 52188 h 84365"/>
                  <a:gd name="connsiteX3" fmla="*/ 333460 w 479510"/>
                  <a:gd name="connsiteY3" fmla="*/ 1388 h 84365"/>
                  <a:gd name="connsiteX4" fmla="*/ 368385 w 479510"/>
                  <a:gd name="connsiteY4" fmla="*/ 20438 h 84365"/>
                  <a:gd name="connsiteX5" fmla="*/ 168360 w 479510"/>
                  <a:gd name="connsiteY5" fmla="*/ 83938 h 84365"/>
                  <a:gd name="connsiteX6" fmla="*/ 212810 w 479510"/>
                  <a:gd name="connsiteY6" fmla="*/ 49013 h 84365"/>
                  <a:gd name="connsiteX7" fmla="*/ 85 w 479510"/>
                  <a:gd name="connsiteY7" fmla="*/ 61713 h 8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9510" h="84365">
                    <a:moveTo>
                      <a:pt x="85" y="61713"/>
                    </a:moveTo>
                    <a:cubicBezTo>
                      <a:pt x="4847" y="59067"/>
                      <a:pt x="161481" y="34725"/>
                      <a:pt x="241385" y="33138"/>
                    </a:cubicBezTo>
                    <a:cubicBezTo>
                      <a:pt x="321289" y="31551"/>
                      <a:pt x="464164" y="57480"/>
                      <a:pt x="479510" y="52188"/>
                    </a:cubicBezTo>
                    <a:lnTo>
                      <a:pt x="333460" y="1388"/>
                    </a:lnTo>
                    <a:cubicBezTo>
                      <a:pt x="314939" y="-3904"/>
                      <a:pt x="395902" y="6680"/>
                      <a:pt x="368385" y="20438"/>
                    </a:cubicBezTo>
                    <a:cubicBezTo>
                      <a:pt x="340868" y="34196"/>
                      <a:pt x="194289" y="79176"/>
                      <a:pt x="168360" y="83938"/>
                    </a:cubicBezTo>
                    <a:cubicBezTo>
                      <a:pt x="142431" y="88700"/>
                      <a:pt x="234506" y="52188"/>
                      <a:pt x="212810" y="49013"/>
                    </a:cubicBezTo>
                    <a:cubicBezTo>
                      <a:pt x="191114" y="45838"/>
                      <a:pt x="-4677" y="64359"/>
                      <a:pt x="85" y="617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F72AE4FA-12BF-CD15-54E9-D9A30C29DB94}"/>
                  </a:ext>
                </a:extLst>
              </p:cNvPr>
              <p:cNvSpPr/>
              <p:nvPr/>
            </p:nvSpPr>
            <p:spPr>
              <a:xfrm>
                <a:off x="5755453" y="6530533"/>
                <a:ext cx="423151" cy="38344"/>
              </a:xfrm>
              <a:custGeom>
                <a:avLst/>
                <a:gdLst>
                  <a:gd name="connsiteX0" fmla="*/ 822 w 423151"/>
                  <a:gd name="connsiteY0" fmla="*/ 35367 h 38344"/>
                  <a:gd name="connsiteX1" fmla="*/ 219897 w 423151"/>
                  <a:gd name="connsiteY1" fmla="*/ 35367 h 38344"/>
                  <a:gd name="connsiteX2" fmla="*/ 423097 w 423151"/>
                  <a:gd name="connsiteY2" fmla="*/ 25842 h 38344"/>
                  <a:gd name="connsiteX3" fmla="*/ 200847 w 423151"/>
                  <a:gd name="connsiteY3" fmla="*/ 16317 h 38344"/>
                  <a:gd name="connsiteX4" fmla="*/ 302447 w 423151"/>
                  <a:gd name="connsiteY4" fmla="*/ 442 h 38344"/>
                  <a:gd name="connsiteX5" fmla="*/ 822 w 423151"/>
                  <a:gd name="connsiteY5" fmla="*/ 35367 h 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3151" h="38344">
                    <a:moveTo>
                      <a:pt x="822" y="35367"/>
                    </a:moveTo>
                    <a:cubicBezTo>
                      <a:pt x="-12936" y="41188"/>
                      <a:pt x="149518" y="36954"/>
                      <a:pt x="219897" y="35367"/>
                    </a:cubicBezTo>
                    <a:cubicBezTo>
                      <a:pt x="290276" y="33780"/>
                      <a:pt x="426272" y="29017"/>
                      <a:pt x="423097" y="25842"/>
                    </a:cubicBezTo>
                    <a:cubicBezTo>
                      <a:pt x="419922" y="22667"/>
                      <a:pt x="220955" y="20550"/>
                      <a:pt x="200847" y="16317"/>
                    </a:cubicBezTo>
                    <a:cubicBezTo>
                      <a:pt x="180739" y="12084"/>
                      <a:pt x="332080" y="-2733"/>
                      <a:pt x="302447" y="442"/>
                    </a:cubicBezTo>
                    <a:cubicBezTo>
                      <a:pt x="272814" y="3617"/>
                      <a:pt x="14580" y="29546"/>
                      <a:pt x="822" y="353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DFB44E00-D08E-3FF1-E823-1073009973BC}"/>
                  </a:ext>
                </a:extLst>
              </p:cNvPr>
              <p:cNvSpPr/>
              <p:nvPr/>
            </p:nvSpPr>
            <p:spPr>
              <a:xfrm>
                <a:off x="3911309" y="2348852"/>
                <a:ext cx="471276" cy="1034803"/>
              </a:xfrm>
              <a:custGeom>
                <a:avLst/>
                <a:gdLst>
                  <a:gd name="connsiteX0" fmla="*/ 6641 w 471276"/>
                  <a:gd name="connsiteY0" fmla="*/ 6998 h 1034803"/>
                  <a:gd name="connsiteX1" fmla="*/ 308266 w 471276"/>
                  <a:gd name="connsiteY1" fmla="*/ 397523 h 1034803"/>
                  <a:gd name="connsiteX2" fmla="*/ 470191 w 471276"/>
                  <a:gd name="connsiteY2" fmla="*/ 1026173 h 1034803"/>
                  <a:gd name="connsiteX3" fmla="*/ 371766 w 471276"/>
                  <a:gd name="connsiteY3" fmla="*/ 734073 h 1034803"/>
                  <a:gd name="connsiteX4" fmla="*/ 232066 w 471276"/>
                  <a:gd name="connsiteY4" fmla="*/ 324498 h 1034803"/>
                  <a:gd name="connsiteX5" fmla="*/ 324141 w 471276"/>
                  <a:gd name="connsiteY5" fmla="*/ 464198 h 1034803"/>
                  <a:gd name="connsiteX6" fmla="*/ 120941 w 471276"/>
                  <a:gd name="connsiteY6" fmla="*/ 168923 h 1034803"/>
                  <a:gd name="connsiteX7" fmla="*/ 6641 w 471276"/>
                  <a:gd name="connsiteY7" fmla="*/ 6998 h 103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276" h="1034803">
                    <a:moveTo>
                      <a:pt x="6641" y="6998"/>
                    </a:moveTo>
                    <a:cubicBezTo>
                      <a:pt x="37862" y="45098"/>
                      <a:pt x="231008" y="227661"/>
                      <a:pt x="308266" y="397523"/>
                    </a:cubicBezTo>
                    <a:cubicBezTo>
                      <a:pt x="385524" y="567386"/>
                      <a:pt x="459608" y="970081"/>
                      <a:pt x="470191" y="1026173"/>
                    </a:cubicBezTo>
                    <a:cubicBezTo>
                      <a:pt x="480774" y="1082265"/>
                      <a:pt x="411454" y="851019"/>
                      <a:pt x="371766" y="734073"/>
                    </a:cubicBezTo>
                    <a:cubicBezTo>
                      <a:pt x="332078" y="617127"/>
                      <a:pt x="240004" y="369477"/>
                      <a:pt x="232066" y="324498"/>
                    </a:cubicBezTo>
                    <a:cubicBezTo>
                      <a:pt x="224128" y="279519"/>
                      <a:pt x="342662" y="490127"/>
                      <a:pt x="324141" y="464198"/>
                    </a:cubicBezTo>
                    <a:cubicBezTo>
                      <a:pt x="305620" y="438269"/>
                      <a:pt x="180737" y="242477"/>
                      <a:pt x="120941" y="168923"/>
                    </a:cubicBezTo>
                    <a:cubicBezTo>
                      <a:pt x="61145" y="95369"/>
                      <a:pt x="-24580" y="-31102"/>
                      <a:pt x="6641" y="69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C168BB74-F428-4751-4102-C8034CCF994E}"/>
                  </a:ext>
                </a:extLst>
              </p:cNvPr>
              <p:cNvSpPr/>
              <p:nvPr/>
            </p:nvSpPr>
            <p:spPr>
              <a:xfrm>
                <a:off x="3648378" y="2360711"/>
                <a:ext cx="383006" cy="709517"/>
              </a:xfrm>
              <a:custGeom>
                <a:avLst/>
                <a:gdLst>
                  <a:gd name="connsiteX0" fmla="*/ 212422 w 383006"/>
                  <a:gd name="connsiteY0" fmla="*/ 1489 h 709517"/>
                  <a:gd name="connsiteX1" fmla="*/ 44147 w 383006"/>
                  <a:gd name="connsiteY1" fmla="*/ 236439 h 709517"/>
                  <a:gd name="connsiteX2" fmla="*/ 88597 w 383006"/>
                  <a:gd name="connsiteY2" fmla="*/ 296764 h 709517"/>
                  <a:gd name="connsiteX3" fmla="*/ 374347 w 383006"/>
                  <a:gd name="connsiteY3" fmla="*/ 699989 h 709517"/>
                  <a:gd name="connsiteX4" fmla="*/ 282272 w 383006"/>
                  <a:gd name="connsiteY4" fmla="*/ 557114 h 709517"/>
                  <a:gd name="connsiteX5" fmla="*/ 12397 w 383006"/>
                  <a:gd name="connsiteY5" fmla="*/ 271364 h 709517"/>
                  <a:gd name="connsiteX6" fmla="*/ 63197 w 383006"/>
                  <a:gd name="connsiteY6" fmla="*/ 141189 h 709517"/>
                  <a:gd name="connsiteX7" fmla="*/ 212422 w 383006"/>
                  <a:gd name="connsiteY7" fmla="*/ 1489 h 70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3006" h="709517">
                    <a:moveTo>
                      <a:pt x="212422" y="1489"/>
                    </a:moveTo>
                    <a:cubicBezTo>
                      <a:pt x="209247" y="17364"/>
                      <a:pt x="64784" y="187227"/>
                      <a:pt x="44147" y="236439"/>
                    </a:cubicBezTo>
                    <a:cubicBezTo>
                      <a:pt x="23510" y="285651"/>
                      <a:pt x="88597" y="296764"/>
                      <a:pt x="88597" y="296764"/>
                    </a:cubicBezTo>
                    <a:lnTo>
                      <a:pt x="374347" y="699989"/>
                    </a:lnTo>
                    <a:cubicBezTo>
                      <a:pt x="406626" y="743381"/>
                      <a:pt x="342597" y="628551"/>
                      <a:pt x="282272" y="557114"/>
                    </a:cubicBezTo>
                    <a:cubicBezTo>
                      <a:pt x="221947" y="485677"/>
                      <a:pt x="48909" y="340685"/>
                      <a:pt x="12397" y="271364"/>
                    </a:cubicBezTo>
                    <a:cubicBezTo>
                      <a:pt x="-24115" y="202043"/>
                      <a:pt x="28272" y="181406"/>
                      <a:pt x="63197" y="141189"/>
                    </a:cubicBezTo>
                    <a:cubicBezTo>
                      <a:pt x="98122" y="100972"/>
                      <a:pt x="215597" y="-14386"/>
                      <a:pt x="212422" y="14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D776BC79-9919-B8DA-7AE0-E1AD84C95C81}"/>
                  </a:ext>
                </a:extLst>
              </p:cNvPr>
              <p:cNvSpPr/>
              <p:nvPr/>
            </p:nvSpPr>
            <p:spPr>
              <a:xfrm>
                <a:off x="3607726" y="2622060"/>
                <a:ext cx="75568" cy="1291400"/>
              </a:xfrm>
              <a:custGeom>
                <a:avLst/>
                <a:gdLst>
                  <a:gd name="connsiteX0" fmla="*/ 75274 w 75568"/>
                  <a:gd name="connsiteY0" fmla="*/ 490 h 1291400"/>
                  <a:gd name="connsiteX1" fmla="*/ 43524 w 75568"/>
                  <a:gd name="connsiteY1" fmla="*/ 524365 h 1291400"/>
                  <a:gd name="connsiteX2" fmla="*/ 5424 w 75568"/>
                  <a:gd name="connsiteY2" fmla="*/ 1289540 h 1291400"/>
                  <a:gd name="connsiteX3" fmla="*/ 2249 w 75568"/>
                  <a:gd name="connsiteY3" fmla="*/ 289415 h 1291400"/>
                  <a:gd name="connsiteX4" fmla="*/ 24474 w 75568"/>
                  <a:gd name="connsiteY4" fmla="*/ 613265 h 1291400"/>
                  <a:gd name="connsiteX5" fmla="*/ 75274 w 75568"/>
                  <a:gd name="connsiteY5" fmla="*/ 490 h 129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568" h="1291400">
                    <a:moveTo>
                      <a:pt x="75274" y="490"/>
                    </a:moveTo>
                    <a:cubicBezTo>
                      <a:pt x="78449" y="-14327"/>
                      <a:pt x="55166" y="309523"/>
                      <a:pt x="43524" y="524365"/>
                    </a:cubicBezTo>
                    <a:cubicBezTo>
                      <a:pt x="31882" y="739207"/>
                      <a:pt x="12303" y="1328698"/>
                      <a:pt x="5424" y="1289540"/>
                    </a:cubicBezTo>
                    <a:cubicBezTo>
                      <a:pt x="-1455" y="1250382"/>
                      <a:pt x="-926" y="402127"/>
                      <a:pt x="2249" y="289415"/>
                    </a:cubicBezTo>
                    <a:cubicBezTo>
                      <a:pt x="5424" y="176703"/>
                      <a:pt x="12832" y="656127"/>
                      <a:pt x="24474" y="613265"/>
                    </a:cubicBezTo>
                    <a:cubicBezTo>
                      <a:pt x="36116" y="570403"/>
                      <a:pt x="72099" y="15307"/>
                      <a:pt x="75274" y="4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E9430B32-D7B8-01F7-64EF-F7A0BEBA411F}"/>
                  </a:ext>
                </a:extLst>
              </p:cNvPr>
              <p:cNvSpPr/>
              <p:nvPr/>
            </p:nvSpPr>
            <p:spPr>
              <a:xfrm>
                <a:off x="3562345" y="3614694"/>
                <a:ext cx="95551" cy="859083"/>
              </a:xfrm>
              <a:custGeom>
                <a:avLst/>
                <a:gdLst>
                  <a:gd name="connsiteX0" fmla="*/ 95255 w 95551"/>
                  <a:gd name="connsiteY0" fmla="*/ 1631 h 859083"/>
                  <a:gd name="connsiteX1" fmla="*/ 22230 w 95551"/>
                  <a:gd name="connsiteY1" fmla="*/ 319131 h 859083"/>
                  <a:gd name="connsiteX2" fmla="*/ 41280 w 95551"/>
                  <a:gd name="connsiteY2" fmla="*/ 858881 h 859083"/>
                  <a:gd name="connsiteX3" fmla="*/ 5 w 95551"/>
                  <a:gd name="connsiteY3" fmla="*/ 255631 h 859083"/>
                  <a:gd name="connsiteX4" fmla="*/ 44455 w 95551"/>
                  <a:gd name="connsiteY4" fmla="*/ 382631 h 859083"/>
                  <a:gd name="connsiteX5" fmla="*/ 47630 w 95551"/>
                  <a:gd name="connsiteY5" fmla="*/ 201656 h 859083"/>
                  <a:gd name="connsiteX6" fmla="*/ 95255 w 95551"/>
                  <a:gd name="connsiteY6" fmla="*/ 1631 h 8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551" h="859083">
                    <a:moveTo>
                      <a:pt x="95255" y="1631"/>
                    </a:moveTo>
                    <a:cubicBezTo>
                      <a:pt x="91022" y="21210"/>
                      <a:pt x="31226" y="176256"/>
                      <a:pt x="22230" y="319131"/>
                    </a:cubicBezTo>
                    <a:cubicBezTo>
                      <a:pt x="13234" y="462006"/>
                      <a:pt x="44984" y="869464"/>
                      <a:pt x="41280" y="858881"/>
                    </a:cubicBezTo>
                    <a:cubicBezTo>
                      <a:pt x="37576" y="848298"/>
                      <a:pt x="-524" y="335006"/>
                      <a:pt x="5" y="255631"/>
                    </a:cubicBezTo>
                    <a:cubicBezTo>
                      <a:pt x="534" y="176256"/>
                      <a:pt x="36517" y="391627"/>
                      <a:pt x="44455" y="382631"/>
                    </a:cubicBezTo>
                    <a:cubicBezTo>
                      <a:pt x="52392" y="373635"/>
                      <a:pt x="38105" y="259335"/>
                      <a:pt x="47630" y="201656"/>
                    </a:cubicBezTo>
                    <a:cubicBezTo>
                      <a:pt x="57155" y="143977"/>
                      <a:pt x="99488" y="-17948"/>
                      <a:pt x="95255" y="16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82717C56-92C2-64FE-8441-EC342BD9D390}"/>
                  </a:ext>
                </a:extLst>
              </p:cNvPr>
              <p:cNvSpPr/>
              <p:nvPr/>
            </p:nvSpPr>
            <p:spPr>
              <a:xfrm>
                <a:off x="3414398" y="4421875"/>
                <a:ext cx="199280" cy="1274469"/>
              </a:xfrm>
              <a:custGeom>
                <a:avLst/>
                <a:gdLst>
                  <a:gd name="connsiteX0" fmla="*/ 195577 w 199280"/>
                  <a:gd name="connsiteY0" fmla="*/ 4075 h 1274469"/>
                  <a:gd name="connsiteX1" fmla="*/ 71752 w 199280"/>
                  <a:gd name="connsiteY1" fmla="*/ 397775 h 1274469"/>
                  <a:gd name="connsiteX2" fmla="*/ 33652 w 199280"/>
                  <a:gd name="connsiteY2" fmla="*/ 778775 h 1274469"/>
                  <a:gd name="connsiteX3" fmla="*/ 20952 w 199280"/>
                  <a:gd name="connsiteY3" fmla="*/ 902600 h 1274469"/>
                  <a:gd name="connsiteX4" fmla="*/ 1902 w 199280"/>
                  <a:gd name="connsiteY4" fmla="*/ 1074050 h 1274469"/>
                  <a:gd name="connsiteX5" fmla="*/ 71752 w 199280"/>
                  <a:gd name="connsiteY5" fmla="*/ 1274075 h 1274469"/>
                  <a:gd name="connsiteX6" fmla="*/ 43177 w 199280"/>
                  <a:gd name="connsiteY6" fmla="*/ 1020075 h 1274469"/>
                  <a:gd name="connsiteX7" fmla="*/ 100327 w 199280"/>
                  <a:gd name="connsiteY7" fmla="*/ 293000 h 1274469"/>
                  <a:gd name="connsiteX8" fmla="*/ 97152 w 199280"/>
                  <a:gd name="connsiteY8" fmla="*/ 445400 h 1274469"/>
                  <a:gd name="connsiteX9" fmla="*/ 160652 w 199280"/>
                  <a:gd name="connsiteY9" fmla="*/ 207275 h 1274469"/>
                  <a:gd name="connsiteX10" fmla="*/ 195577 w 199280"/>
                  <a:gd name="connsiteY10" fmla="*/ 4075 h 127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280" h="1274469">
                    <a:moveTo>
                      <a:pt x="195577" y="4075"/>
                    </a:moveTo>
                    <a:cubicBezTo>
                      <a:pt x="180760" y="35825"/>
                      <a:pt x="98739" y="268658"/>
                      <a:pt x="71752" y="397775"/>
                    </a:cubicBezTo>
                    <a:cubicBezTo>
                      <a:pt x="44764" y="526892"/>
                      <a:pt x="42119" y="694638"/>
                      <a:pt x="33652" y="778775"/>
                    </a:cubicBezTo>
                    <a:cubicBezTo>
                      <a:pt x="25185" y="862912"/>
                      <a:pt x="26244" y="853388"/>
                      <a:pt x="20952" y="902600"/>
                    </a:cubicBezTo>
                    <a:cubicBezTo>
                      <a:pt x="15660" y="951812"/>
                      <a:pt x="-6565" y="1012138"/>
                      <a:pt x="1902" y="1074050"/>
                    </a:cubicBezTo>
                    <a:cubicBezTo>
                      <a:pt x="10369" y="1135962"/>
                      <a:pt x="64873" y="1283071"/>
                      <a:pt x="71752" y="1274075"/>
                    </a:cubicBezTo>
                    <a:cubicBezTo>
                      <a:pt x="78631" y="1265079"/>
                      <a:pt x="38415" y="1183587"/>
                      <a:pt x="43177" y="1020075"/>
                    </a:cubicBezTo>
                    <a:cubicBezTo>
                      <a:pt x="47939" y="856563"/>
                      <a:pt x="91331" y="388779"/>
                      <a:pt x="100327" y="293000"/>
                    </a:cubicBezTo>
                    <a:cubicBezTo>
                      <a:pt x="109323" y="197221"/>
                      <a:pt x="87098" y="459687"/>
                      <a:pt x="97152" y="445400"/>
                    </a:cubicBezTo>
                    <a:cubicBezTo>
                      <a:pt x="107206" y="431113"/>
                      <a:pt x="144248" y="280300"/>
                      <a:pt x="160652" y="207275"/>
                    </a:cubicBezTo>
                    <a:cubicBezTo>
                      <a:pt x="177056" y="134250"/>
                      <a:pt x="210394" y="-27675"/>
                      <a:pt x="195577" y="40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65B3050F-08F6-B62C-5123-40ECCCC73B91}"/>
                  </a:ext>
                </a:extLst>
              </p:cNvPr>
              <p:cNvSpPr/>
              <p:nvPr/>
            </p:nvSpPr>
            <p:spPr>
              <a:xfrm>
                <a:off x="3308145" y="5683176"/>
                <a:ext cx="162203" cy="514456"/>
              </a:xfrm>
              <a:custGeom>
                <a:avLst/>
                <a:gdLst>
                  <a:gd name="connsiteX0" fmla="*/ 162130 w 162203"/>
                  <a:gd name="connsiteY0" fmla="*/ 74 h 514456"/>
                  <a:gd name="connsiteX1" fmla="*/ 47830 w 162203"/>
                  <a:gd name="connsiteY1" fmla="*/ 203274 h 514456"/>
                  <a:gd name="connsiteX2" fmla="*/ 205 w 162203"/>
                  <a:gd name="connsiteY2" fmla="*/ 514424 h 514456"/>
                  <a:gd name="connsiteX3" fmla="*/ 63705 w 162203"/>
                  <a:gd name="connsiteY3" fmla="*/ 184224 h 514456"/>
                  <a:gd name="connsiteX4" fmla="*/ 162130 w 162203"/>
                  <a:gd name="connsiteY4" fmla="*/ 74 h 514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03" h="514456">
                    <a:moveTo>
                      <a:pt x="162130" y="74"/>
                    </a:moveTo>
                    <a:cubicBezTo>
                      <a:pt x="159484" y="3249"/>
                      <a:pt x="74817" y="117549"/>
                      <a:pt x="47830" y="203274"/>
                    </a:cubicBezTo>
                    <a:cubicBezTo>
                      <a:pt x="20842" y="288999"/>
                      <a:pt x="-2441" y="517599"/>
                      <a:pt x="205" y="514424"/>
                    </a:cubicBezTo>
                    <a:cubicBezTo>
                      <a:pt x="2851" y="511249"/>
                      <a:pt x="32484" y="272595"/>
                      <a:pt x="63705" y="184224"/>
                    </a:cubicBezTo>
                    <a:cubicBezTo>
                      <a:pt x="94926" y="95853"/>
                      <a:pt x="164776" y="-3101"/>
                      <a:pt x="162130" y="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39F8A2DA-AC04-E1AC-69E0-6EDD232C61FC}"/>
                  </a:ext>
                </a:extLst>
              </p:cNvPr>
              <p:cNvSpPr/>
              <p:nvPr/>
            </p:nvSpPr>
            <p:spPr>
              <a:xfrm>
                <a:off x="4260423" y="3225788"/>
                <a:ext cx="129435" cy="1016956"/>
              </a:xfrm>
              <a:custGeom>
                <a:avLst/>
                <a:gdLst>
                  <a:gd name="connsiteX0" fmla="*/ 22652 w 129435"/>
                  <a:gd name="connsiteY0" fmla="*/ 12 h 1016956"/>
                  <a:gd name="connsiteX1" fmla="*/ 76627 w 129435"/>
                  <a:gd name="connsiteY1" fmla="*/ 355612 h 1016956"/>
                  <a:gd name="connsiteX2" fmla="*/ 48052 w 129435"/>
                  <a:gd name="connsiteY2" fmla="*/ 527062 h 1016956"/>
                  <a:gd name="connsiteX3" fmla="*/ 79802 w 129435"/>
                  <a:gd name="connsiteY3" fmla="*/ 749312 h 1016956"/>
                  <a:gd name="connsiteX4" fmla="*/ 427 w 129435"/>
                  <a:gd name="connsiteY4" fmla="*/ 1016012 h 1016956"/>
                  <a:gd name="connsiteX5" fmla="*/ 121077 w 129435"/>
                  <a:gd name="connsiteY5" fmla="*/ 650887 h 1016956"/>
                  <a:gd name="connsiteX6" fmla="*/ 114727 w 129435"/>
                  <a:gd name="connsiteY6" fmla="*/ 682637 h 1016956"/>
                  <a:gd name="connsiteX7" fmla="*/ 79802 w 129435"/>
                  <a:gd name="connsiteY7" fmla="*/ 523887 h 1016956"/>
                  <a:gd name="connsiteX8" fmla="*/ 114727 w 129435"/>
                  <a:gd name="connsiteY8" fmla="*/ 342912 h 1016956"/>
                  <a:gd name="connsiteX9" fmla="*/ 22652 w 129435"/>
                  <a:gd name="connsiteY9" fmla="*/ 12 h 101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435" h="1016956">
                    <a:moveTo>
                      <a:pt x="22652" y="12"/>
                    </a:moveTo>
                    <a:cubicBezTo>
                      <a:pt x="16302" y="2129"/>
                      <a:pt x="72394" y="267770"/>
                      <a:pt x="76627" y="355612"/>
                    </a:cubicBezTo>
                    <a:cubicBezTo>
                      <a:pt x="80860" y="443454"/>
                      <a:pt x="47523" y="461445"/>
                      <a:pt x="48052" y="527062"/>
                    </a:cubicBezTo>
                    <a:cubicBezTo>
                      <a:pt x="48581" y="592679"/>
                      <a:pt x="87739" y="667820"/>
                      <a:pt x="79802" y="749312"/>
                    </a:cubicBezTo>
                    <a:cubicBezTo>
                      <a:pt x="71865" y="830804"/>
                      <a:pt x="-6452" y="1032416"/>
                      <a:pt x="427" y="1016012"/>
                    </a:cubicBezTo>
                    <a:cubicBezTo>
                      <a:pt x="7306" y="999608"/>
                      <a:pt x="102027" y="706450"/>
                      <a:pt x="121077" y="650887"/>
                    </a:cubicBezTo>
                    <a:cubicBezTo>
                      <a:pt x="140127" y="595325"/>
                      <a:pt x="121606" y="703803"/>
                      <a:pt x="114727" y="682637"/>
                    </a:cubicBezTo>
                    <a:cubicBezTo>
                      <a:pt x="107848" y="661471"/>
                      <a:pt x="79802" y="580508"/>
                      <a:pt x="79802" y="523887"/>
                    </a:cubicBezTo>
                    <a:cubicBezTo>
                      <a:pt x="79802" y="467266"/>
                      <a:pt x="123723" y="429695"/>
                      <a:pt x="114727" y="342912"/>
                    </a:cubicBezTo>
                    <a:cubicBezTo>
                      <a:pt x="105731" y="256129"/>
                      <a:pt x="29002" y="-2105"/>
                      <a:pt x="22652" y="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0D54CB87-F1EE-C65C-84AB-DBEF81F8D3B3}"/>
                  </a:ext>
                </a:extLst>
              </p:cNvPr>
              <p:cNvSpPr/>
              <p:nvPr/>
            </p:nvSpPr>
            <p:spPr>
              <a:xfrm>
                <a:off x="4021075" y="4165551"/>
                <a:ext cx="305893" cy="1528720"/>
              </a:xfrm>
              <a:custGeom>
                <a:avLst/>
                <a:gdLst>
                  <a:gd name="connsiteX0" fmla="*/ 287400 w 305893"/>
                  <a:gd name="connsiteY0" fmla="*/ 49 h 1528720"/>
                  <a:gd name="connsiteX1" fmla="*/ 303275 w 305893"/>
                  <a:gd name="connsiteY1" fmla="*/ 279449 h 1528720"/>
                  <a:gd name="connsiteX2" fmla="*/ 230250 w 305893"/>
                  <a:gd name="connsiteY2" fmla="*/ 473124 h 1528720"/>
                  <a:gd name="connsiteX3" fmla="*/ 160400 w 305893"/>
                  <a:gd name="connsiteY3" fmla="*/ 796974 h 1528720"/>
                  <a:gd name="connsiteX4" fmla="*/ 214375 w 305893"/>
                  <a:gd name="connsiteY4" fmla="*/ 666799 h 1528720"/>
                  <a:gd name="connsiteX5" fmla="*/ 8000 w 305893"/>
                  <a:gd name="connsiteY5" fmla="*/ 1492299 h 1528720"/>
                  <a:gd name="connsiteX6" fmla="*/ 65150 w 305893"/>
                  <a:gd name="connsiteY6" fmla="*/ 1292274 h 1528720"/>
                  <a:gd name="connsiteX7" fmla="*/ 277875 w 305893"/>
                  <a:gd name="connsiteY7" fmla="*/ 482649 h 1528720"/>
                  <a:gd name="connsiteX8" fmla="*/ 258825 w 305893"/>
                  <a:gd name="connsiteY8" fmla="*/ 504874 h 1528720"/>
                  <a:gd name="connsiteX9" fmla="*/ 265175 w 305893"/>
                  <a:gd name="connsiteY9" fmla="*/ 301674 h 1528720"/>
                  <a:gd name="connsiteX10" fmla="*/ 287400 w 305893"/>
                  <a:gd name="connsiteY10" fmla="*/ 49 h 152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5893" h="1528720">
                    <a:moveTo>
                      <a:pt x="287400" y="49"/>
                    </a:moveTo>
                    <a:cubicBezTo>
                      <a:pt x="293750" y="-3655"/>
                      <a:pt x="312800" y="200603"/>
                      <a:pt x="303275" y="279449"/>
                    </a:cubicBezTo>
                    <a:cubicBezTo>
                      <a:pt x="293750" y="358295"/>
                      <a:pt x="254062" y="386870"/>
                      <a:pt x="230250" y="473124"/>
                    </a:cubicBezTo>
                    <a:cubicBezTo>
                      <a:pt x="206437" y="559378"/>
                      <a:pt x="163046" y="764695"/>
                      <a:pt x="160400" y="796974"/>
                    </a:cubicBezTo>
                    <a:cubicBezTo>
                      <a:pt x="157754" y="829253"/>
                      <a:pt x="239775" y="550912"/>
                      <a:pt x="214375" y="666799"/>
                    </a:cubicBezTo>
                    <a:cubicBezTo>
                      <a:pt x="188975" y="782686"/>
                      <a:pt x="32871" y="1388053"/>
                      <a:pt x="8000" y="1492299"/>
                    </a:cubicBezTo>
                    <a:cubicBezTo>
                      <a:pt x="-16871" y="1596545"/>
                      <a:pt x="20171" y="1460549"/>
                      <a:pt x="65150" y="1292274"/>
                    </a:cubicBezTo>
                    <a:cubicBezTo>
                      <a:pt x="110129" y="1123999"/>
                      <a:pt x="245596" y="613882"/>
                      <a:pt x="277875" y="482649"/>
                    </a:cubicBezTo>
                    <a:cubicBezTo>
                      <a:pt x="310154" y="351416"/>
                      <a:pt x="260942" y="535036"/>
                      <a:pt x="258825" y="504874"/>
                    </a:cubicBezTo>
                    <a:cubicBezTo>
                      <a:pt x="256708" y="474712"/>
                      <a:pt x="260942" y="378932"/>
                      <a:pt x="265175" y="301674"/>
                    </a:cubicBezTo>
                    <a:cubicBezTo>
                      <a:pt x="269408" y="224416"/>
                      <a:pt x="281050" y="3753"/>
                      <a:pt x="287400" y="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DAA46186-77F1-9961-4ED3-FE34B6C929FD}"/>
                  </a:ext>
                </a:extLst>
              </p:cNvPr>
              <p:cNvSpPr/>
              <p:nvPr/>
            </p:nvSpPr>
            <p:spPr>
              <a:xfrm>
                <a:off x="3788826" y="5674197"/>
                <a:ext cx="248420" cy="713167"/>
              </a:xfrm>
              <a:custGeom>
                <a:avLst/>
                <a:gdLst>
                  <a:gd name="connsiteX0" fmla="*/ 246599 w 248420"/>
                  <a:gd name="connsiteY0" fmla="*/ 12228 h 713167"/>
                  <a:gd name="connsiteX1" fmla="*/ 37049 w 248420"/>
                  <a:gd name="connsiteY1" fmla="*/ 555153 h 713167"/>
                  <a:gd name="connsiteX2" fmla="*/ 8474 w 248420"/>
                  <a:gd name="connsiteY2" fmla="*/ 694853 h 713167"/>
                  <a:gd name="connsiteX3" fmla="*/ 132299 w 248420"/>
                  <a:gd name="connsiteY3" fmla="*/ 215428 h 713167"/>
                  <a:gd name="connsiteX4" fmla="*/ 246599 w 248420"/>
                  <a:gd name="connsiteY4" fmla="*/ 12228 h 71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420" h="713167">
                    <a:moveTo>
                      <a:pt x="246599" y="12228"/>
                    </a:moveTo>
                    <a:cubicBezTo>
                      <a:pt x="230724" y="68849"/>
                      <a:pt x="76736" y="441382"/>
                      <a:pt x="37049" y="555153"/>
                    </a:cubicBezTo>
                    <a:cubicBezTo>
                      <a:pt x="-2638" y="668924"/>
                      <a:pt x="-7401" y="751474"/>
                      <a:pt x="8474" y="694853"/>
                    </a:cubicBezTo>
                    <a:cubicBezTo>
                      <a:pt x="24349" y="638232"/>
                      <a:pt x="94199" y="322849"/>
                      <a:pt x="132299" y="215428"/>
                    </a:cubicBezTo>
                    <a:cubicBezTo>
                      <a:pt x="170399" y="108007"/>
                      <a:pt x="262474" y="-44393"/>
                      <a:pt x="246599" y="122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CE221D3D-8B83-4AA2-8E51-0F42329866CA}"/>
                  </a:ext>
                </a:extLst>
              </p:cNvPr>
              <p:cNvSpPr/>
              <p:nvPr/>
            </p:nvSpPr>
            <p:spPr>
              <a:xfrm>
                <a:off x="3311279" y="6222989"/>
                <a:ext cx="386179" cy="175170"/>
              </a:xfrm>
              <a:custGeom>
                <a:avLst/>
                <a:gdLst>
                  <a:gd name="connsiteX0" fmla="*/ 246 w 386179"/>
                  <a:gd name="connsiteY0" fmla="*/ 11 h 175170"/>
                  <a:gd name="connsiteX1" fmla="*/ 124071 w 386179"/>
                  <a:gd name="connsiteY1" fmla="*/ 101611 h 175170"/>
                  <a:gd name="connsiteX2" fmla="*/ 381246 w 386179"/>
                  <a:gd name="connsiteY2" fmla="*/ 174636 h 175170"/>
                  <a:gd name="connsiteX3" fmla="*/ 282821 w 386179"/>
                  <a:gd name="connsiteY3" fmla="*/ 133361 h 175170"/>
                  <a:gd name="connsiteX4" fmla="*/ 152646 w 386179"/>
                  <a:gd name="connsiteY4" fmla="*/ 107961 h 175170"/>
                  <a:gd name="connsiteX5" fmla="*/ 246 w 386179"/>
                  <a:gd name="connsiteY5" fmla="*/ 11 h 17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179" h="175170">
                    <a:moveTo>
                      <a:pt x="246" y="11"/>
                    </a:moveTo>
                    <a:cubicBezTo>
                      <a:pt x="-4516" y="-1047"/>
                      <a:pt x="60571" y="72507"/>
                      <a:pt x="124071" y="101611"/>
                    </a:cubicBezTo>
                    <a:cubicBezTo>
                      <a:pt x="187571" y="130715"/>
                      <a:pt x="354788" y="169344"/>
                      <a:pt x="381246" y="174636"/>
                    </a:cubicBezTo>
                    <a:cubicBezTo>
                      <a:pt x="407704" y="179928"/>
                      <a:pt x="320921" y="144473"/>
                      <a:pt x="282821" y="133361"/>
                    </a:cubicBezTo>
                    <a:cubicBezTo>
                      <a:pt x="244721" y="122249"/>
                      <a:pt x="197625" y="131244"/>
                      <a:pt x="152646" y="107961"/>
                    </a:cubicBezTo>
                    <a:cubicBezTo>
                      <a:pt x="107667" y="84678"/>
                      <a:pt x="5008" y="1069"/>
                      <a:pt x="246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FEBAD1E1-FA01-A94E-7458-7E70DEC30BFB}"/>
                  </a:ext>
                </a:extLst>
              </p:cNvPr>
              <p:cNvSpPr/>
              <p:nvPr/>
            </p:nvSpPr>
            <p:spPr>
              <a:xfrm>
                <a:off x="3527076" y="6349646"/>
                <a:ext cx="302388" cy="41634"/>
              </a:xfrm>
              <a:custGeom>
                <a:avLst/>
                <a:gdLst>
                  <a:gd name="connsiteX0" fmla="*/ 349 w 302388"/>
                  <a:gd name="connsiteY0" fmla="*/ 3529 h 41634"/>
                  <a:gd name="connsiteX1" fmla="*/ 140049 w 302388"/>
                  <a:gd name="connsiteY1" fmla="*/ 41629 h 41634"/>
                  <a:gd name="connsiteX2" fmla="*/ 301974 w 302388"/>
                  <a:gd name="connsiteY2" fmla="*/ 354 h 41634"/>
                  <a:gd name="connsiteX3" fmla="*/ 181324 w 302388"/>
                  <a:gd name="connsiteY3" fmla="*/ 22579 h 41634"/>
                  <a:gd name="connsiteX4" fmla="*/ 349 w 302388"/>
                  <a:gd name="connsiteY4" fmla="*/ 3529 h 4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88" h="41634">
                    <a:moveTo>
                      <a:pt x="349" y="3529"/>
                    </a:moveTo>
                    <a:cubicBezTo>
                      <a:pt x="-6530" y="6704"/>
                      <a:pt x="89778" y="42158"/>
                      <a:pt x="140049" y="41629"/>
                    </a:cubicBezTo>
                    <a:cubicBezTo>
                      <a:pt x="190320" y="41100"/>
                      <a:pt x="295095" y="3529"/>
                      <a:pt x="301974" y="354"/>
                    </a:cubicBezTo>
                    <a:cubicBezTo>
                      <a:pt x="308853" y="-2821"/>
                      <a:pt x="228420" y="16229"/>
                      <a:pt x="181324" y="22579"/>
                    </a:cubicBezTo>
                    <a:cubicBezTo>
                      <a:pt x="134228" y="28929"/>
                      <a:pt x="7228" y="354"/>
                      <a:pt x="349" y="35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4419A56D-61D0-5509-21D8-148F340EC902}"/>
                  </a:ext>
                </a:extLst>
              </p:cNvPr>
              <p:cNvSpPr/>
              <p:nvPr/>
            </p:nvSpPr>
            <p:spPr>
              <a:xfrm>
                <a:off x="3609855" y="5673395"/>
                <a:ext cx="228331" cy="680474"/>
              </a:xfrm>
              <a:custGeom>
                <a:avLst/>
                <a:gdLst>
                  <a:gd name="connsiteX0" fmla="*/ 225545 w 228331"/>
                  <a:gd name="connsiteY0" fmla="*/ 330 h 680474"/>
                  <a:gd name="connsiteX1" fmla="*/ 174745 w 228331"/>
                  <a:gd name="connsiteY1" fmla="*/ 273380 h 680474"/>
                  <a:gd name="connsiteX2" fmla="*/ 133470 w 228331"/>
                  <a:gd name="connsiteY2" fmla="*/ 400380 h 680474"/>
                  <a:gd name="connsiteX3" fmla="*/ 120 w 228331"/>
                  <a:gd name="connsiteY3" fmla="*/ 679780 h 680474"/>
                  <a:gd name="connsiteX4" fmla="*/ 158870 w 228331"/>
                  <a:gd name="connsiteY4" fmla="*/ 311480 h 680474"/>
                  <a:gd name="connsiteX5" fmla="*/ 216020 w 228331"/>
                  <a:gd name="connsiteY5" fmla="*/ 219405 h 680474"/>
                  <a:gd name="connsiteX6" fmla="*/ 225545 w 228331"/>
                  <a:gd name="connsiteY6" fmla="*/ 330 h 68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331" h="680474">
                    <a:moveTo>
                      <a:pt x="225545" y="330"/>
                    </a:moveTo>
                    <a:cubicBezTo>
                      <a:pt x="218666" y="9326"/>
                      <a:pt x="190091" y="206705"/>
                      <a:pt x="174745" y="273380"/>
                    </a:cubicBezTo>
                    <a:cubicBezTo>
                      <a:pt x="159399" y="340055"/>
                      <a:pt x="162574" y="332647"/>
                      <a:pt x="133470" y="400380"/>
                    </a:cubicBezTo>
                    <a:cubicBezTo>
                      <a:pt x="104366" y="468113"/>
                      <a:pt x="-4113" y="694597"/>
                      <a:pt x="120" y="679780"/>
                    </a:cubicBezTo>
                    <a:cubicBezTo>
                      <a:pt x="4353" y="664963"/>
                      <a:pt x="122887" y="388209"/>
                      <a:pt x="158870" y="311480"/>
                    </a:cubicBezTo>
                    <a:cubicBezTo>
                      <a:pt x="194853" y="234751"/>
                      <a:pt x="206495" y="270205"/>
                      <a:pt x="216020" y="219405"/>
                    </a:cubicBezTo>
                    <a:cubicBezTo>
                      <a:pt x="225545" y="168605"/>
                      <a:pt x="232424" y="-8666"/>
                      <a:pt x="225545" y="3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A7EF517F-457B-CE0E-17D9-AA94711A6682}"/>
                  </a:ext>
                </a:extLst>
              </p:cNvPr>
              <p:cNvSpPr/>
              <p:nvPr/>
            </p:nvSpPr>
            <p:spPr>
              <a:xfrm>
                <a:off x="3625839" y="5870564"/>
                <a:ext cx="79544" cy="92090"/>
              </a:xfrm>
              <a:custGeom>
                <a:avLst/>
                <a:gdLst>
                  <a:gd name="connsiteX0" fmla="*/ 79386 w 79544"/>
                  <a:gd name="connsiteY0" fmla="*/ 92086 h 92090"/>
                  <a:gd name="connsiteX1" fmla="*/ 11 w 79544"/>
                  <a:gd name="connsiteY1" fmla="*/ 31761 h 92090"/>
                  <a:gd name="connsiteX2" fmla="*/ 73036 w 79544"/>
                  <a:gd name="connsiteY2" fmla="*/ 11 h 92090"/>
                  <a:gd name="connsiteX3" fmla="*/ 22236 w 79544"/>
                  <a:gd name="connsiteY3" fmla="*/ 28586 h 92090"/>
                  <a:gd name="connsiteX4" fmla="*/ 79386 w 79544"/>
                  <a:gd name="connsiteY4" fmla="*/ 92086 h 9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44" h="92090">
                    <a:moveTo>
                      <a:pt x="79386" y="92086"/>
                    </a:moveTo>
                    <a:cubicBezTo>
                      <a:pt x="75682" y="92615"/>
                      <a:pt x="1069" y="47107"/>
                      <a:pt x="11" y="31761"/>
                    </a:cubicBezTo>
                    <a:cubicBezTo>
                      <a:pt x="-1047" y="16415"/>
                      <a:pt x="69332" y="540"/>
                      <a:pt x="73036" y="11"/>
                    </a:cubicBezTo>
                    <a:cubicBezTo>
                      <a:pt x="76740" y="-518"/>
                      <a:pt x="23823" y="17474"/>
                      <a:pt x="22236" y="28586"/>
                    </a:cubicBezTo>
                    <a:cubicBezTo>
                      <a:pt x="20649" y="39698"/>
                      <a:pt x="83090" y="91557"/>
                      <a:pt x="79386" y="920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A0869594-C4B7-A36B-A7B2-933686E4EC5F}"/>
                  </a:ext>
                </a:extLst>
              </p:cNvPr>
              <p:cNvSpPr/>
              <p:nvPr/>
            </p:nvSpPr>
            <p:spPr>
              <a:xfrm>
                <a:off x="3673181" y="5838794"/>
                <a:ext cx="76581" cy="130281"/>
              </a:xfrm>
              <a:custGeom>
                <a:avLst/>
                <a:gdLst>
                  <a:gd name="connsiteX0" fmla="*/ 294 w 76581"/>
                  <a:gd name="connsiteY0" fmla="*/ 31 h 130281"/>
                  <a:gd name="connsiteX1" fmla="*/ 76494 w 76581"/>
                  <a:gd name="connsiteY1" fmla="*/ 79406 h 130281"/>
                  <a:gd name="connsiteX2" fmla="*/ 16169 w 76581"/>
                  <a:gd name="connsiteY2" fmla="*/ 130206 h 130281"/>
                  <a:gd name="connsiteX3" fmla="*/ 47919 w 76581"/>
                  <a:gd name="connsiteY3" fmla="*/ 88931 h 130281"/>
                  <a:gd name="connsiteX4" fmla="*/ 294 w 76581"/>
                  <a:gd name="connsiteY4" fmla="*/ 31 h 13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81" h="130281">
                    <a:moveTo>
                      <a:pt x="294" y="31"/>
                    </a:moveTo>
                    <a:cubicBezTo>
                      <a:pt x="5056" y="-1556"/>
                      <a:pt x="73848" y="57710"/>
                      <a:pt x="76494" y="79406"/>
                    </a:cubicBezTo>
                    <a:cubicBezTo>
                      <a:pt x="79140" y="101102"/>
                      <a:pt x="20931" y="128619"/>
                      <a:pt x="16169" y="130206"/>
                    </a:cubicBezTo>
                    <a:cubicBezTo>
                      <a:pt x="11407" y="131793"/>
                      <a:pt x="45802" y="107981"/>
                      <a:pt x="47919" y="88931"/>
                    </a:cubicBezTo>
                    <a:cubicBezTo>
                      <a:pt x="50036" y="69881"/>
                      <a:pt x="-4468" y="1618"/>
                      <a:pt x="294" y="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102CF190-562C-ABFC-00CE-6CF011B3DF70}"/>
                  </a:ext>
                </a:extLst>
              </p:cNvPr>
              <p:cNvSpPr/>
              <p:nvPr/>
            </p:nvSpPr>
            <p:spPr>
              <a:xfrm>
                <a:off x="3644772" y="5946633"/>
                <a:ext cx="60456" cy="101889"/>
              </a:xfrm>
              <a:custGeom>
                <a:avLst/>
                <a:gdLst>
                  <a:gd name="connsiteX0" fmla="*/ 128 w 60456"/>
                  <a:gd name="connsiteY0" fmla="*/ 142 h 101889"/>
                  <a:gd name="connsiteX1" fmla="*/ 44578 w 60456"/>
                  <a:gd name="connsiteY1" fmla="*/ 44592 h 101889"/>
                  <a:gd name="connsiteX2" fmla="*/ 47753 w 60456"/>
                  <a:gd name="connsiteY2" fmla="*/ 73167 h 101889"/>
                  <a:gd name="connsiteX3" fmla="*/ 28703 w 60456"/>
                  <a:gd name="connsiteY3" fmla="*/ 101742 h 101889"/>
                  <a:gd name="connsiteX4" fmla="*/ 60453 w 60456"/>
                  <a:gd name="connsiteY4" fmla="*/ 60467 h 101889"/>
                  <a:gd name="connsiteX5" fmla="*/ 128 w 60456"/>
                  <a:gd name="connsiteY5" fmla="*/ 142 h 1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456" h="101889">
                    <a:moveTo>
                      <a:pt x="128" y="142"/>
                    </a:moveTo>
                    <a:cubicBezTo>
                      <a:pt x="-2518" y="-2504"/>
                      <a:pt x="36641" y="32421"/>
                      <a:pt x="44578" y="44592"/>
                    </a:cubicBezTo>
                    <a:cubicBezTo>
                      <a:pt x="52515" y="56763"/>
                      <a:pt x="50399" y="63642"/>
                      <a:pt x="47753" y="73167"/>
                    </a:cubicBezTo>
                    <a:cubicBezTo>
                      <a:pt x="45107" y="82692"/>
                      <a:pt x="26586" y="103859"/>
                      <a:pt x="28703" y="101742"/>
                    </a:cubicBezTo>
                    <a:cubicBezTo>
                      <a:pt x="30820" y="99625"/>
                      <a:pt x="59924" y="73167"/>
                      <a:pt x="60453" y="60467"/>
                    </a:cubicBezTo>
                    <a:cubicBezTo>
                      <a:pt x="60982" y="47767"/>
                      <a:pt x="2774" y="2788"/>
                      <a:pt x="128" y="1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53AEBA72-620B-1216-D3B5-ABB1103A5058}"/>
                  </a:ext>
                </a:extLst>
              </p:cNvPr>
              <p:cNvSpPr/>
              <p:nvPr/>
            </p:nvSpPr>
            <p:spPr>
              <a:xfrm>
                <a:off x="3609863" y="5940245"/>
                <a:ext cx="44660" cy="101935"/>
              </a:xfrm>
              <a:custGeom>
                <a:avLst/>
                <a:gdLst>
                  <a:gd name="connsiteX0" fmla="*/ 44562 w 44660"/>
                  <a:gd name="connsiteY0" fmla="*/ 180 h 101935"/>
                  <a:gd name="connsiteX1" fmla="*/ 12812 w 44660"/>
                  <a:gd name="connsiteY1" fmla="*/ 41455 h 101935"/>
                  <a:gd name="connsiteX2" fmla="*/ 38212 w 44660"/>
                  <a:gd name="connsiteY2" fmla="*/ 101780 h 101935"/>
                  <a:gd name="connsiteX3" fmla="*/ 112 w 44660"/>
                  <a:gd name="connsiteY3" fmla="*/ 57330 h 101935"/>
                  <a:gd name="connsiteX4" fmla="*/ 44562 w 44660"/>
                  <a:gd name="connsiteY4" fmla="*/ 180 h 101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0" h="101935">
                    <a:moveTo>
                      <a:pt x="44562" y="180"/>
                    </a:moveTo>
                    <a:cubicBezTo>
                      <a:pt x="46679" y="-2466"/>
                      <a:pt x="13870" y="24522"/>
                      <a:pt x="12812" y="41455"/>
                    </a:cubicBezTo>
                    <a:cubicBezTo>
                      <a:pt x="11754" y="58388"/>
                      <a:pt x="40329" y="99134"/>
                      <a:pt x="38212" y="101780"/>
                    </a:cubicBezTo>
                    <a:cubicBezTo>
                      <a:pt x="36095" y="104426"/>
                      <a:pt x="2758" y="72676"/>
                      <a:pt x="112" y="57330"/>
                    </a:cubicBezTo>
                    <a:cubicBezTo>
                      <a:pt x="-2534" y="41984"/>
                      <a:pt x="42445" y="2826"/>
                      <a:pt x="44562" y="1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653446FD-FFEA-B703-CFE0-BE61F2E962E6}"/>
                  </a:ext>
                </a:extLst>
              </p:cNvPr>
              <p:cNvSpPr/>
              <p:nvPr/>
            </p:nvSpPr>
            <p:spPr>
              <a:xfrm>
                <a:off x="3609975" y="6057897"/>
                <a:ext cx="69850" cy="71452"/>
              </a:xfrm>
              <a:custGeom>
                <a:avLst/>
                <a:gdLst>
                  <a:gd name="connsiteX0" fmla="*/ 69850 w 69850"/>
                  <a:gd name="connsiteY0" fmla="*/ 3 h 71452"/>
                  <a:gd name="connsiteX1" fmla="*/ 57150 w 69850"/>
                  <a:gd name="connsiteY1" fmla="*/ 63503 h 71452"/>
                  <a:gd name="connsiteX2" fmla="*/ 0 w 69850"/>
                  <a:gd name="connsiteY2" fmla="*/ 69853 h 71452"/>
                  <a:gd name="connsiteX3" fmla="*/ 57150 w 69850"/>
                  <a:gd name="connsiteY3" fmla="*/ 66678 h 71452"/>
                  <a:gd name="connsiteX4" fmla="*/ 69850 w 69850"/>
                  <a:gd name="connsiteY4" fmla="*/ 3 h 7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50" h="71452">
                    <a:moveTo>
                      <a:pt x="69850" y="3"/>
                    </a:moveTo>
                    <a:cubicBezTo>
                      <a:pt x="69850" y="-526"/>
                      <a:pt x="68792" y="51861"/>
                      <a:pt x="57150" y="63503"/>
                    </a:cubicBezTo>
                    <a:cubicBezTo>
                      <a:pt x="45508" y="75145"/>
                      <a:pt x="0" y="69324"/>
                      <a:pt x="0" y="69853"/>
                    </a:cubicBezTo>
                    <a:cubicBezTo>
                      <a:pt x="0" y="70382"/>
                      <a:pt x="46037" y="74616"/>
                      <a:pt x="57150" y="66678"/>
                    </a:cubicBezTo>
                    <a:cubicBezTo>
                      <a:pt x="68262" y="58741"/>
                      <a:pt x="69850" y="532"/>
                      <a:pt x="69850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E8559D83-2F44-807F-FC59-DE70A05A1AFC}"/>
                  </a:ext>
                </a:extLst>
              </p:cNvPr>
              <p:cNvSpPr/>
              <p:nvPr/>
            </p:nvSpPr>
            <p:spPr>
              <a:xfrm>
                <a:off x="3590897" y="6006792"/>
                <a:ext cx="76510" cy="121115"/>
              </a:xfrm>
              <a:custGeom>
                <a:avLst/>
                <a:gdLst>
                  <a:gd name="connsiteX0" fmla="*/ 76228 w 76510"/>
                  <a:gd name="connsiteY0" fmla="*/ 51108 h 121115"/>
                  <a:gd name="connsiteX1" fmla="*/ 22253 w 76510"/>
                  <a:gd name="connsiteY1" fmla="*/ 22533 h 121115"/>
                  <a:gd name="connsiteX2" fmla="*/ 15903 w 76510"/>
                  <a:gd name="connsiteY2" fmla="*/ 95558 h 121115"/>
                  <a:gd name="connsiteX3" fmla="*/ 47653 w 76510"/>
                  <a:gd name="connsiteY3" fmla="*/ 120958 h 121115"/>
                  <a:gd name="connsiteX4" fmla="*/ 28 w 76510"/>
                  <a:gd name="connsiteY4" fmla="*/ 86033 h 121115"/>
                  <a:gd name="connsiteX5" fmla="*/ 41303 w 76510"/>
                  <a:gd name="connsiteY5" fmla="*/ 308 h 121115"/>
                  <a:gd name="connsiteX6" fmla="*/ 76228 w 76510"/>
                  <a:gd name="connsiteY6" fmla="*/ 51108 h 12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510" h="121115">
                    <a:moveTo>
                      <a:pt x="76228" y="51108"/>
                    </a:moveTo>
                    <a:cubicBezTo>
                      <a:pt x="73053" y="54812"/>
                      <a:pt x="32307" y="15125"/>
                      <a:pt x="22253" y="22533"/>
                    </a:cubicBezTo>
                    <a:cubicBezTo>
                      <a:pt x="12199" y="29941"/>
                      <a:pt x="11670" y="79154"/>
                      <a:pt x="15903" y="95558"/>
                    </a:cubicBezTo>
                    <a:cubicBezTo>
                      <a:pt x="20136" y="111962"/>
                      <a:pt x="50299" y="122546"/>
                      <a:pt x="47653" y="120958"/>
                    </a:cubicBezTo>
                    <a:cubicBezTo>
                      <a:pt x="45007" y="119371"/>
                      <a:pt x="1086" y="106141"/>
                      <a:pt x="28" y="86033"/>
                    </a:cubicBezTo>
                    <a:cubicBezTo>
                      <a:pt x="-1030" y="65925"/>
                      <a:pt x="27545" y="5070"/>
                      <a:pt x="41303" y="308"/>
                    </a:cubicBezTo>
                    <a:cubicBezTo>
                      <a:pt x="55061" y="-4454"/>
                      <a:pt x="79403" y="47404"/>
                      <a:pt x="76228" y="511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F2FC851E-C94C-EE31-EF2B-6FD910B850B1}"/>
                  </a:ext>
                </a:extLst>
              </p:cNvPr>
              <p:cNvSpPr/>
              <p:nvPr/>
            </p:nvSpPr>
            <p:spPr>
              <a:xfrm>
                <a:off x="3616071" y="6427845"/>
                <a:ext cx="133355" cy="461905"/>
              </a:xfrm>
              <a:custGeom>
                <a:avLst/>
                <a:gdLst>
                  <a:gd name="connsiteX0" fmla="*/ 108204 w 133355"/>
                  <a:gd name="connsiteY0" fmla="*/ 1530 h 461905"/>
                  <a:gd name="connsiteX1" fmla="*/ 130429 w 133355"/>
                  <a:gd name="connsiteY1" fmla="*/ 198380 h 461905"/>
                  <a:gd name="connsiteX2" fmla="*/ 95504 w 133355"/>
                  <a:gd name="connsiteY2" fmla="*/ 312680 h 461905"/>
                  <a:gd name="connsiteX3" fmla="*/ 254 w 133355"/>
                  <a:gd name="connsiteY3" fmla="*/ 461905 h 461905"/>
                  <a:gd name="connsiteX4" fmla="*/ 127254 w 133355"/>
                  <a:gd name="connsiteY4" fmla="*/ 312680 h 461905"/>
                  <a:gd name="connsiteX5" fmla="*/ 108204 w 133355"/>
                  <a:gd name="connsiteY5" fmla="*/ 1530 h 46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5" h="461905">
                    <a:moveTo>
                      <a:pt x="108204" y="1530"/>
                    </a:moveTo>
                    <a:cubicBezTo>
                      <a:pt x="108733" y="-17520"/>
                      <a:pt x="132546" y="146522"/>
                      <a:pt x="130429" y="198380"/>
                    </a:cubicBezTo>
                    <a:cubicBezTo>
                      <a:pt x="128312" y="250238"/>
                      <a:pt x="117200" y="268759"/>
                      <a:pt x="95504" y="312680"/>
                    </a:cubicBezTo>
                    <a:cubicBezTo>
                      <a:pt x="73808" y="356601"/>
                      <a:pt x="-5038" y="461905"/>
                      <a:pt x="254" y="461905"/>
                    </a:cubicBezTo>
                    <a:cubicBezTo>
                      <a:pt x="5546" y="461905"/>
                      <a:pt x="106087" y="385176"/>
                      <a:pt x="127254" y="312680"/>
                    </a:cubicBezTo>
                    <a:cubicBezTo>
                      <a:pt x="148421" y="240184"/>
                      <a:pt x="107675" y="20580"/>
                      <a:pt x="108204" y="15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7C1B21E0-DB96-D146-62DF-646E1C0C636C}"/>
                  </a:ext>
                </a:extLst>
              </p:cNvPr>
              <p:cNvSpPr/>
              <p:nvPr/>
            </p:nvSpPr>
            <p:spPr>
              <a:xfrm>
                <a:off x="3236963" y="6428240"/>
                <a:ext cx="193260" cy="550506"/>
              </a:xfrm>
              <a:custGeom>
                <a:avLst/>
                <a:gdLst>
                  <a:gd name="connsiteX0" fmla="*/ 192037 w 193260"/>
                  <a:gd name="connsiteY0" fmla="*/ 1135 h 550506"/>
                  <a:gd name="connsiteX1" fmla="*/ 52337 w 193260"/>
                  <a:gd name="connsiteY1" fmla="*/ 321810 h 550506"/>
                  <a:gd name="connsiteX2" fmla="*/ 20587 w 193260"/>
                  <a:gd name="connsiteY2" fmla="*/ 404360 h 550506"/>
                  <a:gd name="connsiteX3" fmla="*/ 20587 w 193260"/>
                  <a:gd name="connsiteY3" fmla="*/ 550410 h 550506"/>
                  <a:gd name="connsiteX4" fmla="*/ 4712 w 193260"/>
                  <a:gd name="connsiteY4" fmla="*/ 423410 h 550506"/>
                  <a:gd name="connsiteX5" fmla="*/ 115837 w 193260"/>
                  <a:gd name="connsiteY5" fmla="*/ 223385 h 550506"/>
                  <a:gd name="connsiteX6" fmla="*/ 192037 w 193260"/>
                  <a:gd name="connsiteY6" fmla="*/ 1135 h 55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260" h="550506">
                    <a:moveTo>
                      <a:pt x="192037" y="1135"/>
                    </a:moveTo>
                    <a:cubicBezTo>
                      <a:pt x="181454" y="17539"/>
                      <a:pt x="80912" y="254606"/>
                      <a:pt x="52337" y="321810"/>
                    </a:cubicBezTo>
                    <a:cubicBezTo>
                      <a:pt x="23762" y="389014"/>
                      <a:pt x="25879" y="366260"/>
                      <a:pt x="20587" y="404360"/>
                    </a:cubicBezTo>
                    <a:cubicBezTo>
                      <a:pt x="15295" y="442460"/>
                      <a:pt x="23233" y="547235"/>
                      <a:pt x="20587" y="550410"/>
                    </a:cubicBezTo>
                    <a:cubicBezTo>
                      <a:pt x="17941" y="553585"/>
                      <a:pt x="-11163" y="477914"/>
                      <a:pt x="4712" y="423410"/>
                    </a:cubicBezTo>
                    <a:cubicBezTo>
                      <a:pt x="20587" y="368906"/>
                      <a:pt x="89908" y="296410"/>
                      <a:pt x="115837" y="223385"/>
                    </a:cubicBezTo>
                    <a:cubicBezTo>
                      <a:pt x="141766" y="150360"/>
                      <a:pt x="202620" y="-15269"/>
                      <a:pt x="192037" y="11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EC0F0375-4DC5-E6F5-F075-7593AFB208F2}"/>
                  </a:ext>
                </a:extLst>
              </p:cNvPr>
              <p:cNvSpPr/>
              <p:nvPr/>
            </p:nvSpPr>
            <p:spPr>
              <a:xfrm>
                <a:off x="3282487" y="6991091"/>
                <a:ext cx="226089" cy="514789"/>
              </a:xfrm>
              <a:custGeom>
                <a:avLst/>
                <a:gdLst>
                  <a:gd name="connsiteX0" fmla="*/ 463 w 226089"/>
                  <a:gd name="connsiteY0" fmla="*/ 259 h 514789"/>
                  <a:gd name="connsiteX1" fmla="*/ 13163 w 226089"/>
                  <a:gd name="connsiteY1" fmla="*/ 171709 h 514789"/>
                  <a:gd name="connsiteX2" fmla="*/ 57613 w 226089"/>
                  <a:gd name="connsiteY2" fmla="*/ 289184 h 514789"/>
                  <a:gd name="connsiteX3" fmla="*/ 130638 w 226089"/>
                  <a:gd name="connsiteY3" fmla="*/ 368559 h 514789"/>
                  <a:gd name="connsiteX4" fmla="*/ 114763 w 226089"/>
                  <a:gd name="connsiteY4" fmla="*/ 359034 h 514789"/>
                  <a:gd name="connsiteX5" fmla="*/ 225888 w 226089"/>
                  <a:gd name="connsiteY5" fmla="*/ 514609 h 514789"/>
                  <a:gd name="connsiteX6" fmla="*/ 83013 w 226089"/>
                  <a:gd name="connsiteY6" fmla="*/ 324109 h 514789"/>
                  <a:gd name="connsiteX7" fmla="*/ 25863 w 226089"/>
                  <a:gd name="connsiteY7" fmla="*/ 136784 h 514789"/>
                  <a:gd name="connsiteX8" fmla="*/ 463 w 226089"/>
                  <a:gd name="connsiteY8" fmla="*/ 259 h 51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089" h="514789">
                    <a:moveTo>
                      <a:pt x="463" y="259"/>
                    </a:moveTo>
                    <a:cubicBezTo>
                      <a:pt x="-1654" y="6080"/>
                      <a:pt x="3638" y="123555"/>
                      <a:pt x="13163" y="171709"/>
                    </a:cubicBezTo>
                    <a:cubicBezTo>
                      <a:pt x="22688" y="219863"/>
                      <a:pt x="38034" y="256376"/>
                      <a:pt x="57613" y="289184"/>
                    </a:cubicBezTo>
                    <a:cubicBezTo>
                      <a:pt x="77192" y="321992"/>
                      <a:pt x="130638" y="368559"/>
                      <a:pt x="130638" y="368559"/>
                    </a:cubicBezTo>
                    <a:cubicBezTo>
                      <a:pt x="140163" y="380201"/>
                      <a:pt x="98888" y="334692"/>
                      <a:pt x="114763" y="359034"/>
                    </a:cubicBezTo>
                    <a:cubicBezTo>
                      <a:pt x="130638" y="383376"/>
                      <a:pt x="231180" y="520430"/>
                      <a:pt x="225888" y="514609"/>
                    </a:cubicBezTo>
                    <a:cubicBezTo>
                      <a:pt x="220596" y="508788"/>
                      <a:pt x="116351" y="387080"/>
                      <a:pt x="83013" y="324109"/>
                    </a:cubicBezTo>
                    <a:cubicBezTo>
                      <a:pt x="49675" y="261138"/>
                      <a:pt x="38034" y="185467"/>
                      <a:pt x="25863" y="136784"/>
                    </a:cubicBezTo>
                    <a:cubicBezTo>
                      <a:pt x="13692" y="88101"/>
                      <a:pt x="2580" y="-5562"/>
                      <a:pt x="463" y="2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9AC1CAFF-46AA-E4AB-9F75-1B60264249E0}"/>
                  </a:ext>
                </a:extLst>
              </p:cNvPr>
              <p:cNvSpPr/>
              <p:nvPr/>
            </p:nvSpPr>
            <p:spPr>
              <a:xfrm>
                <a:off x="3412685" y="7272059"/>
                <a:ext cx="141324" cy="249867"/>
              </a:xfrm>
              <a:custGeom>
                <a:avLst/>
                <a:gdLst>
                  <a:gd name="connsiteX0" fmla="*/ 440 w 141324"/>
                  <a:gd name="connsiteY0" fmla="*/ 1866 h 249867"/>
                  <a:gd name="connsiteX1" fmla="*/ 92515 w 141324"/>
                  <a:gd name="connsiteY1" fmla="*/ 74891 h 249867"/>
                  <a:gd name="connsiteX2" fmla="*/ 140140 w 141324"/>
                  <a:gd name="connsiteY2" fmla="*/ 125691 h 249867"/>
                  <a:gd name="connsiteX3" fmla="*/ 127440 w 141324"/>
                  <a:gd name="connsiteY3" fmla="*/ 249516 h 249867"/>
                  <a:gd name="connsiteX4" fmla="*/ 133790 w 141324"/>
                  <a:gd name="connsiteY4" fmla="*/ 157441 h 249867"/>
                  <a:gd name="connsiteX5" fmla="*/ 440 w 141324"/>
                  <a:gd name="connsiteY5" fmla="*/ 1866 h 249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324" h="249867">
                    <a:moveTo>
                      <a:pt x="440" y="1866"/>
                    </a:moveTo>
                    <a:cubicBezTo>
                      <a:pt x="-6439" y="-11892"/>
                      <a:pt x="69232" y="54254"/>
                      <a:pt x="92515" y="74891"/>
                    </a:cubicBezTo>
                    <a:cubicBezTo>
                      <a:pt x="115798" y="95528"/>
                      <a:pt x="134319" y="96587"/>
                      <a:pt x="140140" y="125691"/>
                    </a:cubicBezTo>
                    <a:cubicBezTo>
                      <a:pt x="145961" y="154795"/>
                      <a:pt x="128498" y="244225"/>
                      <a:pt x="127440" y="249516"/>
                    </a:cubicBezTo>
                    <a:cubicBezTo>
                      <a:pt x="126382" y="254807"/>
                      <a:pt x="148607" y="199245"/>
                      <a:pt x="133790" y="157441"/>
                    </a:cubicBezTo>
                    <a:cubicBezTo>
                      <a:pt x="118973" y="115637"/>
                      <a:pt x="7319" y="15624"/>
                      <a:pt x="440" y="18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03C08907-F8A1-7A15-4458-1F50CEA9388D}"/>
                  </a:ext>
                </a:extLst>
              </p:cNvPr>
              <p:cNvSpPr/>
              <p:nvPr/>
            </p:nvSpPr>
            <p:spPr>
              <a:xfrm>
                <a:off x="3409922" y="7359613"/>
                <a:ext cx="101659" cy="143164"/>
              </a:xfrm>
              <a:custGeom>
                <a:avLst/>
                <a:gdLst>
                  <a:gd name="connsiteX0" fmla="*/ 28 w 101659"/>
                  <a:gd name="connsiteY0" fmla="*/ 37 h 143164"/>
                  <a:gd name="connsiteX1" fmla="*/ 79403 w 101659"/>
                  <a:gd name="connsiteY1" fmla="*/ 73062 h 143164"/>
                  <a:gd name="connsiteX2" fmla="*/ 92103 w 101659"/>
                  <a:gd name="connsiteY2" fmla="*/ 142912 h 143164"/>
                  <a:gd name="connsiteX3" fmla="*/ 101628 w 101659"/>
                  <a:gd name="connsiteY3" fmla="*/ 95287 h 143164"/>
                  <a:gd name="connsiteX4" fmla="*/ 88928 w 101659"/>
                  <a:gd name="connsiteY4" fmla="*/ 63537 h 143164"/>
                  <a:gd name="connsiteX5" fmla="*/ 28 w 101659"/>
                  <a:gd name="connsiteY5" fmla="*/ 37 h 14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659" h="143164">
                    <a:moveTo>
                      <a:pt x="28" y="37"/>
                    </a:moveTo>
                    <a:cubicBezTo>
                      <a:pt x="-1559" y="1624"/>
                      <a:pt x="64057" y="49250"/>
                      <a:pt x="79403" y="73062"/>
                    </a:cubicBezTo>
                    <a:cubicBezTo>
                      <a:pt x="94749" y="96874"/>
                      <a:pt x="88399" y="139208"/>
                      <a:pt x="92103" y="142912"/>
                    </a:cubicBezTo>
                    <a:cubicBezTo>
                      <a:pt x="95807" y="146616"/>
                      <a:pt x="102157" y="108516"/>
                      <a:pt x="101628" y="95287"/>
                    </a:cubicBezTo>
                    <a:cubicBezTo>
                      <a:pt x="101099" y="82058"/>
                      <a:pt x="101628" y="79412"/>
                      <a:pt x="88928" y="63537"/>
                    </a:cubicBezTo>
                    <a:cubicBezTo>
                      <a:pt x="76228" y="47662"/>
                      <a:pt x="1615" y="-1550"/>
                      <a:pt x="28" y="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BC03CD40-C5C7-82F2-C5B8-FCED3D9A758A}"/>
                  </a:ext>
                </a:extLst>
              </p:cNvPr>
              <p:cNvSpPr/>
              <p:nvPr/>
            </p:nvSpPr>
            <p:spPr>
              <a:xfrm>
                <a:off x="3362919" y="7080110"/>
                <a:ext cx="53381" cy="182132"/>
              </a:xfrm>
              <a:custGeom>
                <a:avLst/>
                <a:gdLst>
                  <a:gd name="connsiteX0" fmla="*/ 5756 w 53381"/>
                  <a:gd name="connsiteY0" fmla="*/ 3315 h 182132"/>
                  <a:gd name="connsiteX1" fmla="*/ 53381 w 53381"/>
                  <a:gd name="connsiteY1" fmla="*/ 181115 h 182132"/>
                  <a:gd name="connsiteX2" fmla="*/ 5756 w 53381"/>
                  <a:gd name="connsiteY2" fmla="*/ 73165 h 182132"/>
                  <a:gd name="connsiteX3" fmla="*/ 5756 w 53381"/>
                  <a:gd name="connsiteY3" fmla="*/ 3315 h 182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81" h="182132">
                    <a:moveTo>
                      <a:pt x="5756" y="3315"/>
                    </a:moveTo>
                    <a:cubicBezTo>
                      <a:pt x="13694" y="21307"/>
                      <a:pt x="53381" y="169473"/>
                      <a:pt x="53381" y="181115"/>
                    </a:cubicBezTo>
                    <a:cubicBezTo>
                      <a:pt x="53381" y="192757"/>
                      <a:pt x="13164" y="101211"/>
                      <a:pt x="5756" y="73165"/>
                    </a:cubicBezTo>
                    <a:cubicBezTo>
                      <a:pt x="-1652" y="45119"/>
                      <a:pt x="-2182" y="-14677"/>
                      <a:pt x="5756" y="33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6BF155B8-AAEB-438E-2257-F04A7726DB69}"/>
                  </a:ext>
                </a:extLst>
              </p:cNvPr>
              <p:cNvSpPr/>
              <p:nvPr/>
            </p:nvSpPr>
            <p:spPr>
              <a:xfrm>
                <a:off x="3473085" y="7292947"/>
                <a:ext cx="334409" cy="123867"/>
              </a:xfrm>
              <a:custGeom>
                <a:avLst/>
                <a:gdLst>
                  <a:gd name="connsiteX0" fmla="*/ 365 w 334409"/>
                  <a:gd name="connsiteY0" fmla="*/ 28 h 123867"/>
                  <a:gd name="connsiteX1" fmla="*/ 114665 w 334409"/>
                  <a:gd name="connsiteY1" fmla="*/ 79403 h 123867"/>
                  <a:gd name="connsiteX2" fmla="*/ 174990 w 334409"/>
                  <a:gd name="connsiteY2" fmla="*/ 101628 h 123867"/>
                  <a:gd name="connsiteX3" fmla="*/ 333740 w 334409"/>
                  <a:gd name="connsiteY3" fmla="*/ 123853 h 123867"/>
                  <a:gd name="connsiteX4" fmla="*/ 228965 w 334409"/>
                  <a:gd name="connsiteY4" fmla="*/ 104803 h 123867"/>
                  <a:gd name="connsiteX5" fmla="*/ 155940 w 334409"/>
                  <a:gd name="connsiteY5" fmla="*/ 88928 h 123867"/>
                  <a:gd name="connsiteX6" fmla="*/ 365 w 334409"/>
                  <a:gd name="connsiteY6" fmla="*/ 28 h 12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4409" h="123867">
                    <a:moveTo>
                      <a:pt x="365" y="28"/>
                    </a:moveTo>
                    <a:cubicBezTo>
                      <a:pt x="-6514" y="-1559"/>
                      <a:pt x="85561" y="62470"/>
                      <a:pt x="114665" y="79403"/>
                    </a:cubicBezTo>
                    <a:cubicBezTo>
                      <a:pt x="143769" y="96336"/>
                      <a:pt x="138478" y="94220"/>
                      <a:pt x="174990" y="101628"/>
                    </a:cubicBezTo>
                    <a:cubicBezTo>
                      <a:pt x="211502" y="109036"/>
                      <a:pt x="324744" y="123324"/>
                      <a:pt x="333740" y="123853"/>
                    </a:cubicBezTo>
                    <a:cubicBezTo>
                      <a:pt x="342736" y="124382"/>
                      <a:pt x="258598" y="110624"/>
                      <a:pt x="228965" y="104803"/>
                    </a:cubicBezTo>
                    <a:cubicBezTo>
                      <a:pt x="199332" y="98982"/>
                      <a:pt x="188219" y="105332"/>
                      <a:pt x="155940" y="88928"/>
                    </a:cubicBezTo>
                    <a:cubicBezTo>
                      <a:pt x="123661" y="72524"/>
                      <a:pt x="7244" y="1615"/>
                      <a:pt x="365" y="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EF6BD73A-56E7-6C7E-A334-2B92361AFB3E}"/>
                  </a:ext>
                </a:extLst>
              </p:cNvPr>
              <p:cNvSpPr/>
              <p:nvPr/>
            </p:nvSpPr>
            <p:spPr>
              <a:xfrm>
                <a:off x="3406744" y="7032620"/>
                <a:ext cx="155616" cy="279425"/>
              </a:xfrm>
              <a:custGeom>
                <a:avLst/>
                <a:gdLst>
                  <a:gd name="connsiteX0" fmla="*/ 31 w 155616"/>
                  <a:gd name="connsiteY0" fmla="*/ 5 h 279425"/>
                  <a:gd name="connsiteX1" fmla="*/ 50831 w 155616"/>
                  <a:gd name="connsiteY1" fmla="*/ 193680 h 279425"/>
                  <a:gd name="connsiteX2" fmla="*/ 155606 w 155616"/>
                  <a:gd name="connsiteY2" fmla="*/ 279405 h 279425"/>
                  <a:gd name="connsiteX3" fmla="*/ 57181 w 155616"/>
                  <a:gd name="connsiteY3" fmla="*/ 187330 h 279425"/>
                  <a:gd name="connsiteX4" fmla="*/ 31 w 155616"/>
                  <a:gd name="connsiteY4" fmla="*/ 5 h 27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16" h="279425">
                    <a:moveTo>
                      <a:pt x="31" y="5"/>
                    </a:moveTo>
                    <a:cubicBezTo>
                      <a:pt x="-1027" y="1063"/>
                      <a:pt x="24902" y="147113"/>
                      <a:pt x="50831" y="193680"/>
                    </a:cubicBezTo>
                    <a:cubicBezTo>
                      <a:pt x="76760" y="240247"/>
                      <a:pt x="154548" y="280463"/>
                      <a:pt x="155606" y="279405"/>
                    </a:cubicBezTo>
                    <a:cubicBezTo>
                      <a:pt x="156664" y="278347"/>
                      <a:pt x="80993" y="228076"/>
                      <a:pt x="57181" y="187330"/>
                    </a:cubicBezTo>
                    <a:cubicBezTo>
                      <a:pt x="33369" y="146584"/>
                      <a:pt x="1089" y="-1053"/>
                      <a:pt x="31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FB6CFAFD-C08E-223F-059A-1688B5450DD1}"/>
                  </a:ext>
                </a:extLst>
              </p:cNvPr>
              <p:cNvSpPr/>
              <p:nvPr/>
            </p:nvSpPr>
            <p:spPr>
              <a:xfrm>
                <a:off x="3586824" y="7318341"/>
                <a:ext cx="258556" cy="39339"/>
              </a:xfrm>
              <a:custGeom>
                <a:avLst/>
                <a:gdLst>
                  <a:gd name="connsiteX0" fmla="*/ 926 w 258556"/>
                  <a:gd name="connsiteY0" fmla="*/ 34 h 39339"/>
                  <a:gd name="connsiteX1" fmla="*/ 80301 w 258556"/>
                  <a:gd name="connsiteY1" fmla="*/ 34959 h 39339"/>
                  <a:gd name="connsiteX2" fmla="*/ 258101 w 258556"/>
                  <a:gd name="connsiteY2" fmla="*/ 38134 h 39339"/>
                  <a:gd name="connsiteX3" fmla="*/ 127926 w 258556"/>
                  <a:gd name="connsiteY3" fmla="*/ 28609 h 39339"/>
                  <a:gd name="connsiteX4" fmla="*/ 926 w 258556"/>
                  <a:gd name="connsiteY4" fmla="*/ 34 h 3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556" h="39339">
                    <a:moveTo>
                      <a:pt x="926" y="34"/>
                    </a:moveTo>
                    <a:cubicBezTo>
                      <a:pt x="-7011" y="1092"/>
                      <a:pt x="37439" y="28609"/>
                      <a:pt x="80301" y="34959"/>
                    </a:cubicBezTo>
                    <a:cubicBezTo>
                      <a:pt x="123163" y="41309"/>
                      <a:pt x="250164" y="39192"/>
                      <a:pt x="258101" y="38134"/>
                    </a:cubicBezTo>
                    <a:cubicBezTo>
                      <a:pt x="266038" y="37076"/>
                      <a:pt x="168143" y="34430"/>
                      <a:pt x="127926" y="28609"/>
                    </a:cubicBezTo>
                    <a:cubicBezTo>
                      <a:pt x="87709" y="22788"/>
                      <a:pt x="8863" y="-1024"/>
                      <a:pt x="926" y="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DAF67F2E-2A10-E1E4-210E-B01ED825B58A}"/>
                  </a:ext>
                </a:extLst>
              </p:cNvPr>
              <p:cNvSpPr/>
              <p:nvPr/>
            </p:nvSpPr>
            <p:spPr>
              <a:xfrm>
                <a:off x="3590749" y="7223100"/>
                <a:ext cx="118437" cy="85787"/>
              </a:xfrm>
              <a:custGeom>
                <a:avLst/>
                <a:gdLst>
                  <a:gd name="connsiteX0" fmla="*/ 176 w 118437"/>
                  <a:gd name="connsiteY0" fmla="*/ 25 h 85787"/>
                  <a:gd name="connsiteX1" fmla="*/ 92251 w 118437"/>
                  <a:gd name="connsiteY1" fmla="*/ 50825 h 85787"/>
                  <a:gd name="connsiteX2" fmla="*/ 117651 w 118437"/>
                  <a:gd name="connsiteY2" fmla="*/ 85750 h 85787"/>
                  <a:gd name="connsiteX3" fmla="*/ 70026 w 118437"/>
                  <a:gd name="connsiteY3" fmla="*/ 44475 h 85787"/>
                  <a:gd name="connsiteX4" fmla="*/ 176 w 118437"/>
                  <a:gd name="connsiteY4" fmla="*/ 25 h 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37" h="85787">
                    <a:moveTo>
                      <a:pt x="176" y="25"/>
                    </a:moveTo>
                    <a:cubicBezTo>
                      <a:pt x="3880" y="1083"/>
                      <a:pt x="72672" y="36538"/>
                      <a:pt x="92251" y="50825"/>
                    </a:cubicBezTo>
                    <a:cubicBezTo>
                      <a:pt x="111830" y="65112"/>
                      <a:pt x="121355" y="86808"/>
                      <a:pt x="117651" y="85750"/>
                    </a:cubicBezTo>
                    <a:cubicBezTo>
                      <a:pt x="113947" y="84692"/>
                      <a:pt x="88018" y="57704"/>
                      <a:pt x="70026" y="44475"/>
                    </a:cubicBezTo>
                    <a:cubicBezTo>
                      <a:pt x="52034" y="31246"/>
                      <a:pt x="-3528" y="-1033"/>
                      <a:pt x="176" y="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A8E903C1-99CD-4697-5CCE-3AC98DD23A42}"/>
                  </a:ext>
                </a:extLst>
              </p:cNvPr>
              <p:cNvSpPr/>
              <p:nvPr/>
            </p:nvSpPr>
            <p:spPr>
              <a:xfrm>
                <a:off x="3679817" y="7270609"/>
                <a:ext cx="175503" cy="73308"/>
              </a:xfrm>
              <a:custGeom>
                <a:avLst/>
                <a:gdLst>
                  <a:gd name="connsiteX0" fmla="*/ 8 w 175503"/>
                  <a:gd name="connsiteY0" fmla="*/ 22366 h 73308"/>
                  <a:gd name="connsiteX1" fmla="*/ 127008 w 175503"/>
                  <a:gd name="connsiteY1" fmla="*/ 12841 h 73308"/>
                  <a:gd name="connsiteX2" fmla="*/ 158758 w 175503"/>
                  <a:gd name="connsiteY2" fmla="*/ 73166 h 73308"/>
                  <a:gd name="connsiteX3" fmla="*/ 174633 w 175503"/>
                  <a:gd name="connsiteY3" fmla="*/ 28716 h 73308"/>
                  <a:gd name="connsiteX4" fmla="*/ 133358 w 175503"/>
                  <a:gd name="connsiteY4" fmla="*/ 141 h 73308"/>
                  <a:gd name="connsiteX5" fmla="*/ 8 w 175503"/>
                  <a:gd name="connsiteY5" fmla="*/ 22366 h 7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503" h="73308">
                    <a:moveTo>
                      <a:pt x="8" y="22366"/>
                    </a:moveTo>
                    <a:cubicBezTo>
                      <a:pt x="-1050" y="24483"/>
                      <a:pt x="100550" y="4374"/>
                      <a:pt x="127008" y="12841"/>
                    </a:cubicBezTo>
                    <a:cubicBezTo>
                      <a:pt x="153466" y="21308"/>
                      <a:pt x="150821" y="70520"/>
                      <a:pt x="158758" y="73166"/>
                    </a:cubicBezTo>
                    <a:cubicBezTo>
                      <a:pt x="166695" y="75812"/>
                      <a:pt x="178866" y="40887"/>
                      <a:pt x="174633" y="28716"/>
                    </a:cubicBezTo>
                    <a:cubicBezTo>
                      <a:pt x="170400" y="16545"/>
                      <a:pt x="155054" y="2258"/>
                      <a:pt x="133358" y="141"/>
                    </a:cubicBezTo>
                    <a:cubicBezTo>
                      <a:pt x="111662" y="-1976"/>
                      <a:pt x="1066" y="20249"/>
                      <a:pt x="8" y="223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154108A0-094D-16CC-3B47-BECD6E8935EE}"/>
                  </a:ext>
                </a:extLst>
              </p:cNvPr>
              <p:cNvSpPr/>
              <p:nvPr/>
            </p:nvSpPr>
            <p:spPr>
              <a:xfrm>
                <a:off x="3481578" y="7013456"/>
                <a:ext cx="81075" cy="184340"/>
              </a:xfrm>
              <a:custGeom>
                <a:avLst/>
                <a:gdLst>
                  <a:gd name="connsiteX0" fmla="*/ 10922 w 81075"/>
                  <a:gd name="connsiteY0" fmla="*/ 119 h 184340"/>
                  <a:gd name="connsiteX1" fmla="*/ 4572 w 81075"/>
                  <a:gd name="connsiteY1" fmla="*/ 69969 h 184340"/>
                  <a:gd name="connsiteX2" fmla="*/ 80772 w 81075"/>
                  <a:gd name="connsiteY2" fmla="*/ 184269 h 184340"/>
                  <a:gd name="connsiteX3" fmla="*/ 29972 w 81075"/>
                  <a:gd name="connsiteY3" fmla="*/ 85844 h 184340"/>
                  <a:gd name="connsiteX4" fmla="*/ 10922 w 81075"/>
                  <a:gd name="connsiteY4" fmla="*/ 119 h 18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075" h="184340">
                    <a:moveTo>
                      <a:pt x="10922" y="119"/>
                    </a:moveTo>
                    <a:cubicBezTo>
                      <a:pt x="6689" y="-2527"/>
                      <a:pt x="-7070" y="39277"/>
                      <a:pt x="4572" y="69969"/>
                    </a:cubicBezTo>
                    <a:cubicBezTo>
                      <a:pt x="16214" y="100661"/>
                      <a:pt x="76539" y="181623"/>
                      <a:pt x="80772" y="184269"/>
                    </a:cubicBezTo>
                    <a:cubicBezTo>
                      <a:pt x="85005" y="186915"/>
                      <a:pt x="43730" y="115477"/>
                      <a:pt x="29972" y="85844"/>
                    </a:cubicBezTo>
                    <a:cubicBezTo>
                      <a:pt x="16214" y="56211"/>
                      <a:pt x="15155" y="2765"/>
                      <a:pt x="10922" y="1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5C742EA8-E6CA-961B-4FF2-4C45B1FBCE5A}"/>
                  </a:ext>
                </a:extLst>
              </p:cNvPr>
              <p:cNvSpPr/>
              <p:nvPr/>
            </p:nvSpPr>
            <p:spPr>
              <a:xfrm>
                <a:off x="3621905" y="7153275"/>
                <a:ext cx="115724" cy="56570"/>
              </a:xfrm>
              <a:custGeom>
                <a:avLst/>
                <a:gdLst>
                  <a:gd name="connsiteX0" fmla="*/ 770 w 115724"/>
                  <a:gd name="connsiteY0" fmla="*/ 0 h 56570"/>
                  <a:gd name="connsiteX1" fmla="*/ 67445 w 115724"/>
                  <a:gd name="connsiteY1" fmla="*/ 50800 h 56570"/>
                  <a:gd name="connsiteX2" fmla="*/ 115070 w 115724"/>
                  <a:gd name="connsiteY2" fmla="*/ 50800 h 56570"/>
                  <a:gd name="connsiteX3" fmla="*/ 770 w 115724"/>
                  <a:gd name="connsiteY3" fmla="*/ 0 h 5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24" h="56570">
                    <a:moveTo>
                      <a:pt x="770" y="0"/>
                    </a:moveTo>
                    <a:cubicBezTo>
                      <a:pt x="-7167" y="0"/>
                      <a:pt x="48395" y="42333"/>
                      <a:pt x="67445" y="50800"/>
                    </a:cubicBezTo>
                    <a:cubicBezTo>
                      <a:pt x="86495" y="59267"/>
                      <a:pt x="120891" y="57679"/>
                      <a:pt x="115070" y="50800"/>
                    </a:cubicBezTo>
                    <a:cubicBezTo>
                      <a:pt x="109249" y="43921"/>
                      <a:pt x="8707" y="0"/>
                      <a:pt x="77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994C6898-0023-1AA3-6C33-0369C09F7E14}"/>
                  </a:ext>
                </a:extLst>
              </p:cNvPr>
              <p:cNvSpPr/>
              <p:nvPr/>
            </p:nvSpPr>
            <p:spPr>
              <a:xfrm>
                <a:off x="3743321" y="7168793"/>
                <a:ext cx="67907" cy="105611"/>
              </a:xfrm>
              <a:custGeom>
                <a:avLst/>
                <a:gdLst>
                  <a:gd name="connsiteX0" fmla="*/ 4 w 67907"/>
                  <a:gd name="connsiteY0" fmla="*/ 357 h 105611"/>
                  <a:gd name="connsiteX1" fmla="*/ 60329 w 67907"/>
                  <a:gd name="connsiteY1" fmla="*/ 47982 h 105611"/>
                  <a:gd name="connsiteX2" fmla="*/ 66679 w 67907"/>
                  <a:gd name="connsiteY2" fmla="*/ 105132 h 105611"/>
                  <a:gd name="connsiteX3" fmla="*/ 57154 w 67907"/>
                  <a:gd name="connsiteY3" fmla="*/ 73382 h 105611"/>
                  <a:gd name="connsiteX4" fmla="*/ 4 w 67907"/>
                  <a:gd name="connsiteY4" fmla="*/ 357 h 10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907" h="105611">
                    <a:moveTo>
                      <a:pt x="4" y="357"/>
                    </a:moveTo>
                    <a:cubicBezTo>
                      <a:pt x="533" y="-3876"/>
                      <a:pt x="49217" y="30520"/>
                      <a:pt x="60329" y="47982"/>
                    </a:cubicBezTo>
                    <a:cubicBezTo>
                      <a:pt x="71441" y="65444"/>
                      <a:pt x="67208" y="100899"/>
                      <a:pt x="66679" y="105132"/>
                    </a:cubicBezTo>
                    <a:cubicBezTo>
                      <a:pt x="66150" y="109365"/>
                      <a:pt x="62975" y="84494"/>
                      <a:pt x="57154" y="73382"/>
                    </a:cubicBezTo>
                    <a:cubicBezTo>
                      <a:pt x="51333" y="62270"/>
                      <a:pt x="-525" y="4590"/>
                      <a:pt x="4" y="3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F76A8991-A8B1-EBE9-AC14-45BEA66D589B}"/>
                  </a:ext>
                </a:extLst>
              </p:cNvPr>
              <p:cNvSpPr/>
              <p:nvPr/>
            </p:nvSpPr>
            <p:spPr>
              <a:xfrm>
                <a:off x="3583995" y="6873862"/>
                <a:ext cx="51549" cy="304818"/>
              </a:xfrm>
              <a:custGeom>
                <a:avLst/>
                <a:gdLst>
                  <a:gd name="connsiteX0" fmla="*/ 10105 w 51549"/>
                  <a:gd name="connsiteY0" fmla="*/ 13 h 304818"/>
                  <a:gd name="connsiteX1" fmla="*/ 48205 w 51549"/>
                  <a:gd name="connsiteY1" fmla="*/ 85738 h 304818"/>
                  <a:gd name="connsiteX2" fmla="*/ 580 w 51549"/>
                  <a:gd name="connsiteY2" fmla="*/ 142888 h 304818"/>
                  <a:gd name="connsiteX3" fmla="*/ 22805 w 51549"/>
                  <a:gd name="connsiteY3" fmla="*/ 174638 h 304818"/>
                  <a:gd name="connsiteX4" fmla="*/ 38680 w 51549"/>
                  <a:gd name="connsiteY4" fmla="*/ 247663 h 304818"/>
                  <a:gd name="connsiteX5" fmla="*/ 22805 w 51549"/>
                  <a:gd name="connsiteY5" fmla="*/ 304813 h 304818"/>
                  <a:gd name="connsiteX6" fmla="*/ 51380 w 51549"/>
                  <a:gd name="connsiteY6" fmla="*/ 244488 h 304818"/>
                  <a:gd name="connsiteX7" fmla="*/ 6930 w 51549"/>
                  <a:gd name="connsiteY7" fmla="*/ 155588 h 304818"/>
                  <a:gd name="connsiteX8" fmla="*/ 35505 w 51549"/>
                  <a:gd name="connsiteY8" fmla="*/ 92088 h 304818"/>
                  <a:gd name="connsiteX9" fmla="*/ 10105 w 51549"/>
                  <a:gd name="connsiteY9" fmla="*/ 13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549" h="304818">
                    <a:moveTo>
                      <a:pt x="10105" y="13"/>
                    </a:moveTo>
                    <a:cubicBezTo>
                      <a:pt x="12222" y="-1045"/>
                      <a:pt x="49793" y="61925"/>
                      <a:pt x="48205" y="85738"/>
                    </a:cubicBezTo>
                    <a:cubicBezTo>
                      <a:pt x="46617" y="109551"/>
                      <a:pt x="4813" y="128071"/>
                      <a:pt x="580" y="142888"/>
                    </a:cubicBezTo>
                    <a:cubicBezTo>
                      <a:pt x="-3653" y="157705"/>
                      <a:pt x="16455" y="157176"/>
                      <a:pt x="22805" y="174638"/>
                    </a:cubicBezTo>
                    <a:cubicBezTo>
                      <a:pt x="29155" y="192100"/>
                      <a:pt x="38680" y="225967"/>
                      <a:pt x="38680" y="247663"/>
                    </a:cubicBezTo>
                    <a:cubicBezTo>
                      <a:pt x="38680" y="269359"/>
                      <a:pt x="20688" y="305342"/>
                      <a:pt x="22805" y="304813"/>
                    </a:cubicBezTo>
                    <a:cubicBezTo>
                      <a:pt x="24922" y="304284"/>
                      <a:pt x="54026" y="269359"/>
                      <a:pt x="51380" y="244488"/>
                    </a:cubicBezTo>
                    <a:cubicBezTo>
                      <a:pt x="48734" y="219617"/>
                      <a:pt x="9576" y="180988"/>
                      <a:pt x="6930" y="155588"/>
                    </a:cubicBezTo>
                    <a:cubicBezTo>
                      <a:pt x="4284" y="130188"/>
                      <a:pt x="32859" y="111667"/>
                      <a:pt x="35505" y="92088"/>
                    </a:cubicBezTo>
                    <a:cubicBezTo>
                      <a:pt x="38151" y="72509"/>
                      <a:pt x="7988" y="1071"/>
                      <a:pt x="10105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BC856B30-B410-968E-688E-02A7D25E1294}"/>
                  </a:ext>
                </a:extLst>
              </p:cNvPr>
              <p:cNvSpPr/>
              <p:nvPr/>
            </p:nvSpPr>
            <p:spPr>
              <a:xfrm>
                <a:off x="3289258" y="6835775"/>
                <a:ext cx="25598" cy="120650"/>
              </a:xfrm>
              <a:custGeom>
                <a:avLst/>
                <a:gdLst>
                  <a:gd name="connsiteX0" fmla="*/ 6392 w 25598"/>
                  <a:gd name="connsiteY0" fmla="*/ 0 h 120650"/>
                  <a:gd name="connsiteX1" fmla="*/ 19092 w 25598"/>
                  <a:gd name="connsiteY1" fmla="*/ 66675 h 120650"/>
                  <a:gd name="connsiteX2" fmla="*/ 42 w 25598"/>
                  <a:gd name="connsiteY2" fmla="*/ 120650 h 120650"/>
                  <a:gd name="connsiteX3" fmla="*/ 25442 w 25598"/>
                  <a:gd name="connsiteY3" fmla="*/ 66675 h 120650"/>
                  <a:gd name="connsiteX4" fmla="*/ 6392 w 25598"/>
                  <a:gd name="connsiteY4" fmla="*/ 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98" h="120650">
                    <a:moveTo>
                      <a:pt x="6392" y="0"/>
                    </a:moveTo>
                    <a:cubicBezTo>
                      <a:pt x="5334" y="0"/>
                      <a:pt x="20150" y="46567"/>
                      <a:pt x="19092" y="66675"/>
                    </a:cubicBezTo>
                    <a:cubicBezTo>
                      <a:pt x="18034" y="86783"/>
                      <a:pt x="-1016" y="120650"/>
                      <a:pt x="42" y="120650"/>
                    </a:cubicBezTo>
                    <a:cubicBezTo>
                      <a:pt x="1100" y="120650"/>
                      <a:pt x="23325" y="84667"/>
                      <a:pt x="25442" y="66675"/>
                    </a:cubicBezTo>
                    <a:cubicBezTo>
                      <a:pt x="27559" y="48683"/>
                      <a:pt x="7450" y="0"/>
                      <a:pt x="639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0" name="フリーフォーム 5119">
                <a:extLst>
                  <a:ext uri="{FF2B5EF4-FFF2-40B4-BE49-F238E27FC236}">
                    <a16:creationId xmlns:a16="http://schemas.microsoft.com/office/drawing/2014/main" id="{ADFC83BD-3C15-B489-EA11-8275B2C907A3}"/>
                  </a:ext>
                </a:extLst>
              </p:cNvPr>
              <p:cNvSpPr/>
              <p:nvPr/>
            </p:nvSpPr>
            <p:spPr>
              <a:xfrm>
                <a:off x="3431735" y="6721389"/>
                <a:ext cx="25987" cy="171650"/>
              </a:xfrm>
              <a:custGeom>
                <a:avLst/>
                <a:gdLst>
                  <a:gd name="connsiteX0" fmla="*/ 13140 w 25987"/>
                  <a:gd name="connsiteY0" fmla="*/ 86 h 171650"/>
                  <a:gd name="connsiteX1" fmla="*/ 9965 w 25987"/>
                  <a:gd name="connsiteY1" fmla="*/ 101686 h 171650"/>
                  <a:gd name="connsiteX2" fmla="*/ 440 w 25987"/>
                  <a:gd name="connsiteY2" fmla="*/ 171536 h 171650"/>
                  <a:gd name="connsiteX3" fmla="*/ 25840 w 25987"/>
                  <a:gd name="connsiteY3" fmla="*/ 85811 h 171650"/>
                  <a:gd name="connsiteX4" fmla="*/ 13140 w 25987"/>
                  <a:gd name="connsiteY4" fmla="*/ 86 h 1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7" h="171650">
                    <a:moveTo>
                      <a:pt x="13140" y="86"/>
                    </a:moveTo>
                    <a:cubicBezTo>
                      <a:pt x="10494" y="2732"/>
                      <a:pt x="12082" y="73111"/>
                      <a:pt x="9965" y="101686"/>
                    </a:cubicBezTo>
                    <a:cubicBezTo>
                      <a:pt x="7848" y="130261"/>
                      <a:pt x="-2206" y="174182"/>
                      <a:pt x="440" y="171536"/>
                    </a:cubicBezTo>
                    <a:cubicBezTo>
                      <a:pt x="3086" y="168890"/>
                      <a:pt x="24253" y="115444"/>
                      <a:pt x="25840" y="85811"/>
                    </a:cubicBezTo>
                    <a:cubicBezTo>
                      <a:pt x="27427" y="56178"/>
                      <a:pt x="15786" y="-2560"/>
                      <a:pt x="13140" y="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1" name="フリーフォーム 5120">
                <a:extLst>
                  <a:ext uri="{FF2B5EF4-FFF2-40B4-BE49-F238E27FC236}">
                    <a16:creationId xmlns:a16="http://schemas.microsoft.com/office/drawing/2014/main" id="{E5FE3B6E-2C34-7C43-0D08-DB2572E54605}"/>
                  </a:ext>
                </a:extLst>
              </p:cNvPr>
              <p:cNvSpPr/>
              <p:nvPr/>
            </p:nvSpPr>
            <p:spPr>
              <a:xfrm>
                <a:off x="3534966" y="6565336"/>
                <a:ext cx="68828" cy="270897"/>
              </a:xfrm>
              <a:custGeom>
                <a:avLst/>
                <a:gdLst>
                  <a:gd name="connsiteX0" fmla="*/ 68659 w 68828"/>
                  <a:gd name="connsiteY0" fmla="*/ 564 h 270897"/>
                  <a:gd name="connsiteX1" fmla="*/ 21034 w 68828"/>
                  <a:gd name="connsiteY1" fmla="*/ 105339 h 270897"/>
                  <a:gd name="connsiteX2" fmla="*/ 17859 w 68828"/>
                  <a:gd name="connsiteY2" fmla="*/ 270439 h 270897"/>
                  <a:gd name="connsiteX3" fmla="*/ 1984 w 68828"/>
                  <a:gd name="connsiteY3" fmla="*/ 149789 h 270897"/>
                  <a:gd name="connsiteX4" fmla="*/ 68659 w 68828"/>
                  <a:gd name="connsiteY4" fmla="*/ 564 h 27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828" h="270897">
                    <a:moveTo>
                      <a:pt x="68659" y="564"/>
                    </a:moveTo>
                    <a:cubicBezTo>
                      <a:pt x="71834" y="-6844"/>
                      <a:pt x="29501" y="60360"/>
                      <a:pt x="21034" y="105339"/>
                    </a:cubicBezTo>
                    <a:cubicBezTo>
                      <a:pt x="12567" y="150318"/>
                      <a:pt x="21034" y="263031"/>
                      <a:pt x="17859" y="270439"/>
                    </a:cubicBezTo>
                    <a:cubicBezTo>
                      <a:pt x="14684" y="277847"/>
                      <a:pt x="-6483" y="193710"/>
                      <a:pt x="1984" y="149789"/>
                    </a:cubicBezTo>
                    <a:cubicBezTo>
                      <a:pt x="10451" y="105868"/>
                      <a:pt x="65484" y="7972"/>
                      <a:pt x="68659" y="5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3" name="フリーフォーム 5122">
                <a:extLst>
                  <a:ext uri="{FF2B5EF4-FFF2-40B4-BE49-F238E27FC236}">
                    <a16:creationId xmlns:a16="http://schemas.microsoft.com/office/drawing/2014/main" id="{EEA05813-7513-4071-1239-AC0F94A5F2F0}"/>
                  </a:ext>
                </a:extLst>
              </p:cNvPr>
              <p:cNvSpPr/>
              <p:nvPr/>
            </p:nvSpPr>
            <p:spPr>
              <a:xfrm>
                <a:off x="3675908" y="6835743"/>
                <a:ext cx="28755" cy="283173"/>
              </a:xfrm>
              <a:custGeom>
                <a:avLst/>
                <a:gdLst>
                  <a:gd name="connsiteX0" fmla="*/ 26142 w 28755"/>
                  <a:gd name="connsiteY0" fmla="*/ 3207 h 283173"/>
                  <a:gd name="connsiteX1" fmla="*/ 742 w 28755"/>
                  <a:gd name="connsiteY1" fmla="*/ 73057 h 283173"/>
                  <a:gd name="connsiteX2" fmla="*/ 7092 w 28755"/>
                  <a:gd name="connsiteY2" fmla="*/ 155607 h 283173"/>
                  <a:gd name="connsiteX3" fmla="*/ 10267 w 28755"/>
                  <a:gd name="connsiteY3" fmla="*/ 219107 h 283173"/>
                  <a:gd name="connsiteX4" fmla="*/ 7092 w 28755"/>
                  <a:gd name="connsiteY4" fmla="*/ 282607 h 283173"/>
                  <a:gd name="connsiteX5" fmla="*/ 26142 w 28755"/>
                  <a:gd name="connsiteY5" fmla="*/ 181007 h 283173"/>
                  <a:gd name="connsiteX6" fmla="*/ 26142 w 28755"/>
                  <a:gd name="connsiteY6" fmla="*/ 3207 h 28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55" h="283173">
                    <a:moveTo>
                      <a:pt x="26142" y="3207"/>
                    </a:moveTo>
                    <a:cubicBezTo>
                      <a:pt x="21909" y="-14785"/>
                      <a:pt x="3917" y="47657"/>
                      <a:pt x="742" y="73057"/>
                    </a:cubicBezTo>
                    <a:cubicBezTo>
                      <a:pt x="-2433" y="98457"/>
                      <a:pt x="5504" y="131265"/>
                      <a:pt x="7092" y="155607"/>
                    </a:cubicBezTo>
                    <a:cubicBezTo>
                      <a:pt x="8679" y="179949"/>
                      <a:pt x="10267" y="197940"/>
                      <a:pt x="10267" y="219107"/>
                    </a:cubicBezTo>
                    <a:cubicBezTo>
                      <a:pt x="10267" y="240274"/>
                      <a:pt x="4446" y="288957"/>
                      <a:pt x="7092" y="282607"/>
                    </a:cubicBezTo>
                    <a:cubicBezTo>
                      <a:pt x="9738" y="276257"/>
                      <a:pt x="23496" y="228632"/>
                      <a:pt x="26142" y="181007"/>
                    </a:cubicBezTo>
                    <a:cubicBezTo>
                      <a:pt x="28788" y="133382"/>
                      <a:pt x="30375" y="21199"/>
                      <a:pt x="26142" y="32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4" name="フリーフォーム 5123">
                <a:extLst>
                  <a:ext uri="{FF2B5EF4-FFF2-40B4-BE49-F238E27FC236}">
                    <a16:creationId xmlns:a16="http://schemas.microsoft.com/office/drawing/2014/main" id="{5005EA5C-27E7-54DB-D5B4-0DFB720ADFE2}"/>
                  </a:ext>
                </a:extLst>
              </p:cNvPr>
              <p:cNvSpPr/>
              <p:nvPr/>
            </p:nvSpPr>
            <p:spPr>
              <a:xfrm>
                <a:off x="4401553" y="1666821"/>
                <a:ext cx="81408" cy="191848"/>
              </a:xfrm>
              <a:custGeom>
                <a:avLst/>
                <a:gdLst>
                  <a:gd name="connsiteX0" fmla="*/ 17338 w 81408"/>
                  <a:gd name="connsiteY0" fmla="*/ 364 h 191848"/>
                  <a:gd name="connsiteX1" fmla="*/ 51362 w 81408"/>
                  <a:gd name="connsiteY1" fmla="*/ 51400 h 191848"/>
                  <a:gd name="connsiteX2" fmla="*/ 326 w 81408"/>
                  <a:gd name="connsiteY2" fmla="*/ 191750 h 191848"/>
                  <a:gd name="connsiteX3" fmla="*/ 81134 w 81408"/>
                  <a:gd name="connsiteY3" fmla="*/ 72666 h 191848"/>
                  <a:gd name="connsiteX4" fmla="*/ 17338 w 81408"/>
                  <a:gd name="connsiteY4" fmla="*/ 364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08" h="191848">
                    <a:moveTo>
                      <a:pt x="17338" y="364"/>
                    </a:moveTo>
                    <a:cubicBezTo>
                      <a:pt x="12376" y="-3180"/>
                      <a:pt x="54197" y="19502"/>
                      <a:pt x="51362" y="51400"/>
                    </a:cubicBezTo>
                    <a:cubicBezTo>
                      <a:pt x="48527" y="83298"/>
                      <a:pt x="-4636" y="188206"/>
                      <a:pt x="326" y="191750"/>
                    </a:cubicBezTo>
                    <a:cubicBezTo>
                      <a:pt x="5288" y="195294"/>
                      <a:pt x="76172" y="102437"/>
                      <a:pt x="81134" y="72666"/>
                    </a:cubicBezTo>
                    <a:cubicBezTo>
                      <a:pt x="86096" y="42895"/>
                      <a:pt x="22300" y="3908"/>
                      <a:pt x="17338" y="3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5" name="フリーフォーム 5124">
                <a:extLst>
                  <a:ext uri="{FF2B5EF4-FFF2-40B4-BE49-F238E27FC236}">
                    <a16:creationId xmlns:a16="http://schemas.microsoft.com/office/drawing/2014/main" id="{9D04CC91-3E19-5AEB-8570-D5B7608E2CD2}"/>
                  </a:ext>
                </a:extLst>
              </p:cNvPr>
              <p:cNvSpPr/>
              <p:nvPr/>
            </p:nvSpPr>
            <p:spPr>
              <a:xfrm>
                <a:off x="4975629" y="1284048"/>
                <a:ext cx="104216" cy="257630"/>
              </a:xfrm>
              <a:custGeom>
                <a:avLst/>
                <a:gdLst>
                  <a:gd name="connsiteX0" fmla="*/ 51444 w 104216"/>
                  <a:gd name="connsiteY0" fmla="*/ 365 h 257630"/>
                  <a:gd name="connsiteX1" fmla="*/ 8914 w 104216"/>
                  <a:gd name="connsiteY1" fmla="*/ 153474 h 257630"/>
                  <a:gd name="connsiteX2" fmla="*/ 98228 w 104216"/>
                  <a:gd name="connsiteY2" fmla="*/ 251293 h 257630"/>
                  <a:gd name="connsiteX3" fmla="*/ 85469 w 104216"/>
                  <a:gd name="connsiteY3" fmla="*/ 242787 h 257630"/>
                  <a:gd name="connsiteX4" fmla="*/ 408 w 104216"/>
                  <a:gd name="connsiteY4" fmla="*/ 200257 h 257630"/>
                  <a:gd name="connsiteX5" fmla="*/ 51444 w 104216"/>
                  <a:gd name="connsiteY5" fmla="*/ 365 h 25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216" h="257630">
                    <a:moveTo>
                      <a:pt x="51444" y="365"/>
                    </a:moveTo>
                    <a:cubicBezTo>
                      <a:pt x="52862" y="-7432"/>
                      <a:pt x="1117" y="111653"/>
                      <a:pt x="8914" y="153474"/>
                    </a:cubicBezTo>
                    <a:cubicBezTo>
                      <a:pt x="16711" y="195295"/>
                      <a:pt x="98228" y="251293"/>
                      <a:pt x="98228" y="251293"/>
                    </a:cubicBezTo>
                    <a:cubicBezTo>
                      <a:pt x="110987" y="266178"/>
                      <a:pt x="101772" y="251293"/>
                      <a:pt x="85469" y="242787"/>
                    </a:cubicBezTo>
                    <a:cubicBezTo>
                      <a:pt x="69166" y="234281"/>
                      <a:pt x="6079" y="233572"/>
                      <a:pt x="408" y="200257"/>
                    </a:cubicBezTo>
                    <a:cubicBezTo>
                      <a:pt x="-5263" y="166942"/>
                      <a:pt x="50026" y="8162"/>
                      <a:pt x="51444" y="3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6" name="フリーフォーム 5125">
                <a:extLst>
                  <a:ext uri="{FF2B5EF4-FFF2-40B4-BE49-F238E27FC236}">
                    <a16:creationId xmlns:a16="http://schemas.microsoft.com/office/drawing/2014/main" id="{DBB1287C-4D1E-7D2D-5584-3090170B276B}"/>
                  </a:ext>
                </a:extLst>
              </p:cNvPr>
              <p:cNvSpPr/>
              <p:nvPr/>
            </p:nvSpPr>
            <p:spPr>
              <a:xfrm>
                <a:off x="4246071" y="2029100"/>
                <a:ext cx="784180" cy="413561"/>
              </a:xfrm>
              <a:custGeom>
                <a:avLst/>
                <a:gdLst>
                  <a:gd name="connsiteX0" fmla="*/ 252 w 784180"/>
                  <a:gd name="connsiteY0" fmla="*/ 413475 h 413561"/>
                  <a:gd name="connsiteX1" fmla="*/ 645343 w 784180"/>
                  <a:gd name="connsiteY1" fmla="*/ 200533 h 413561"/>
                  <a:gd name="connsiteX2" fmla="*/ 733025 w 784180"/>
                  <a:gd name="connsiteY2" fmla="*/ 116 h 413561"/>
                  <a:gd name="connsiteX3" fmla="*/ 726762 w 784180"/>
                  <a:gd name="connsiteY3" fmla="*/ 175481 h 413561"/>
                  <a:gd name="connsiteX4" fmla="*/ 252 w 784180"/>
                  <a:gd name="connsiteY4" fmla="*/ 413475 h 41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4180" h="413561">
                    <a:moveTo>
                      <a:pt x="252" y="413475"/>
                    </a:moveTo>
                    <a:cubicBezTo>
                      <a:pt x="-13318" y="417650"/>
                      <a:pt x="523214" y="269426"/>
                      <a:pt x="645343" y="200533"/>
                    </a:cubicBezTo>
                    <a:cubicBezTo>
                      <a:pt x="767472" y="131640"/>
                      <a:pt x="719455" y="4291"/>
                      <a:pt x="733025" y="116"/>
                    </a:cubicBezTo>
                    <a:cubicBezTo>
                      <a:pt x="746595" y="-4059"/>
                      <a:pt x="844715" y="104500"/>
                      <a:pt x="726762" y="175481"/>
                    </a:cubicBezTo>
                    <a:cubicBezTo>
                      <a:pt x="608809" y="246462"/>
                      <a:pt x="13822" y="409300"/>
                      <a:pt x="252" y="4134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7" name="フリーフォーム 5126">
                <a:extLst>
                  <a:ext uri="{FF2B5EF4-FFF2-40B4-BE49-F238E27FC236}">
                    <a16:creationId xmlns:a16="http://schemas.microsoft.com/office/drawing/2014/main" id="{DE49AF52-200B-AFCD-CB64-F8BF33652822}"/>
                  </a:ext>
                </a:extLst>
              </p:cNvPr>
              <p:cNvSpPr/>
              <p:nvPr/>
            </p:nvSpPr>
            <p:spPr>
              <a:xfrm>
                <a:off x="5379737" y="2173247"/>
                <a:ext cx="216077" cy="1503255"/>
              </a:xfrm>
              <a:custGeom>
                <a:avLst/>
                <a:gdLst>
                  <a:gd name="connsiteX0" fmla="*/ 37770 w 216077"/>
                  <a:gd name="connsiteY0" fmla="*/ 19 h 1503255"/>
                  <a:gd name="connsiteX1" fmla="*/ 206871 w 216077"/>
                  <a:gd name="connsiteY1" fmla="*/ 620057 h 1503255"/>
                  <a:gd name="connsiteX2" fmla="*/ 192 w 216077"/>
                  <a:gd name="connsiteY2" fmla="*/ 1503142 h 1503255"/>
                  <a:gd name="connsiteX3" fmla="*/ 169293 w 216077"/>
                  <a:gd name="connsiteY3" fmla="*/ 682687 h 1503255"/>
                  <a:gd name="connsiteX4" fmla="*/ 163030 w 216077"/>
                  <a:gd name="connsiteY4" fmla="*/ 782895 h 1503255"/>
                  <a:gd name="connsiteX5" fmla="*/ 213134 w 216077"/>
                  <a:gd name="connsiteY5" fmla="*/ 638846 h 1503255"/>
                  <a:gd name="connsiteX6" fmla="*/ 37770 w 216077"/>
                  <a:gd name="connsiteY6" fmla="*/ 19 h 1503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077" h="1503255">
                    <a:moveTo>
                      <a:pt x="37770" y="19"/>
                    </a:moveTo>
                    <a:cubicBezTo>
                      <a:pt x="36726" y="-3113"/>
                      <a:pt x="213134" y="369537"/>
                      <a:pt x="206871" y="620057"/>
                    </a:cubicBezTo>
                    <a:cubicBezTo>
                      <a:pt x="200608" y="870577"/>
                      <a:pt x="6455" y="1492704"/>
                      <a:pt x="192" y="1503142"/>
                    </a:cubicBezTo>
                    <a:cubicBezTo>
                      <a:pt x="-6071" y="1513580"/>
                      <a:pt x="142153" y="802728"/>
                      <a:pt x="169293" y="682687"/>
                    </a:cubicBezTo>
                    <a:cubicBezTo>
                      <a:pt x="196433" y="562646"/>
                      <a:pt x="155723" y="790202"/>
                      <a:pt x="163030" y="782895"/>
                    </a:cubicBezTo>
                    <a:cubicBezTo>
                      <a:pt x="170337" y="775588"/>
                      <a:pt x="229835" y="765150"/>
                      <a:pt x="213134" y="638846"/>
                    </a:cubicBezTo>
                    <a:cubicBezTo>
                      <a:pt x="196433" y="512542"/>
                      <a:pt x="38814" y="3151"/>
                      <a:pt x="37770" y="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8" name="フリーフォーム 5127">
                <a:extLst>
                  <a:ext uri="{FF2B5EF4-FFF2-40B4-BE49-F238E27FC236}">
                    <a16:creationId xmlns:a16="http://schemas.microsoft.com/office/drawing/2014/main" id="{AC79833C-B794-3C87-8A7A-39C9A54DC5E0}"/>
                  </a:ext>
                </a:extLst>
              </p:cNvPr>
              <p:cNvSpPr/>
              <p:nvPr/>
            </p:nvSpPr>
            <p:spPr>
              <a:xfrm>
                <a:off x="5404981" y="3964880"/>
                <a:ext cx="63152" cy="1563240"/>
              </a:xfrm>
              <a:custGeom>
                <a:avLst/>
                <a:gdLst>
                  <a:gd name="connsiteX0" fmla="*/ 37578 w 63152"/>
                  <a:gd name="connsiteY0" fmla="*/ 106079 h 1563240"/>
                  <a:gd name="connsiteX1" fmla="*/ 62630 w 63152"/>
                  <a:gd name="connsiteY1" fmla="*/ 1527783 h 1563240"/>
                  <a:gd name="connsiteX2" fmla="*/ 50104 w 63152"/>
                  <a:gd name="connsiteY2" fmla="*/ 1101898 h 1563240"/>
                  <a:gd name="connsiteX3" fmla="*/ 0 w 63152"/>
                  <a:gd name="connsiteY3" fmla="*/ 757432 h 1563240"/>
                  <a:gd name="connsiteX4" fmla="*/ 50104 w 63152"/>
                  <a:gd name="connsiteY4" fmla="*/ 174972 h 1563240"/>
                  <a:gd name="connsiteX5" fmla="*/ 37578 w 63152"/>
                  <a:gd name="connsiteY5" fmla="*/ 106079 h 156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152" h="1563240">
                    <a:moveTo>
                      <a:pt x="37578" y="106079"/>
                    </a:moveTo>
                    <a:cubicBezTo>
                      <a:pt x="39666" y="331547"/>
                      <a:pt x="60542" y="1361813"/>
                      <a:pt x="62630" y="1527783"/>
                    </a:cubicBezTo>
                    <a:cubicBezTo>
                      <a:pt x="64718" y="1693753"/>
                      <a:pt x="60542" y="1230290"/>
                      <a:pt x="50104" y="1101898"/>
                    </a:cubicBezTo>
                    <a:cubicBezTo>
                      <a:pt x="39666" y="973506"/>
                      <a:pt x="0" y="911920"/>
                      <a:pt x="0" y="757432"/>
                    </a:cubicBezTo>
                    <a:cubicBezTo>
                      <a:pt x="0" y="602944"/>
                      <a:pt x="42797" y="281443"/>
                      <a:pt x="50104" y="174972"/>
                    </a:cubicBezTo>
                    <a:cubicBezTo>
                      <a:pt x="57411" y="68501"/>
                      <a:pt x="35490" y="-119389"/>
                      <a:pt x="37578" y="1060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29" name="フリーフォーム 5128">
                <a:extLst>
                  <a:ext uri="{FF2B5EF4-FFF2-40B4-BE49-F238E27FC236}">
                    <a16:creationId xmlns:a16="http://schemas.microsoft.com/office/drawing/2014/main" id="{EBC4205A-EA1E-7C5F-E310-198007161A5E}"/>
                  </a:ext>
                </a:extLst>
              </p:cNvPr>
              <p:cNvSpPr/>
              <p:nvPr/>
            </p:nvSpPr>
            <p:spPr>
              <a:xfrm>
                <a:off x="4766049" y="6638295"/>
                <a:ext cx="339660" cy="2650067"/>
              </a:xfrm>
              <a:custGeom>
                <a:avLst/>
                <a:gdLst>
                  <a:gd name="connsiteX0" fmla="*/ 338307 w 339660"/>
                  <a:gd name="connsiteY0" fmla="*/ 19289 h 2650067"/>
                  <a:gd name="connsiteX1" fmla="*/ 43946 w 339660"/>
                  <a:gd name="connsiteY1" fmla="*/ 1497360 h 2650067"/>
                  <a:gd name="connsiteX2" fmla="*/ 6367 w 339660"/>
                  <a:gd name="connsiteY2" fmla="*/ 2649754 h 2650067"/>
                  <a:gd name="connsiteX3" fmla="*/ 94050 w 339660"/>
                  <a:gd name="connsiteY3" fmla="*/ 1603831 h 2650067"/>
                  <a:gd name="connsiteX4" fmla="*/ 150417 w 339660"/>
                  <a:gd name="connsiteY4" fmla="*/ 714483 h 2650067"/>
                  <a:gd name="connsiteX5" fmla="*/ 338307 w 339660"/>
                  <a:gd name="connsiteY5" fmla="*/ 19289 h 2650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660" h="2650067">
                    <a:moveTo>
                      <a:pt x="338307" y="19289"/>
                    </a:moveTo>
                    <a:cubicBezTo>
                      <a:pt x="320562" y="149768"/>
                      <a:pt x="99269" y="1058949"/>
                      <a:pt x="43946" y="1497360"/>
                    </a:cubicBezTo>
                    <a:cubicBezTo>
                      <a:pt x="-11377" y="1935771"/>
                      <a:pt x="-1984" y="2632009"/>
                      <a:pt x="6367" y="2649754"/>
                    </a:cubicBezTo>
                    <a:cubicBezTo>
                      <a:pt x="14718" y="2667499"/>
                      <a:pt x="70042" y="1926376"/>
                      <a:pt x="94050" y="1603831"/>
                    </a:cubicBezTo>
                    <a:cubicBezTo>
                      <a:pt x="118058" y="1281286"/>
                      <a:pt x="106576" y="975442"/>
                      <a:pt x="150417" y="714483"/>
                    </a:cubicBezTo>
                    <a:cubicBezTo>
                      <a:pt x="194258" y="453524"/>
                      <a:pt x="356052" y="-111190"/>
                      <a:pt x="338307" y="192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0" name="フリーフォーム 5129">
                <a:extLst>
                  <a:ext uri="{FF2B5EF4-FFF2-40B4-BE49-F238E27FC236}">
                    <a16:creationId xmlns:a16="http://schemas.microsoft.com/office/drawing/2014/main" id="{A879D0AD-C518-1F84-127D-03A5400A350B}"/>
                  </a:ext>
                </a:extLst>
              </p:cNvPr>
              <p:cNvSpPr/>
              <p:nvPr/>
            </p:nvSpPr>
            <p:spPr>
              <a:xfrm>
                <a:off x="4734536" y="9314593"/>
                <a:ext cx="82037" cy="2343959"/>
              </a:xfrm>
              <a:custGeom>
                <a:avLst/>
                <a:gdLst>
                  <a:gd name="connsiteX0" fmla="*/ 81722 w 82037"/>
                  <a:gd name="connsiteY0" fmla="*/ 4771 h 2343959"/>
                  <a:gd name="connsiteX1" fmla="*/ 50406 w 82037"/>
                  <a:gd name="connsiteY1" fmla="*/ 1194744 h 2343959"/>
                  <a:gd name="connsiteX2" fmla="*/ 302 w 82037"/>
                  <a:gd name="connsiteY2" fmla="*/ 2340875 h 2343959"/>
                  <a:gd name="connsiteX3" fmla="*/ 31617 w 82037"/>
                  <a:gd name="connsiteY3" fmla="*/ 837752 h 2343959"/>
                  <a:gd name="connsiteX4" fmla="*/ 81722 w 82037"/>
                  <a:gd name="connsiteY4" fmla="*/ 4771 h 2343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7" h="2343959">
                    <a:moveTo>
                      <a:pt x="81722" y="4771"/>
                    </a:moveTo>
                    <a:cubicBezTo>
                      <a:pt x="84854" y="64270"/>
                      <a:pt x="63976" y="805393"/>
                      <a:pt x="50406" y="1194744"/>
                    </a:cubicBezTo>
                    <a:cubicBezTo>
                      <a:pt x="36836" y="1584095"/>
                      <a:pt x="3434" y="2400374"/>
                      <a:pt x="302" y="2340875"/>
                    </a:cubicBezTo>
                    <a:cubicBezTo>
                      <a:pt x="-2830" y="2281376"/>
                      <a:pt x="19091" y="1220840"/>
                      <a:pt x="31617" y="837752"/>
                    </a:cubicBezTo>
                    <a:cubicBezTo>
                      <a:pt x="44143" y="454664"/>
                      <a:pt x="78590" y="-54728"/>
                      <a:pt x="81722" y="47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1" name="フリーフォーム 5130">
                <a:extLst>
                  <a:ext uri="{FF2B5EF4-FFF2-40B4-BE49-F238E27FC236}">
                    <a16:creationId xmlns:a16="http://schemas.microsoft.com/office/drawing/2014/main" id="{C49599A0-C759-4663-F067-47498B5D6AE5}"/>
                  </a:ext>
                </a:extLst>
              </p:cNvPr>
              <p:cNvSpPr/>
              <p:nvPr/>
            </p:nvSpPr>
            <p:spPr>
              <a:xfrm>
                <a:off x="3844308" y="6611219"/>
                <a:ext cx="134235" cy="2040392"/>
              </a:xfrm>
              <a:custGeom>
                <a:avLst/>
                <a:gdLst>
                  <a:gd name="connsiteX0" fmla="*/ 1182 w 134235"/>
                  <a:gd name="connsiteY0" fmla="*/ 46365 h 2040392"/>
                  <a:gd name="connsiteX1" fmla="*/ 132706 w 134235"/>
                  <a:gd name="connsiteY1" fmla="*/ 2031740 h 2040392"/>
                  <a:gd name="connsiteX2" fmla="*/ 70076 w 134235"/>
                  <a:gd name="connsiteY2" fmla="*/ 741559 h 2040392"/>
                  <a:gd name="connsiteX3" fmla="*/ 1182 w 134235"/>
                  <a:gd name="connsiteY3" fmla="*/ 46365 h 204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235" h="2040392">
                    <a:moveTo>
                      <a:pt x="1182" y="46365"/>
                    </a:moveTo>
                    <a:cubicBezTo>
                      <a:pt x="11620" y="261395"/>
                      <a:pt x="121224" y="1915874"/>
                      <a:pt x="132706" y="2031740"/>
                    </a:cubicBezTo>
                    <a:cubicBezTo>
                      <a:pt x="144188" y="2147606"/>
                      <a:pt x="87821" y="1067236"/>
                      <a:pt x="70076" y="741559"/>
                    </a:cubicBezTo>
                    <a:cubicBezTo>
                      <a:pt x="52331" y="415882"/>
                      <a:pt x="-9256" y="-168665"/>
                      <a:pt x="1182" y="463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2" name="フリーフォーム 5131">
                <a:extLst>
                  <a:ext uri="{FF2B5EF4-FFF2-40B4-BE49-F238E27FC236}">
                    <a16:creationId xmlns:a16="http://schemas.microsoft.com/office/drawing/2014/main" id="{E2D26D88-7BFB-4E99-1705-8D862D23F105}"/>
                  </a:ext>
                </a:extLst>
              </p:cNvPr>
              <p:cNvSpPr/>
              <p:nvPr/>
            </p:nvSpPr>
            <p:spPr>
              <a:xfrm>
                <a:off x="3933100" y="8584458"/>
                <a:ext cx="63231" cy="2213878"/>
              </a:xfrm>
              <a:custGeom>
                <a:avLst/>
                <a:gdLst>
                  <a:gd name="connsiteX0" fmla="*/ 73 w 63231"/>
                  <a:gd name="connsiteY0" fmla="*/ 2134 h 2213878"/>
                  <a:gd name="connsiteX1" fmla="*/ 43914 w 63231"/>
                  <a:gd name="connsiteY1" fmla="*/ 1104424 h 2213878"/>
                  <a:gd name="connsiteX2" fmla="*/ 18862 w 63231"/>
                  <a:gd name="connsiteY2" fmla="*/ 1574150 h 2213878"/>
                  <a:gd name="connsiteX3" fmla="*/ 62703 w 63231"/>
                  <a:gd name="connsiteY3" fmla="*/ 2212978 h 2213878"/>
                  <a:gd name="connsiteX4" fmla="*/ 43914 w 63231"/>
                  <a:gd name="connsiteY4" fmla="*/ 1693147 h 2213878"/>
                  <a:gd name="connsiteX5" fmla="*/ 56440 w 63231"/>
                  <a:gd name="connsiteY5" fmla="*/ 847641 h 2213878"/>
                  <a:gd name="connsiteX6" fmla="*/ 73 w 63231"/>
                  <a:gd name="connsiteY6" fmla="*/ 2134 h 2213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231" h="2213878">
                    <a:moveTo>
                      <a:pt x="73" y="2134"/>
                    </a:moveTo>
                    <a:cubicBezTo>
                      <a:pt x="-2015" y="44931"/>
                      <a:pt x="40783" y="842421"/>
                      <a:pt x="43914" y="1104424"/>
                    </a:cubicBezTo>
                    <a:cubicBezTo>
                      <a:pt x="47046" y="1366427"/>
                      <a:pt x="15731" y="1389391"/>
                      <a:pt x="18862" y="1574150"/>
                    </a:cubicBezTo>
                    <a:cubicBezTo>
                      <a:pt x="21993" y="1758909"/>
                      <a:pt x="58528" y="2193145"/>
                      <a:pt x="62703" y="2212978"/>
                    </a:cubicBezTo>
                    <a:cubicBezTo>
                      <a:pt x="66878" y="2232811"/>
                      <a:pt x="44958" y="1920703"/>
                      <a:pt x="43914" y="1693147"/>
                    </a:cubicBezTo>
                    <a:cubicBezTo>
                      <a:pt x="42870" y="1465591"/>
                      <a:pt x="59572" y="1124257"/>
                      <a:pt x="56440" y="847641"/>
                    </a:cubicBezTo>
                    <a:cubicBezTo>
                      <a:pt x="53309" y="571025"/>
                      <a:pt x="2161" y="-40663"/>
                      <a:pt x="73" y="21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3" name="フリーフォーム 5132">
                <a:extLst>
                  <a:ext uri="{FF2B5EF4-FFF2-40B4-BE49-F238E27FC236}">
                    <a16:creationId xmlns:a16="http://schemas.microsoft.com/office/drawing/2014/main" id="{9770705A-1823-5C44-E099-70496490415C}"/>
                  </a:ext>
                </a:extLst>
              </p:cNvPr>
              <p:cNvSpPr/>
              <p:nvPr/>
            </p:nvSpPr>
            <p:spPr>
              <a:xfrm>
                <a:off x="3964360" y="10665492"/>
                <a:ext cx="57098" cy="877854"/>
              </a:xfrm>
              <a:custGeom>
                <a:avLst/>
                <a:gdLst>
                  <a:gd name="connsiteX0" fmla="*/ 56495 w 57098"/>
                  <a:gd name="connsiteY0" fmla="*/ 420 h 877854"/>
                  <a:gd name="connsiteX1" fmla="*/ 31443 w 57098"/>
                  <a:gd name="connsiteY1" fmla="*/ 451357 h 877854"/>
                  <a:gd name="connsiteX2" fmla="*/ 128 w 57098"/>
                  <a:gd name="connsiteY2" fmla="*/ 877242 h 877854"/>
                  <a:gd name="connsiteX3" fmla="*/ 43969 w 57098"/>
                  <a:gd name="connsiteY3" fmla="*/ 532776 h 877854"/>
                  <a:gd name="connsiteX4" fmla="*/ 56495 w 57098"/>
                  <a:gd name="connsiteY4" fmla="*/ 420 h 877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98" h="877854">
                    <a:moveTo>
                      <a:pt x="56495" y="420"/>
                    </a:moveTo>
                    <a:cubicBezTo>
                      <a:pt x="54407" y="-13150"/>
                      <a:pt x="40838" y="305220"/>
                      <a:pt x="31443" y="451357"/>
                    </a:cubicBezTo>
                    <a:cubicBezTo>
                      <a:pt x="22048" y="597494"/>
                      <a:pt x="-1960" y="863672"/>
                      <a:pt x="128" y="877242"/>
                    </a:cubicBezTo>
                    <a:cubicBezTo>
                      <a:pt x="2216" y="890812"/>
                      <a:pt x="32487" y="675782"/>
                      <a:pt x="43969" y="532776"/>
                    </a:cubicBezTo>
                    <a:cubicBezTo>
                      <a:pt x="55451" y="389771"/>
                      <a:pt x="58583" y="13990"/>
                      <a:pt x="56495" y="4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4" name="フリーフォーム 5133">
                <a:extLst>
                  <a:ext uri="{FF2B5EF4-FFF2-40B4-BE49-F238E27FC236}">
                    <a16:creationId xmlns:a16="http://schemas.microsoft.com/office/drawing/2014/main" id="{4A0DFE08-19D4-CB65-DDC7-D012587107A7}"/>
                  </a:ext>
                </a:extLst>
              </p:cNvPr>
              <p:cNvSpPr/>
              <p:nvPr/>
            </p:nvSpPr>
            <p:spPr>
              <a:xfrm>
                <a:off x="4654764" y="9022755"/>
                <a:ext cx="53758" cy="1262669"/>
              </a:xfrm>
              <a:custGeom>
                <a:avLst/>
                <a:gdLst>
                  <a:gd name="connsiteX0" fmla="*/ 53594 w 53758"/>
                  <a:gd name="connsiteY0" fmla="*/ 24992 h 1262669"/>
                  <a:gd name="connsiteX1" fmla="*/ 1457 w 53758"/>
                  <a:gd name="connsiteY1" fmla="*/ 1256224 h 1262669"/>
                  <a:gd name="connsiteX2" fmla="*/ 17499 w 53758"/>
                  <a:gd name="connsiteY2" fmla="*/ 490213 h 1262669"/>
                  <a:gd name="connsiteX3" fmla="*/ 53594 w 53758"/>
                  <a:gd name="connsiteY3" fmla="*/ 24992 h 126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758" h="1262669">
                    <a:moveTo>
                      <a:pt x="53594" y="24992"/>
                    </a:moveTo>
                    <a:cubicBezTo>
                      <a:pt x="50920" y="152660"/>
                      <a:pt x="7473" y="1178687"/>
                      <a:pt x="1457" y="1256224"/>
                    </a:cubicBezTo>
                    <a:cubicBezTo>
                      <a:pt x="-4559" y="1333761"/>
                      <a:pt x="9478" y="690071"/>
                      <a:pt x="17499" y="490213"/>
                    </a:cubicBezTo>
                    <a:cubicBezTo>
                      <a:pt x="25520" y="290355"/>
                      <a:pt x="56268" y="-102676"/>
                      <a:pt x="53594" y="249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5" name="フリーフォーム 5134">
                <a:extLst>
                  <a:ext uri="{FF2B5EF4-FFF2-40B4-BE49-F238E27FC236}">
                    <a16:creationId xmlns:a16="http://schemas.microsoft.com/office/drawing/2014/main" id="{CC10E1FB-8E9D-3EDF-FDF2-5280536ACF66}"/>
                  </a:ext>
                </a:extLst>
              </p:cNvPr>
              <p:cNvSpPr/>
              <p:nvPr/>
            </p:nvSpPr>
            <p:spPr>
              <a:xfrm>
                <a:off x="4597962" y="10262892"/>
                <a:ext cx="74306" cy="1434965"/>
              </a:xfrm>
              <a:custGeom>
                <a:avLst/>
                <a:gdLst>
                  <a:gd name="connsiteX0" fmla="*/ 74301 w 74306"/>
                  <a:gd name="connsiteY0" fmla="*/ 4055 h 1434965"/>
                  <a:gd name="connsiteX1" fmla="*/ 2112 w 74306"/>
                  <a:gd name="connsiteY1" fmla="*/ 1247319 h 1434965"/>
                  <a:gd name="connsiteX2" fmla="*/ 18154 w 74306"/>
                  <a:gd name="connsiteY2" fmla="*/ 1391697 h 1434965"/>
                  <a:gd name="connsiteX3" fmla="*/ 6122 w 74306"/>
                  <a:gd name="connsiteY3" fmla="*/ 866319 h 1434965"/>
                  <a:gd name="connsiteX4" fmla="*/ 74301 w 74306"/>
                  <a:gd name="connsiteY4" fmla="*/ 4055 h 1434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06" h="1434965">
                    <a:moveTo>
                      <a:pt x="74301" y="4055"/>
                    </a:moveTo>
                    <a:cubicBezTo>
                      <a:pt x="73633" y="67555"/>
                      <a:pt x="11470" y="1016045"/>
                      <a:pt x="2112" y="1247319"/>
                    </a:cubicBezTo>
                    <a:cubicBezTo>
                      <a:pt x="-7246" y="1478593"/>
                      <a:pt x="17486" y="1455197"/>
                      <a:pt x="18154" y="1391697"/>
                    </a:cubicBezTo>
                    <a:cubicBezTo>
                      <a:pt x="18822" y="1328197"/>
                      <a:pt x="-5241" y="1092245"/>
                      <a:pt x="6122" y="866319"/>
                    </a:cubicBezTo>
                    <a:cubicBezTo>
                      <a:pt x="17485" y="640393"/>
                      <a:pt x="74969" y="-59445"/>
                      <a:pt x="74301" y="40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6" name="フリーフォーム 5135">
                <a:extLst>
                  <a:ext uri="{FF2B5EF4-FFF2-40B4-BE49-F238E27FC236}">
                    <a16:creationId xmlns:a16="http://schemas.microsoft.com/office/drawing/2014/main" id="{E4F3FB2C-9883-D31C-2CE8-6E21FC76BCC3}"/>
                  </a:ext>
                </a:extLst>
              </p:cNvPr>
              <p:cNvSpPr/>
              <p:nvPr/>
            </p:nvSpPr>
            <p:spPr>
              <a:xfrm>
                <a:off x="4641808" y="11680683"/>
                <a:ext cx="106023" cy="67333"/>
              </a:xfrm>
              <a:custGeom>
                <a:avLst/>
                <a:gdLst>
                  <a:gd name="connsiteX0" fmla="*/ 42 w 106023"/>
                  <a:gd name="connsiteY0" fmla="*/ 66817 h 67333"/>
                  <a:gd name="connsiteX1" fmla="*/ 101642 w 106023"/>
                  <a:gd name="connsiteY1" fmla="*/ 142 h 67333"/>
                  <a:gd name="connsiteX2" fmla="*/ 88942 w 106023"/>
                  <a:gd name="connsiteY2" fmla="*/ 47767 h 67333"/>
                  <a:gd name="connsiteX3" fmla="*/ 88942 w 106023"/>
                  <a:gd name="connsiteY3" fmla="*/ 31892 h 67333"/>
                  <a:gd name="connsiteX4" fmla="*/ 42 w 106023"/>
                  <a:gd name="connsiteY4" fmla="*/ 66817 h 6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23" h="67333">
                    <a:moveTo>
                      <a:pt x="42" y="66817"/>
                    </a:moveTo>
                    <a:cubicBezTo>
                      <a:pt x="2159" y="61525"/>
                      <a:pt x="86825" y="3317"/>
                      <a:pt x="101642" y="142"/>
                    </a:cubicBezTo>
                    <a:cubicBezTo>
                      <a:pt x="116459" y="-3033"/>
                      <a:pt x="88942" y="47767"/>
                      <a:pt x="88942" y="47767"/>
                    </a:cubicBezTo>
                    <a:cubicBezTo>
                      <a:pt x="86825" y="53059"/>
                      <a:pt x="101642" y="28717"/>
                      <a:pt x="88942" y="31892"/>
                    </a:cubicBezTo>
                    <a:cubicBezTo>
                      <a:pt x="76242" y="35067"/>
                      <a:pt x="-2075" y="72109"/>
                      <a:pt x="42" y="668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7" name="フリーフォーム 5136">
                <a:extLst>
                  <a:ext uri="{FF2B5EF4-FFF2-40B4-BE49-F238E27FC236}">
                    <a16:creationId xmlns:a16="http://schemas.microsoft.com/office/drawing/2014/main" id="{430315B6-0511-0F50-1E45-66E0AFD4CF2C}"/>
                  </a:ext>
                </a:extLst>
              </p:cNvPr>
              <p:cNvSpPr/>
              <p:nvPr/>
            </p:nvSpPr>
            <p:spPr>
              <a:xfrm>
                <a:off x="4705199" y="11696681"/>
                <a:ext cx="48002" cy="304932"/>
              </a:xfrm>
              <a:custGeom>
                <a:avLst/>
                <a:gdLst>
                  <a:gd name="connsiteX0" fmla="*/ 47776 w 48002"/>
                  <a:gd name="connsiteY0" fmla="*/ 19 h 304932"/>
                  <a:gd name="connsiteX1" fmla="*/ 19201 w 48002"/>
                  <a:gd name="connsiteY1" fmla="*/ 215919 h 304932"/>
                  <a:gd name="connsiteX2" fmla="*/ 44601 w 48002"/>
                  <a:gd name="connsiteY2" fmla="*/ 304819 h 304932"/>
                  <a:gd name="connsiteX3" fmla="*/ 151 w 48002"/>
                  <a:gd name="connsiteY3" fmla="*/ 228619 h 304932"/>
                  <a:gd name="connsiteX4" fmla="*/ 47776 w 48002"/>
                  <a:gd name="connsiteY4" fmla="*/ 19 h 304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02" h="304932">
                    <a:moveTo>
                      <a:pt x="47776" y="19"/>
                    </a:moveTo>
                    <a:cubicBezTo>
                      <a:pt x="50951" y="-2098"/>
                      <a:pt x="19730" y="165119"/>
                      <a:pt x="19201" y="215919"/>
                    </a:cubicBezTo>
                    <a:cubicBezTo>
                      <a:pt x="18672" y="266719"/>
                      <a:pt x="47776" y="302702"/>
                      <a:pt x="44601" y="304819"/>
                    </a:cubicBezTo>
                    <a:cubicBezTo>
                      <a:pt x="41426" y="306936"/>
                      <a:pt x="3326" y="279419"/>
                      <a:pt x="151" y="228619"/>
                    </a:cubicBezTo>
                    <a:cubicBezTo>
                      <a:pt x="-3024" y="177819"/>
                      <a:pt x="44601" y="2136"/>
                      <a:pt x="47776" y="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8" name="フリーフォーム 5137">
                <a:extLst>
                  <a:ext uri="{FF2B5EF4-FFF2-40B4-BE49-F238E27FC236}">
                    <a16:creationId xmlns:a16="http://schemas.microsoft.com/office/drawing/2014/main" id="{2A28B02D-3054-5B1A-E55A-B406DF8C7335}"/>
                  </a:ext>
                </a:extLst>
              </p:cNvPr>
              <p:cNvSpPr/>
              <p:nvPr/>
            </p:nvSpPr>
            <p:spPr>
              <a:xfrm>
                <a:off x="4628026" y="11738493"/>
                <a:ext cx="55104" cy="275754"/>
              </a:xfrm>
              <a:custGeom>
                <a:avLst/>
                <a:gdLst>
                  <a:gd name="connsiteX0" fmla="*/ 4299 w 55104"/>
                  <a:gd name="connsiteY0" fmla="*/ 2657 h 275754"/>
                  <a:gd name="connsiteX1" fmla="*/ 55099 w 55104"/>
                  <a:gd name="connsiteY1" fmla="*/ 272532 h 275754"/>
                  <a:gd name="connsiteX2" fmla="*/ 7474 w 55104"/>
                  <a:gd name="connsiteY2" fmla="*/ 142357 h 275754"/>
                  <a:gd name="connsiteX3" fmla="*/ 4299 w 55104"/>
                  <a:gd name="connsiteY3" fmla="*/ 2657 h 27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104" h="275754">
                    <a:moveTo>
                      <a:pt x="4299" y="2657"/>
                    </a:moveTo>
                    <a:cubicBezTo>
                      <a:pt x="12236" y="24353"/>
                      <a:pt x="54570" y="249249"/>
                      <a:pt x="55099" y="272532"/>
                    </a:cubicBezTo>
                    <a:cubicBezTo>
                      <a:pt x="55628" y="295815"/>
                      <a:pt x="14353" y="186807"/>
                      <a:pt x="7474" y="142357"/>
                    </a:cubicBezTo>
                    <a:cubicBezTo>
                      <a:pt x="595" y="97907"/>
                      <a:pt x="-3638" y="-19039"/>
                      <a:pt x="4299" y="26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39" name="フリーフォーム 5138">
                <a:extLst>
                  <a:ext uri="{FF2B5EF4-FFF2-40B4-BE49-F238E27FC236}">
                    <a16:creationId xmlns:a16="http://schemas.microsoft.com/office/drawing/2014/main" id="{30E7059C-A7B9-986E-A13A-2EAAAA2EA8BD}"/>
                  </a:ext>
                </a:extLst>
              </p:cNvPr>
              <p:cNvSpPr/>
              <p:nvPr/>
            </p:nvSpPr>
            <p:spPr>
              <a:xfrm>
                <a:off x="3984624" y="11607740"/>
                <a:ext cx="665260" cy="135597"/>
              </a:xfrm>
              <a:custGeom>
                <a:avLst/>
                <a:gdLst>
                  <a:gd name="connsiteX0" fmla="*/ 1 w 665260"/>
                  <a:gd name="connsiteY0" fmla="*/ 60 h 135597"/>
                  <a:gd name="connsiteX1" fmla="*/ 203201 w 665260"/>
                  <a:gd name="connsiteY1" fmla="*/ 98485 h 135597"/>
                  <a:gd name="connsiteX2" fmla="*/ 136526 w 665260"/>
                  <a:gd name="connsiteY2" fmla="*/ 95310 h 135597"/>
                  <a:gd name="connsiteX3" fmla="*/ 422276 w 665260"/>
                  <a:gd name="connsiteY3" fmla="*/ 120710 h 135597"/>
                  <a:gd name="connsiteX4" fmla="*/ 663576 w 665260"/>
                  <a:gd name="connsiteY4" fmla="*/ 117535 h 135597"/>
                  <a:gd name="connsiteX5" fmla="*/ 298451 w 665260"/>
                  <a:gd name="connsiteY5" fmla="*/ 133410 h 135597"/>
                  <a:gd name="connsiteX6" fmla="*/ 250826 w 665260"/>
                  <a:gd name="connsiteY6" fmla="*/ 133410 h 135597"/>
                  <a:gd name="connsiteX7" fmla="*/ 200026 w 665260"/>
                  <a:gd name="connsiteY7" fmla="*/ 114360 h 135597"/>
                  <a:gd name="connsiteX8" fmla="*/ 1 w 665260"/>
                  <a:gd name="connsiteY8" fmla="*/ 60 h 13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5260" h="135597">
                    <a:moveTo>
                      <a:pt x="1" y="60"/>
                    </a:moveTo>
                    <a:cubicBezTo>
                      <a:pt x="530" y="-2586"/>
                      <a:pt x="180447" y="82610"/>
                      <a:pt x="203201" y="98485"/>
                    </a:cubicBezTo>
                    <a:cubicBezTo>
                      <a:pt x="225955" y="114360"/>
                      <a:pt x="100014" y="91606"/>
                      <a:pt x="136526" y="95310"/>
                    </a:cubicBezTo>
                    <a:cubicBezTo>
                      <a:pt x="173038" y="99014"/>
                      <a:pt x="334434" y="117006"/>
                      <a:pt x="422276" y="120710"/>
                    </a:cubicBezTo>
                    <a:cubicBezTo>
                      <a:pt x="510118" y="124414"/>
                      <a:pt x="684213" y="115418"/>
                      <a:pt x="663576" y="117535"/>
                    </a:cubicBezTo>
                    <a:cubicBezTo>
                      <a:pt x="642939" y="119652"/>
                      <a:pt x="367243" y="130764"/>
                      <a:pt x="298451" y="133410"/>
                    </a:cubicBezTo>
                    <a:cubicBezTo>
                      <a:pt x="229659" y="136056"/>
                      <a:pt x="267230" y="136585"/>
                      <a:pt x="250826" y="133410"/>
                    </a:cubicBezTo>
                    <a:cubicBezTo>
                      <a:pt x="234422" y="130235"/>
                      <a:pt x="238126" y="138702"/>
                      <a:pt x="200026" y="114360"/>
                    </a:cubicBezTo>
                    <a:cubicBezTo>
                      <a:pt x="161926" y="90018"/>
                      <a:pt x="-528" y="2706"/>
                      <a:pt x="1" y="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0" name="フリーフォーム 5139">
                <a:extLst>
                  <a:ext uri="{FF2B5EF4-FFF2-40B4-BE49-F238E27FC236}">
                    <a16:creationId xmlns:a16="http://schemas.microsoft.com/office/drawing/2014/main" id="{9FD0CAAA-7928-F669-AE22-CBA1BF1D5020}"/>
                  </a:ext>
                </a:extLst>
              </p:cNvPr>
              <p:cNvSpPr/>
              <p:nvPr/>
            </p:nvSpPr>
            <p:spPr>
              <a:xfrm>
                <a:off x="3942993" y="11559945"/>
                <a:ext cx="37673" cy="305334"/>
              </a:xfrm>
              <a:custGeom>
                <a:avLst/>
                <a:gdLst>
                  <a:gd name="connsiteX0" fmla="*/ 35282 w 37673"/>
                  <a:gd name="connsiteY0" fmla="*/ 230 h 305334"/>
                  <a:gd name="connsiteX1" fmla="*/ 16232 w 37673"/>
                  <a:gd name="connsiteY1" fmla="*/ 181205 h 305334"/>
                  <a:gd name="connsiteX2" fmla="*/ 357 w 37673"/>
                  <a:gd name="connsiteY2" fmla="*/ 305030 h 305334"/>
                  <a:gd name="connsiteX3" fmla="*/ 32107 w 37673"/>
                  <a:gd name="connsiteY3" fmla="*/ 146280 h 305334"/>
                  <a:gd name="connsiteX4" fmla="*/ 35282 w 37673"/>
                  <a:gd name="connsiteY4" fmla="*/ 230 h 30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73" h="305334">
                    <a:moveTo>
                      <a:pt x="35282" y="230"/>
                    </a:moveTo>
                    <a:cubicBezTo>
                      <a:pt x="32636" y="6051"/>
                      <a:pt x="22053" y="130405"/>
                      <a:pt x="16232" y="181205"/>
                    </a:cubicBezTo>
                    <a:cubicBezTo>
                      <a:pt x="10411" y="232005"/>
                      <a:pt x="-2289" y="310851"/>
                      <a:pt x="357" y="305030"/>
                    </a:cubicBezTo>
                    <a:cubicBezTo>
                      <a:pt x="3003" y="299209"/>
                      <a:pt x="24170" y="192317"/>
                      <a:pt x="32107" y="146280"/>
                    </a:cubicBezTo>
                    <a:cubicBezTo>
                      <a:pt x="40044" y="100243"/>
                      <a:pt x="37928" y="-5591"/>
                      <a:pt x="35282" y="2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1" name="フリーフォーム 5140">
                <a:extLst>
                  <a:ext uri="{FF2B5EF4-FFF2-40B4-BE49-F238E27FC236}">
                    <a16:creationId xmlns:a16="http://schemas.microsoft.com/office/drawing/2014/main" id="{98A30D40-7B2B-0DDF-9F4B-D9CF0B3A08B2}"/>
                  </a:ext>
                </a:extLst>
              </p:cNvPr>
              <p:cNvSpPr/>
              <p:nvPr/>
            </p:nvSpPr>
            <p:spPr>
              <a:xfrm>
                <a:off x="3931994" y="11858393"/>
                <a:ext cx="869372" cy="156371"/>
              </a:xfrm>
              <a:custGeom>
                <a:avLst/>
                <a:gdLst>
                  <a:gd name="connsiteX0" fmla="*/ 1831 w 869372"/>
                  <a:gd name="connsiteY0" fmla="*/ 232 h 156371"/>
                  <a:gd name="connsiteX1" fmla="*/ 287581 w 869372"/>
                  <a:gd name="connsiteY1" fmla="*/ 108182 h 156371"/>
                  <a:gd name="connsiteX2" fmla="*/ 189156 w 869372"/>
                  <a:gd name="connsiteY2" fmla="*/ 89132 h 156371"/>
                  <a:gd name="connsiteX3" fmla="*/ 528881 w 869372"/>
                  <a:gd name="connsiteY3" fmla="*/ 152632 h 156371"/>
                  <a:gd name="connsiteX4" fmla="*/ 747956 w 869372"/>
                  <a:gd name="connsiteY4" fmla="*/ 146282 h 156371"/>
                  <a:gd name="connsiteX5" fmla="*/ 859081 w 869372"/>
                  <a:gd name="connsiteY5" fmla="*/ 124057 h 156371"/>
                  <a:gd name="connsiteX6" fmla="*/ 493956 w 869372"/>
                  <a:gd name="connsiteY6" fmla="*/ 133582 h 156371"/>
                  <a:gd name="connsiteX7" fmla="*/ 236781 w 869372"/>
                  <a:gd name="connsiteY7" fmla="*/ 92307 h 156371"/>
                  <a:gd name="connsiteX8" fmla="*/ 166931 w 869372"/>
                  <a:gd name="connsiteY8" fmla="*/ 79607 h 156371"/>
                  <a:gd name="connsiteX9" fmla="*/ 1831 w 869372"/>
                  <a:gd name="connsiteY9" fmla="*/ 232 h 156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9372" h="156371">
                    <a:moveTo>
                      <a:pt x="1831" y="232"/>
                    </a:moveTo>
                    <a:cubicBezTo>
                      <a:pt x="21939" y="4994"/>
                      <a:pt x="256360" y="93365"/>
                      <a:pt x="287581" y="108182"/>
                    </a:cubicBezTo>
                    <a:cubicBezTo>
                      <a:pt x="318802" y="122999"/>
                      <a:pt x="189156" y="89132"/>
                      <a:pt x="189156" y="89132"/>
                    </a:cubicBezTo>
                    <a:cubicBezTo>
                      <a:pt x="229373" y="96540"/>
                      <a:pt x="435748" y="143107"/>
                      <a:pt x="528881" y="152632"/>
                    </a:cubicBezTo>
                    <a:cubicBezTo>
                      <a:pt x="622014" y="162157"/>
                      <a:pt x="692923" y="151045"/>
                      <a:pt x="747956" y="146282"/>
                    </a:cubicBezTo>
                    <a:cubicBezTo>
                      <a:pt x="802989" y="141519"/>
                      <a:pt x="901414" y="126174"/>
                      <a:pt x="859081" y="124057"/>
                    </a:cubicBezTo>
                    <a:cubicBezTo>
                      <a:pt x="816748" y="121940"/>
                      <a:pt x="597673" y="138874"/>
                      <a:pt x="493956" y="133582"/>
                    </a:cubicBezTo>
                    <a:cubicBezTo>
                      <a:pt x="390239" y="128290"/>
                      <a:pt x="291285" y="101303"/>
                      <a:pt x="236781" y="92307"/>
                    </a:cubicBezTo>
                    <a:cubicBezTo>
                      <a:pt x="182277" y="83311"/>
                      <a:pt x="200798" y="93895"/>
                      <a:pt x="166931" y="79607"/>
                    </a:cubicBezTo>
                    <a:cubicBezTo>
                      <a:pt x="133064" y="65319"/>
                      <a:pt x="-18277" y="-4530"/>
                      <a:pt x="1831" y="2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2" name="フリーフォーム 5141">
                <a:extLst>
                  <a:ext uri="{FF2B5EF4-FFF2-40B4-BE49-F238E27FC236}">
                    <a16:creationId xmlns:a16="http://schemas.microsoft.com/office/drawing/2014/main" id="{B49C7426-573E-3BD0-5134-D2F484840D25}"/>
                  </a:ext>
                </a:extLst>
              </p:cNvPr>
              <p:cNvSpPr/>
              <p:nvPr/>
            </p:nvSpPr>
            <p:spPr>
              <a:xfrm>
                <a:off x="4695665" y="12020091"/>
                <a:ext cx="89888" cy="397758"/>
              </a:xfrm>
              <a:custGeom>
                <a:avLst/>
                <a:gdLst>
                  <a:gd name="connsiteX0" fmla="*/ 160 w 89888"/>
                  <a:gd name="connsiteY0" fmla="*/ 459 h 397758"/>
                  <a:gd name="connsiteX1" fmla="*/ 66835 w 89888"/>
                  <a:gd name="connsiteY1" fmla="*/ 168734 h 397758"/>
                  <a:gd name="connsiteX2" fmla="*/ 54135 w 89888"/>
                  <a:gd name="connsiteY2" fmla="*/ 397334 h 397758"/>
                  <a:gd name="connsiteX3" fmla="*/ 89060 w 89888"/>
                  <a:gd name="connsiteY3" fmla="*/ 219534 h 397758"/>
                  <a:gd name="connsiteX4" fmla="*/ 160 w 89888"/>
                  <a:gd name="connsiteY4" fmla="*/ 459 h 39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88" h="397758">
                    <a:moveTo>
                      <a:pt x="160" y="459"/>
                    </a:moveTo>
                    <a:cubicBezTo>
                      <a:pt x="-3544" y="-8008"/>
                      <a:pt x="57839" y="102588"/>
                      <a:pt x="66835" y="168734"/>
                    </a:cubicBezTo>
                    <a:cubicBezTo>
                      <a:pt x="75831" y="234880"/>
                      <a:pt x="50431" y="388867"/>
                      <a:pt x="54135" y="397334"/>
                    </a:cubicBezTo>
                    <a:cubicBezTo>
                      <a:pt x="57839" y="405801"/>
                      <a:pt x="95939" y="285680"/>
                      <a:pt x="89060" y="219534"/>
                    </a:cubicBezTo>
                    <a:cubicBezTo>
                      <a:pt x="82181" y="153388"/>
                      <a:pt x="3864" y="8926"/>
                      <a:pt x="160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3" name="フリーフォーム 5142">
                <a:extLst>
                  <a:ext uri="{FF2B5EF4-FFF2-40B4-BE49-F238E27FC236}">
                    <a16:creationId xmlns:a16="http://schemas.microsoft.com/office/drawing/2014/main" id="{91BF62A2-F3F4-0454-95BE-58505D4986E4}"/>
                  </a:ext>
                </a:extLst>
              </p:cNvPr>
              <p:cNvSpPr/>
              <p:nvPr/>
            </p:nvSpPr>
            <p:spPr>
              <a:xfrm>
                <a:off x="4666886" y="12003957"/>
                <a:ext cx="76634" cy="417212"/>
              </a:xfrm>
              <a:custGeom>
                <a:avLst/>
                <a:gdLst>
                  <a:gd name="connsiteX0" fmla="*/ 364 w 76634"/>
                  <a:gd name="connsiteY0" fmla="*/ 718 h 417212"/>
                  <a:gd name="connsiteX1" fmla="*/ 47989 w 76634"/>
                  <a:gd name="connsiteY1" fmla="*/ 200743 h 417212"/>
                  <a:gd name="connsiteX2" fmla="*/ 54339 w 76634"/>
                  <a:gd name="connsiteY2" fmla="*/ 321393 h 417212"/>
                  <a:gd name="connsiteX3" fmla="*/ 28939 w 76634"/>
                  <a:gd name="connsiteY3" fmla="*/ 416643 h 417212"/>
                  <a:gd name="connsiteX4" fmla="*/ 76564 w 76634"/>
                  <a:gd name="connsiteY4" fmla="*/ 276943 h 417212"/>
                  <a:gd name="connsiteX5" fmla="*/ 364 w 76634"/>
                  <a:gd name="connsiteY5" fmla="*/ 718 h 41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634" h="417212">
                    <a:moveTo>
                      <a:pt x="364" y="718"/>
                    </a:moveTo>
                    <a:cubicBezTo>
                      <a:pt x="-4399" y="-11982"/>
                      <a:pt x="38993" y="147297"/>
                      <a:pt x="47989" y="200743"/>
                    </a:cubicBezTo>
                    <a:cubicBezTo>
                      <a:pt x="56985" y="254189"/>
                      <a:pt x="57514" y="285410"/>
                      <a:pt x="54339" y="321393"/>
                    </a:cubicBezTo>
                    <a:cubicBezTo>
                      <a:pt x="51164" y="357376"/>
                      <a:pt x="25235" y="424051"/>
                      <a:pt x="28939" y="416643"/>
                    </a:cubicBezTo>
                    <a:cubicBezTo>
                      <a:pt x="32643" y="409235"/>
                      <a:pt x="78681" y="343089"/>
                      <a:pt x="76564" y="276943"/>
                    </a:cubicBezTo>
                    <a:cubicBezTo>
                      <a:pt x="74447" y="210797"/>
                      <a:pt x="5127" y="13418"/>
                      <a:pt x="364" y="7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4" name="フリーフォーム 5143">
                <a:extLst>
                  <a:ext uri="{FF2B5EF4-FFF2-40B4-BE49-F238E27FC236}">
                    <a16:creationId xmlns:a16="http://schemas.microsoft.com/office/drawing/2014/main" id="{A1A3C828-7C4D-640B-EB2D-045E44360FA4}"/>
                  </a:ext>
                </a:extLst>
              </p:cNvPr>
              <p:cNvSpPr/>
              <p:nvPr/>
            </p:nvSpPr>
            <p:spPr>
              <a:xfrm>
                <a:off x="4765659" y="12395087"/>
                <a:ext cx="22954" cy="204580"/>
              </a:xfrm>
              <a:custGeom>
                <a:avLst/>
                <a:gdLst>
                  <a:gd name="connsiteX0" fmla="*/ 15891 w 22954"/>
                  <a:gd name="connsiteY0" fmla="*/ 3288 h 204580"/>
                  <a:gd name="connsiteX1" fmla="*/ 22241 w 22954"/>
                  <a:gd name="connsiteY1" fmla="*/ 203313 h 204580"/>
                  <a:gd name="connsiteX2" fmla="*/ 16 w 22954"/>
                  <a:gd name="connsiteY2" fmla="*/ 85838 h 204580"/>
                  <a:gd name="connsiteX3" fmla="*/ 15891 w 22954"/>
                  <a:gd name="connsiteY3" fmla="*/ 3288 h 20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4" h="204580">
                    <a:moveTo>
                      <a:pt x="15891" y="3288"/>
                    </a:moveTo>
                    <a:cubicBezTo>
                      <a:pt x="19595" y="22867"/>
                      <a:pt x="24887" y="189555"/>
                      <a:pt x="22241" y="203313"/>
                    </a:cubicBezTo>
                    <a:cubicBezTo>
                      <a:pt x="19595" y="217071"/>
                      <a:pt x="545" y="114942"/>
                      <a:pt x="16" y="85838"/>
                    </a:cubicBezTo>
                    <a:cubicBezTo>
                      <a:pt x="-513" y="56734"/>
                      <a:pt x="12187" y="-16291"/>
                      <a:pt x="15891" y="32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5" name="フリーフォーム 5144">
                <a:extLst>
                  <a:ext uri="{FF2B5EF4-FFF2-40B4-BE49-F238E27FC236}">
                    <a16:creationId xmlns:a16="http://schemas.microsoft.com/office/drawing/2014/main" id="{42813384-8B88-140A-79A0-FAE25871A4A3}"/>
                  </a:ext>
                </a:extLst>
              </p:cNvPr>
              <p:cNvSpPr/>
              <p:nvPr/>
            </p:nvSpPr>
            <p:spPr>
              <a:xfrm>
                <a:off x="4143375" y="12417098"/>
                <a:ext cx="647804" cy="54469"/>
              </a:xfrm>
              <a:custGeom>
                <a:avLst/>
                <a:gdLst>
                  <a:gd name="connsiteX0" fmla="*/ 0 w 647804"/>
                  <a:gd name="connsiteY0" fmla="*/ 54302 h 54469"/>
                  <a:gd name="connsiteX1" fmla="*/ 419100 w 647804"/>
                  <a:gd name="connsiteY1" fmla="*/ 28902 h 54469"/>
                  <a:gd name="connsiteX2" fmla="*/ 647700 w 647804"/>
                  <a:gd name="connsiteY2" fmla="*/ 327 h 54469"/>
                  <a:gd name="connsiteX3" fmla="*/ 393700 w 647804"/>
                  <a:gd name="connsiteY3" fmla="*/ 16202 h 54469"/>
                  <a:gd name="connsiteX4" fmla="*/ 0 w 647804"/>
                  <a:gd name="connsiteY4" fmla="*/ 54302 h 5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804" h="54469">
                    <a:moveTo>
                      <a:pt x="0" y="54302"/>
                    </a:moveTo>
                    <a:cubicBezTo>
                      <a:pt x="4233" y="56419"/>
                      <a:pt x="311150" y="37898"/>
                      <a:pt x="419100" y="28902"/>
                    </a:cubicBezTo>
                    <a:cubicBezTo>
                      <a:pt x="527050" y="19906"/>
                      <a:pt x="651933" y="2444"/>
                      <a:pt x="647700" y="327"/>
                    </a:cubicBezTo>
                    <a:cubicBezTo>
                      <a:pt x="643467" y="-1790"/>
                      <a:pt x="501121" y="6677"/>
                      <a:pt x="393700" y="16202"/>
                    </a:cubicBezTo>
                    <a:lnTo>
                      <a:pt x="0" y="5430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6" name="フリーフォーム 5145">
                <a:extLst>
                  <a:ext uri="{FF2B5EF4-FFF2-40B4-BE49-F238E27FC236}">
                    <a16:creationId xmlns:a16="http://schemas.microsoft.com/office/drawing/2014/main" id="{88D29E9D-FDA6-1161-A4B9-53B31999999D}"/>
                  </a:ext>
                </a:extLst>
              </p:cNvPr>
              <p:cNvSpPr/>
              <p:nvPr/>
            </p:nvSpPr>
            <p:spPr>
              <a:xfrm>
                <a:off x="4133824" y="12451727"/>
                <a:ext cx="16192" cy="159571"/>
              </a:xfrm>
              <a:custGeom>
                <a:avLst/>
                <a:gdLst>
                  <a:gd name="connsiteX0" fmla="*/ 9551 w 16192"/>
                  <a:gd name="connsiteY0" fmla="*/ 623 h 159571"/>
                  <a:gd name="connsiteX1" fmla="*/ 15901 w 16192"/>
                  <a:gd name="connsiteY1" fmla="*/ 156198 h 159571"/>
                  <a:gd name="connsiteX2" fmla="*/ 26 w 16192"/>
                  <a:gd name="connsiteY2" fmla="*/ 102223 h 159571"/>
                  <a:gd name="connsiteX3" fmla="*/ 9551 w 16192"/>
                  <a:gd name="connsiteY3" fmla="*/ 623 h 15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59571">
                    <a:moveTo>
                      <a:pt x="9551" y="623"/>
                    </a:moveTo>
                    <a:cubicBezTo>
                      <a:pt x="12197" y="9619"/>
                      <a:pt x="17489" y="139265"/>
                      <a:pt x="15901" y="156198"/>
                    </a:cubicBezTo>
                    <a:cubicBezTo>
                      <a:pt x="14314" y="173131"/>
                      <a:pt x="555" y="121802"/>
                      <a:pt x="26" y="102223"/>
                    </a:cubicBezTo>
                    <a:cubicBezTo>
                      <a:pt x="-503" y="82644"/>
                      <a:pt x="6905" y="-8373"/>
                      <a:pt x="9551" y="6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7" name="フリーフォーム 5146">
                <a:extLst>
                  <a:ext uri="{FF2B5EF4-FFF2-40B4-BE49-F238E27FC236}">
                    <a16:creationId xmlns:a16="http://schemas.microsoft.com/office/drawing/2014/main" id="{F83AAF7B-FD3C-A05A-B7AA-BF57D204795B}"/>
                  </a:ext>
                </a:extLst>
              </p:cNvPr>
              <p:cNvSpPr/>
              <p:nvPr/>
            </p:nvSpPr>
            <p:spPr>
              <a:xfrm>
                <a:off x="4159248" y="12598106"/>
                <a:ext cx="625486" cy="19344"/>
              </a:xfrm>
              <a:custGeom>
                <a:avLst/>
                <a:gdLst>
                  <a:gd name="connsiteX0" fmla="*/ 2 w 625486"/>
                  <a:gd name="connsiteY0" fmla="*/ 294 h 19344"/>
                  <a:gd name="connsiteX1" fmla="*/ 434977 w 625486"/>
                  <a:gd name="connsiteY1" fmla="*/ 19344 h 19344"/>
                  <a:gd name="connsiteX2" fmla="*/ 625477 w 625486"/>
                  <a:gd name="connsiteY2" fmla="*/ 294 h 19344"/>
                  <a:gd name="connsiteX3" fmla="*/ 441327 w 625486"/>
                  <a:gd name="connsiteY3" fmla="*/ 6644 h 19344"/>
                  <a:gd name="connsiteX4" fmla="*/ 2 w 625486"/>
                  <a:gd name="connsiteY4" fmla="*/ 294 h 1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486" h="19344">
                    <a:moveTo>
                      <a:pt x="2" y="294"/>
                    </a:moveTo>
                    <a:cubicBezTo>
                      <a:pt x="-1056" y="2411"/>
                      <a:pt x="330731" y="19344"/>
                      <a:pt x="434977" y="19344"/>
                    </a:cubicBezTo>
                    <a:cubicBezTo>
                      <a:pt x="539223" y="19344"/>
                      <a:pt x="624419" y="2411"/>
                      <a:pt x="625477" y="294"/>
                    </a:cubicBezTo>
                    <a:cubicBezTo>
                      <a:pt x="626535" y="-1823"/>
                      <a:pt x="541869" y="8231"/>
                      <a:pt x="441327" y="6644"/>
                    </a:cubicBezTo>
                    <a:lnTo>
                      <a:pt x="2" y="29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8" name="フリーフォーム 5147">
                <a:extLst>
                  <a:ext uri="{FF2B5EF4-FFF2-40B4-BE49-F238E27FC236}">
                    <a16:creationId xmlns:a16="http://schemas.microsoft.com/office/drawing/2014/main" id="{251278F5-A5C3-708C-11E9-FAC669C05EA3}"/>
                  </a:ext>
                </a:extLst>
              </p:cNvPr>
              <p:cNvSpPr/>
              <p:nvPr/>
            </p:nvSpPr>
            <p:spPr>
              <a:xfrm>
                <a:off x="3038249" y="12445970"/>
                <a:ext cx="1149510" cy="131479"/>
              </a:xfrm>
              <a:custGeom>
                <a:avLst/>
                <a:gdLst>
                  <a:gd name="connsiteX0" fmla="*/ 226 w 1149510"/>
                  <a:gd name="connsiteY0" fmla="*/ 30 h 131479"/>
                  <a:gd name="connsiteX1" fmla="*/ 346301 w 1149510"/>
                  <a:gd name="connsiteY1" fmla="*/ 130205 h 131479"/>
                  <a:gd name="connsiteX2" fmla="*/ 908276 w 1149510"/>
                  <a:gd name="connsiteY2" fmla="*/ 69880 h 131479"/>
                  <a:gd name="connsiteX3" fmla="*/ 1047976 w 1149510"/>
                  <a:gd name="connsiteY3" fmla="*/ 54005 h 131479"/>
                  <a:gd name="connsiteX4" fmla="*/ 1140051 w 1149510"/>
                  <a:gd name="connsiteY4" fmla="*/ 57180 h 131479"/>
                  <a:gd name="connsiteX5" fmla="*/ 813026 w 1149510"/>
                  <a:gd name="connsiteY5" fmla="*/ 60355 h 131479"/>
                  <a:gd name="connsiteX6" fmla="*/ 393926 w 1149510"/>
                  <a:gd name="connsiteY6" fmla="*/ 117505 h 131479"/>
                  <a:gd name="connsiteX7" fmla="*/ 226 w 1149510"/>
                  <a:gd name="connsiteY7" fmla="*/ 30 h 13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510" h="131479">
                    <a:moveTo>
                      <a:pt x="226" y="30"/>
                    </a:moveTo>
                    <a:cubicBezTo>
                      <a:pt x="-7711" y="2147"/>
                      <a:pt x="194959" y="118563"/>
                      <a:pt x="346301" y="130205"/>
                    </a:cubicBezTo>
                    <a:cubicBezTo>
                      <a:pt x="497643" y="141847"/>
                      <a:pt x="908276" y="69880"/>
                      <a:pt x="908276" y="69880"/>
                    </a:cubicBezTo>
                    <a:cubicBezTo>
                      <a:pt x="1025222" y="57180"/>
                      <a:pt x="1009347" y="56122"/>
                      <a:pt x="1047976" y="54005"/>
                    </a:cubicBezTo>
                    <a:cubicBezTo>
                      <a:pt x="1086605" y="51888"/>
                      <a:pt x="1179209" y="56122"/>
                      <a:pt x="1140051" y="57180"/>
                    </a:cubicBezTo>
                    <a:cubicBezTo>
                      <a:pt x="1100893" y="58238"/>
                      <a:pt x="937380" y="50301"/>
                      <a:pt x="813026" y="60355"/>
                    </a:cubicBezTo>
                    <a:cubicBezTo>
                      <a:pt x="688672" y="70409"/>
                      <a:pt x="525688" y="128617"/>
                      <a:pt x="393926" y="117505"/>
                    </a:cubicBezTo>
                    <a:cubicBezTo>
                      <a:pt x="262164" y="106393"/>
                      <a:pt x="8163" y="-2087"/>
                      <a:pt x="226" y="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9" name="フリーフォーム 5148">
                <a:extLst>
                  <a:ext uri="{FF2B5EF4-FFF2-40B4-BE49-F238E27FC236}">
                    <a16:creationId xmlns:a16="http://schemas.microsoft.com/office/drawing/2014/main" id="{BC2D2E1B-EFD7-FDA3-EF90-026B2A414E37}"/>
                  </a:ext>
                </a:extLst>
              </p:cNvPr>
              <p:cNvSpPr/>
              <p:nvPr/>
            </p:nvSpPr>
            <p:spPr>
              <a:xfrm>
                <a:off x="3063382" y="12409769"/>
                <a:ext cx="1456966" cy="106462"/>
              </a:xfrm>
              <a:custGeom>
                <a:avLst/>
                <a:gdLst>
                  <a:gd name="connsiteX0" fmla="*/ 3668 w 1456966"/>
                  <a:gd name="connsiteY0" fmla="*/ 1306 h 106462"/>
                  <a:gd name="connsiteX1" fmla="*/ 410068 w 1456966"/>
                  <a:gd name="connsiteY1" fmla="*/ 106081 h 106462"/>
                  <a:gd name="connsiteX2" fmla="*/ 1076818 w 1456966"/>
                  <a:gd name="connsiteY2" fmla="*/ 36231 h 106462"/>
                  <a:gd name="connsiteX3" fmla="*/ 1454643 w 1456966"/>
                  <a:gd name="connsiteY3" fmla="*/ 26706 h 106462"/>
                  <a:gd name="connsiteX4" fmla="*/ 908543 w 1456966"/>
                  <a:gd name="connsiteY4" fmla="*/ 10831 h 106462"/>
                  <a:gd name="connsiteX5" fmla="*/ 435468 w 1456966"/>
                  <a:gd name="connsiteY5" fmla="*/ 99731 h 106462"/>
                  <a:gd name="connsiteX6" fmla="*/ 222743 w 1456966"/>
                  <a:gd name="connsiteY6" fmla="*/ 52106 h 106462"/>
                  <a:gd name="connsiteX7" fmla="*/ 3668 w 1456966"/>
                  <a:gd name="connsiteY7" fmla="*/ 1306 h 10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6966" h="106462">
                    <a:moveTo>
                      <a:pt x="3668" y="1306"/>
                    </a:moveTo>
                    <a:cubicBezTo>
                      <a:pt x="34889" y="10302"/>
                      <a:pt x="231210" y="100260"/>
                      <a:pt x="410068" y="106081"/>
                    </a:cubicBezTo>
                    <a:cubicBezTo>
                      <a:pt x="588926" y="111902"/>
                      <a:pt x="902722" y="49460"/>
                      <a:pt x="1076818" y="36231"/>
                    </a:cubicBezTo>
                    <a:cubicBezTo>
                      <a:pt x="1250914" y="23002"/>
                      <a:pt x="1482689" y="30939"/>
                      <a:pt x="1454643" y="26706"/>
                    </a:cubicBezTo>
                    <a:cubicBezTo>
                      <a:pt x="1426597" y="22473"/>
                      <a:pt x="1078405" y="-1340"/>
                      <a:pt x="908543" y="10831"/>
                    </a:cubicBezTo>
                    <a:cubicBezTo>
                      <a:pt x="738681" y="23002"/>
                      <a:pt x="549768" y="92852"/>
                      <a:pt x="435468" y="99731"/>
                    </a:cubicBezTo>
                    <a:cubicBezTo>
                      <a:pt x="321168" y="106610"/>
                      <a:pt x="296826" y="72214"/>
                      <a:pt x="222743" y="52106"/>
                    </a:cubicBezTo>
                    <a:cubicBezTo>
                      <a:pt x="148660" y="31998"/>
                      <a:pt x="-27553" y="-7690"/>
                      <a:pt x="3668" y="13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0" name="フリーフォーム 5149">
                <a:extLst>
                  <a:ext uri="{FF2B5EF4-FFF2-40B4-BE49-F238E27FC236}">
                    <a16:creationId xmlns:a16="http://schemas.microsoft.com/office/drawing/2014/main" id="{534DA93D-591D-C8DA-A5E4-FA1D0A4D4DD6}"/>
                  </a:ext>
                </a:extLst>
              </p:cNvPr>
              <p:cNvSpPr/>
              <p:nvPr/>
            </p:nvSpPr>
            <p:spPr>
              <a:xfrm>
                <a:off x="3898858" y="11868102"/>
                <a:ext cx="539795" cy="222348"/>
              </a:xfrm>
              <a:custGeom>
                <a:avLst/>
                <a:gdLst>
                  <a:gd name="connsiteX0" fmla="*/ 42 w 539795"/>
                  <a:gd name="connsiteY0" fmla="*/ 48 h 222348"/>
                  <a:gd name="connsiteX1" fmla="*/ 158792 w 539795"/>
                  <a:gd name="connsiteY1" fmla="*/ 155623 h 222348"/>
                  <a:gd name="connsiteX2" fmla="*/ 244517 w 539795"/>
                  <a:gd name="connsiteY2" fmla="*/ 184198 h 222348"/>
                  <a:gd name="connsiteX3" fmla="*/ 539792 w 539795"/>
                  <a:gd name="connsiteY3" fmla="*/ 152448 h 222348"/>
                  <a:gd name="connsiteX4" fmla="*/ 250867 w 539795"/>
                  <a:gd name="connsiteY4" fmla="*/ 222298 h 222348"/>
                  <a:gd name="connsiteX5" fmla="*/ 174667 w 539795"/>
                  <a:gd name="connsiteY5" fmla="*/ 139748 h 222348"/>
                  <a:gd name="connsiteX6" fmla="*/ 42 w 539795"/>
                  <a:gd name="connsiteY6" fmla="*/ 48 h 222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95" h="222348">
                    <a:moveTo>
                      <a:pt x="42" y="48"/>
                    </a:moveTo>
                    <a:cubicBezTo>
                      <a:pt x="-2604" y="2694"/>
                      <a:pt x="118046" y="124931"/>
                      <a:pt x="158792" y="155623"/>
                    </a:cubicBezTo>
                    <a:cubicBezTo>
                      <a:pt x="199538" y="186315"/>
                      <a:pt x="181017" y="184727"/>
                      <a:pt x="244517" y="184198"/>
                    </a:cubicBezTo>
                    <a:cubicBezTo>
                      <a:pt x="308017" y="183669"/>
                      <a:pt x="538734" y="146098"/>
                      <a:pt x="539792" y="152448"/>
                    </a:cubicBezTo>
                    <a:cubicBezTo>
                      <a:pt x="540850" y="158798"/>
                      <a:pt x="311721" y="224415"/>
                      <a:pt x="250867" y="222298"/>
                    </a:cubicBezTo>
                    <a:cubicBezTo>
                      <a:pt x="190013" y="220181"/>
                      <a:pt x="215413" y="176790"/>
                      <a:pt x="174667" y="139748"/>
                    </a:cubicBezTo>
                    <a:cubicBezTo>
                      <a:pt x="133921" y="102706"/>
                      <a:pt x="2688" y="-2598"/>
                      <a:pt x="42" y="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1" name="フリーフォーム 5150">
                <a:extLst>
                  <a:ext uri="{FF2B5EF4-FFF2-40B4-BE49-F238E27FC236}">
                    <a16:creationId xmlns:a16="http://schemas.microsoft.com/office/drawing/2014/main" id="{1B16BD50-742D-6705-592E-3CB9FC53D6B4}"/>
                  </a:ext>
                </a:extLst>
              </p:cNvPr>
              <p:cNvSpPr/>
              <p:nvPr/>
            </p:nvSpPr>
            <p:spPr>
              <a:xfrm>
                <a:off x="3181345" y="11877329"/>
                <a:ext cx="730547" cy="311557"/>
              </a:xfrm>
              <a:custGeom>
                <a:avLst/>
                <a:gdLst>
                  <a:gd name="connsiteX0" fmla="*/ 730255 w 730547"/>
                  <a:gd name="connsiteY0" fmla="*/ 346 h 311557"/>
                  <a:gd name="connsiteX1" fmla="*/ 457205 w 730547"/>
                  <a:gd name="connsiteY1" fmla="*/ 225771 h 311557"/>
                  <a:gd name="connsiteX2" fmla="*/ 390530 w 730547"/>
                  <a:gd name="connsiteY2" fmla="*/ 273396 h 311557"/>
                  <a:gd name="connsiteX3" fmla="*/ 355605 w 730547"/>
                  <a:gd name="connsiteY3" fmla="*/ 289271 h 311557"/>
                  <a:gd name="connsiteX4" fmla="*/ 219080 w 730547"/>
                  <a:gd name="connsiteY4" fmla="*/ 279746 h 311557"/>
                  <a:gd name="connsiteX5" fmla="*/ 5 w 730547"/>
                  <a:gd name="connsiteY5" fmla="*/ 311496 h 311557"/>
                  <a:gd name="connsiteX6" fmla="*/ 212730 w 730547"/>
                  <a:gd name="connsiteY6" fmla="*/ 270221 h 311557"/>
                  <a:gd name="connsiteX7" fmla="*/ 400055 w 730547"/>
                  <a:gd name="connsiteY7" fmla="*/ 282921 h 311557"/>
                  <a:gd name="connsiteX8" fmla="*/ 730255 w 730547"/>
                  <a:gd name="connsiteY8" fmla="*/ 346 h 31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547" h="311557">
                    <a:moveTo>
                      <a:pt x="730255" y="346"/>
                    </a:moveTo>
                    <a:cubicBezTo>
                      <a:pt x="739780" y="-9179"/>
                      <a:pt x="513826" y="180263"/>
                      <a:pt x="457205" y="225771"/>
                    </a:cubicBezTo>
                    <a:cubicBezTo>
                      <a:pt x="400584" y="271279"/>
                      <a:pt x="407463" y="262813"/>
                      <a:pt x="390530" y="273396"/>
                    </a:cubicBezTo>
                    <a:cubicBezTo>
                      <a:pt x="373597" y="283979"/>
                      <a:pt x="384180" y="288213"/>
                      <a:pt x="355605" y="289271"/>
                    </a:cubicBezTo>
                    <a:cubicBezTo>
                      <a:pt x="327030" y="290329"/>
                      <a:pt x="278347" y="276042"/>
                      <a:pt x="219080" y="279746"/>
                    </a:cubicBezTo>
                    <a:cubicBezTo>
                      <a:pt x="159813" y="283450"/>
                      <a:pt x="1063" y="313084"/>
                      <a:pt x="5" y="311496"/>
                    </a:cubicBezTo>
                    <a:cubicBezTo>
                      <a:pt x="-1053" y="309908"/>
                      <a:pt x="146055" y="274984"/>
                      <a:pt x="212730" y="270221"/>
                    </a:cubicBezTo>
                    <a:cubicBezTo>
                      <a:pt x="279405" y="265459"/>
                      <a:pt x="316447" y="324725"/>
                      <a:pt x="400055" y="282921"/>
                    </a:cubicBezTo>
                    <a:cubicBezTo>
                      <a:pt x="483663" y="241117"/>
                      <a:pt x="720730" y="9871"/>
                      <a:pt x="730255" y="3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2" name="フリーフォーム 5151">
                <a:extLst>
                  <a:ext uri="{FF2B5EF4-FFF2-40B4-BE49-F238E27FC236}">
                    <a16:creationId xmlns:a16="http://schemas.microsoft.com/office/drawing/2014/main" id="{C80680C6-9BE9-4E5B-BD4F-5DDB96BA5605}"/>
                  </a:ext>
                </a:extLst>
              </p:cNvPr>
              <p:cNvSpPr/>
              <p:nvPr/>
            </p:nvSpPr>
            <p:spPr>
              <a:xfrm>
                <a:off x="3038366" y="12175582"/>
                <a:ext cx="152660" cy="245121"/>
              </a:xfrm>
              <a:custGeom>
                <a:avLst/>
                <a:gdLst>
                  <a:gd name="connsiteX0" fmla="*/ 152509 w 152660"/>
                  <a:gd name="connsiteY0" fmla="*/ 543 h 245121"/>
                  <a:gd name="connsiteX1" fmla="*/ 28684 w 152660"/>
                  <a:gd name="connsiteY1" fmla="*/ 124368 h 245121"/>
                  <a:gd name="connsiteX2" fmla="*/ 35034 w 152660"/>
                  <a:gd name="connsiteY2" fmla="*/ 165643 h 245121"/>
                  <a:gd name="connsiteX3" fmla="*/ 142984 w 152660"/>
                  <a:gd name="connsiteY3" fmla="*/ 245018 h 245121"/>
                  <a:gd name="connsiteX4" fmla="*/ 109 w 152660"/>
                  <a:gd name="connsiteY4" fmla="*/ 178343 h 245121"/>
                  <a:gd name="connsiteX5" fmla="*/ 152509 w 152660"/>
                  <a:gd name="connsiteY5" fmla="*/ 543 h 24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660" h="245121">
                    <a:moveTo>
                      <a:pt x="152509" y="543"/>
                    </a:moveTo>
                    <a:cubicBezTo>
                      <a:pt x="157271" y="-8453"/>
                      <a:pt x="48263" y="96851"/>
                      <a:pt x="28684" y="124368"/>
                    </a:cubicBezTo>
                    <a:cubicBezTo>
                      <a:pt x="9105" y="151885"/>
                      <a:pt x="15984" y="145535"/>
                      <a:pt x="35034" y="165643"/>
                    </a:cubicBezTo>
                    <a:cubicBezTo>
                      <a:pt x="54084" y="185751"/>
                      <a:pt x="148805" y="242901"/>
                      <a:pt x="142984" y="245018"/>
                    </a:cubicBezTo>
                    <a:cubicBezTo>
                      <a:pt x="137163" y="247135"/>
                      <a:pt x="4871" y="216443"/>
                      <a:pt x="109" y="178343"/>
                    </a:cubicBezTo>
                    <a:cubicBezTo>
                      <a:pt x="-4654" y="140243"/>
                      <a:pt x="147747" y="9539"/>
                      <a:pt x="152509" y="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3" name="フリーフォーム 5152">
                <a:extLst>
                  <a:ext uri="{FF2B5EF4-FFF2-40B4-BE49-F238E27FC236}">
                    <a16:creationId xmlns:a16="http://schemas.microsoft.com/office/drawing/2014/main" id="{608E8CEC-C3A5-C524-0DF5-05E93F9E7DB9}"/>
                  </a:ext>
                </a:extLst>
              </p:cNvPr>
              <p:cNvSpPr/>
              <p:nvPr/>
            </p:nvSpPr>
            <p:spPr>
              <a:xfrm>
                <a:off x="3295995" y="12176081"/>
                <a:ext cx="183997" cy="241360"/>
              </a:xfrm>
              <a:custGeom>
                <a:avLst/>
                <a:gdLst>
                  <a:gd name="connsiteX0" fmla="*/ 183805 w 183997"/>
                  <a:gd name="connsiteY0" fmla="*/ 44 h 241360"/>
                  <a:gd name="connsiteX1" fmla="*/ 53630 w 183997"/>
                  <a:gd name="connsiteY1" fmla="*/ 79419 h 241360"/>
                  <a:gd name="connsiteX2" fmla="*/ 2830 w 183997"/>
                  <a:gd name="connsiteY2" fmla="*/ 241344 h 241360"/>
                  <a:gd name="connsiteX3" fmla="*/ 21880 w 183997"/>
                  <a:gd name="connsiteY3" fmla="*/ 88944 h 241360"/>
                  <a:gd name="connsiteX4" fmla="*/ 183805 w 183997"/>
                  <a:gd name="connsiteY4" fmla="*/ 44 h 241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997" h="241360">
                    <a:moveTo>
                      <a:pt x="183805" y="44"/>
                    </a:moveTo>
                    <a:cubicBezTo>
                      <a:pt x="189097" y="-1543"/>
                      <a:pt x="83792" y="39202"/>
                      <a:pt x="53630" y="79419"/>
                    </a:cubicBezTo>
                    <a:cubicBezTo>
                      <a:pt x="23468" y="119636"/>
                      <a:pt x="8122" y="239757"/>
                      <a:pt x="2830" y="241344"/>
                    </a:cubicBezTo>
                    <a:cubicBezTo>
                      <a:pt x="-2462" y="242931"/>
                      <a:pt x="-2462" y="128632"/>
                      <a:pt x="21880" y="88944"/>
                    </a:cubicBezTo>
                    <a:cubicBezTo>
                      <a:pt x="46222" y="49257"/>
                      <a:pt x="178513" y="1631"/>
                      <a:pt x="183805" y="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4" name="フリーフォーム 5153">
                <a:extLst>
                  <a:ext uri="{FF2B5EF4-FFF2-40B4-BE49-F238E27FC236}">
                    <a16:creationId xmlns:a16="http://schemas.microsoft.com/office/drawing/2014/main" id="{DAF9680B-C868-3273-1A80-88950E098BF7}"/>
                  </a:ext>
                </a:extLst>
              </p:cNvPr>
              <p:cNvSpPr/>
              <p:nvPr/>
            </p:nvSpPr>
            <p:spPr>
              <a:xfrm>
                <a:off x="3261679" y="12112580"/>
                <a:ext cx="1358382" cy="332729"/>
              </a:xfrm>
              <a:custGeom>
                <a:avLst/>
                <a:gdLst>
                  <a:gd name="connsiteX0" fmla="*/ 1281746 w 1358382"/>
                  <a:gd name="connsiteY0" fmla="*/ 45 h 332729"/>
                  <a:gd name="connsiteX1" fmla="*/ 1259521 w 1358382"/>
                  <a:gd name="connsiteY1" fmla="*/ 98470 h 332729"/>
                  <a:gd name="connsiteX2" fmla="*/ 922971 w 1358382"/>
                  <a:gd name="connsiteY2" fmla="*/ 165145 h 332729"/>
                  <a:gd name="connsiteX3" fmla="*/ 475296 w 1358382"/>
                  <a:gd name="connsiteY3" fmla="*/ 266745 h 332729"/>
                  <a:gd name="connsiteX4" fmla="*/ 180021 w 1358382"/>
                  <a:gd name="connsiteY4" fmla="*/ 330245 h 332729"/>
                  <a:gd name="connsiteX5" fmla="*/ 40321 w 1358382"/>
                  <a:gd name="connsiteY5" fmla="*/ 308020 h 332729"/>
                  <a:gd name="connsiteX6" fmla="*/ 916621 w 1358382"/>
                  <a:gd name="connsiteY6" fmla="*/ 200070 h 332729"/>
                  <a:gd name="connsiteX7" fmla="*/ 1351596 w 1358382"/>
                  <a:gd name="connsiteY7" fmla="*/ 177845 h 332729"/>
                  <a:gd name="connsiteX8" fmla="*/ 1189671 w 1358382"/>
                  <a:gd name="connsiteY8" fmla="*/ 165145 h 332729"/>
                  <a:gd name="connsiteX9" fmla="*/ 1294446 w 1358382"/>
                  <a:gd name="connsiteY9" fmla="*/ 111170 h 332729"/>
                  <a:gd name="connsiteX10" fmla="*/ 1281746 w 1358382"/>
                  <a:gd name="connsiteY10" fmla="*/ 45 h 33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8382" h="332729">
                    <a:moveTo>
                      <a:pt x="1281746" y="45"/>
                    </a:moveTo>
                    <a:cubicBezTo>
                      <a:pt x="1275925" y="-2072"/>
                      <a:pt x="1319317" y="70953"/>
                      <a:pt x="1259521" y="98470"/>
                    </a:cubicBezTo>
                    <a:cubicBezTo>
                      <a:pt x="1199725" y="125987"/>
                      <a:pt x="1053675" y="137099"/>
                      <a:pt x="922971" y="165145"/>
                    </a:cubicBezTo>
                    <a:cubicBezTo>
                      <a:pt x="792267" y="193191"/>
                      <a:pt x="475296" y="266745"/>
                      <a:pt x="475296" y="266745"/>
                    </a:cubicBezTo>
                    <a:cubicBezTo>
                      <a:pt x="351471" y="294262"/>
                      <a:pt x="252517" y="323366"/>
                      <a:pt x="180021" y="330245"/>
                    </a:cubicBezTo>
                    <a:cubicBezTo>
                      <a:pt x="107525" y="337124"/>
                      <a:pt x="-82446" y="329716"/>
                      <a:pt x="40321" y="308020"/>
                    </a:cubicBezTo>
                    <a:cubicBezTo>
                      <a:pt x="163088" y="286324"/>
                      <a:pt x="698075" y="221766"/>
                      <a:pt x="916621" y="200070"/>
                    </a:cubicBezTo>
                    <a:cubicBezTo>
                      <a:pt x="1135167" y="178374"/>
                      <a:pt x="1306088" y="183666"/>
                      <a:pt x="1351596" y="177845"/>
                    </a:cubicBezTo>
                    <a:cubicBezTo>
                      <a:pt x="1397104" y="172024"/>
                      <a:pt x="1199196" y="176258"/>
                      <a:pt x="1189671" y="165145"/>
                    </a:cubicBezTo>
                    <a:cubicBezTo>
                      <a:pt x="1180146" y="154033"/>
                      <a:pt x="1275396" y="133395"/>
                      <a:pt x="1294446" y="111170"/>
                    </a:cubicBezTo>
                    <a:cubicBezTo>
                      <a:pt x="1313496" y="88945"/>
                      <a:pt x="1287567" y="2162"/>
                      <a:pt x="1281746" y="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5" name="フリーフォーム 5154">
                <a:extLst>
                  <a:ext uri="{FF2B5EF4-FFF2-40B4-BE49-F238E27FC236}">
                    <a16:creationId xmlns:a16="http://schemas.microsoft.com/office/drawing/2014/main" id="{12C15E87-5546-FD89-8004-FB1A5F7D2AA6}"/>
                  </a:ext>
                </a:extLst>
              </p:cNvPr>
              <p:cNvSpPr/>
              <p:nvPr/>
            </p:nvSpPr>
            <p:spPr>
              <a:xfrm>
                <a:off x="3098647" y="12255489"/>
                <a:ext cx="209858" cy="38178"/>
              </a:xfrm>
              <a:custGeom>
                <a:avLst/>
                <a:gdLst>
                  <a:gd name="connsiteX0" fmla="*/ 153 w 209858"/>
                  <a:gd name="connsiteY0" fmla="*/ 38111 h 38178"/>
                  <a:gd name="connsiteX1" fmla="*/ 95403 w 209858"/>
                  <a:gd name="connsiteY1" fmla="*/ 9536 h 38178"/>
                  <a:gd name="connsiteX2" fmla="*/ 209703 w 209858"/>
                  <a:gd name="connsiteY2" fmla="*/ 19061 h 38178"/>
                  <a:gd name="connsiteX3" fmla="*/ 117628 w 209858"/>
                  <a:gd name="connsiteY3" fmla="*/ 11 h 38178"/>
                  <a:gd name="connsiteX4" fmla="*/ 153 w 209858"/>
                  <a:gd name="connsiteY4" fmla="*/ 38111 h 3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858" h="38178">
                    <a:moveTo>
                      <a:pt x="153" y="38111"/>
                    </a:moveTo>
                    <a:cubicBezTo>
                      <a:pt x="-3551" y="39698"/>
                      <a:pt x="60478" y="12711"/>
                      <a:pt x="95403" y="9536"/>
                    </a:cubicBezTo>
                    <a:cubicBezTo>
                      <a:pt x="130328" y="6361"/>
                      <a:pt x="205999" y="20648"/>
                      <a:pt x="209703" y="19061"/>
                    </a:cubicBezTo>
                    <a:cubicBezTo>
                      <a:pt x="213407" y="17474"/>
                      <a:pt x="149907" y="-518"/>
                      <a:pt x="117628" y="11"/>
                    </a:cubicBezTo>
                    <a:cubicBezTo>
                      <a:pt x="85349" y="540"/>
                      <a:pt x="3857" y="36524"/>
                      <a:pt x="153" y="381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6" name="フリーフォーム 5155">
                <a:extLst>
                  <a:ext uri="{FF2B5EF4-FFF2-40B4-BE49-F238E27FC236}">
                    <a16:creationId xmlns:a16="http://schemas.microsoft.com/office/drawing/2014/main" id="{F7F38A5B-4C4C-B913-6312-48B7A93D0022}"/>
                  </a:ext>
                </a:extLst>
              </p:cNvPr>
              <p:cNvSpPr/>
              <p:nvPr/>
            </p:nvSpPr>
            <p:spPr>
              <a:xfrm>
                <a:off x="3377251" y="12153750"/>
                <a:ext cx="303188" cy="131236"/>
              </a:xfrm>
              <a:custGeom>
                <a:avLst/>
                <a:gdLst>
                  <a:gd name="connsiteX0" fmla="*/ 299399 w 303188"/>
                  <a:gd name="connsiteY0" fmla="*/ 150 h 131236"/>
                  <a:gd name="connsiteX1" fmla="*/ 166049 w 303188"/>
                  <a:gd name="connsiteY1" fmla="*/ 104925 h 131236"/>
                  <a:gd name="connsiteX2" fmla="*/ 949 w 303188"/>
                  <a:gd name="connsiteY2" fmla="*/ 130325 h 131236"/>
                  <a:gd name="connsiteX3" fmla="*/ 245424 w 303188"/>
                  <a:gd name="connsiteY3" fmla="*/ 82700 h 131236"/>
                  <a:gd name="connsiteX4" fmla="*/ 299399 w 303188"/>
                  <a:gd name="connsiteY4" fmla="*/ 150 h 131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188" h="131236">
                    <a:moveTo>
                      <a:pt x="299399" y="150"/>
                    </a:moveTo>
                    <a:cubicBezTo>
                      <a:pt x="286170" y="3854"/>
                      <a:pt x="215791" y="83229"/>
                      <a:pt x="166049" y="104925"/>
                    </a:cubicBezTo>
                    <a:cubicBezTo>
                      <a:pt x="116307" y="126621"/>
                      <a:pt x="-12280" y="134029"/>
                      <a:pt x="949" y="130325"/>
                    </a:cubicBezTo>
                    <a:cubicBezTo>
                      <a:pt x="14178" y="126621"/>
                      <a:pt x="200445" y="103337"/>
                      <a:pt x="245424" y="82700"/>
                    </a:cubicBezTo>
                    <a:cubicBezTo>
                      <a:pt x="290403" y="62063"/>
                      <a:pt x="312628" y="-3554"/>
                      <a:pt x="299399" y="1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7" name="フリーフォーム 5156">
                <a:extLst>
                  <a:ext uri="{FF2B5EF4-FFF2-40B4-BE49-F238E27FC236}">
                    <a16:creationId xmlns:a16="http://schemas.microsoft.com/office/drawing/2014/main" id="{70D8538E-8698-BC3F-263E-B2ED1F6DBF06}"/>
                  </a:ext>
                </a:extLst>
              </p:cNvPr>
              <p:cNvSpPr/>
              <p:nvPr/>
            </p:nvSpPr>
            <p:spPr>
              <a:xfrm>
                <a:off x="3813175" y="12541250"/>
                <a:ext cx="337901" cy="6419"/>
              </a:xfrm>
              <a:custGeom>
                <a:avLst/>
                <a:gdLst>
                  <a:gd name="connsiteX0" fmla="*/ 0 w 337901"/>
                  <a:gd name="connsiteY0" fmla="*/ 3175 h 6419"/>
                  <a:gd name="connsiteX1" fmla="*/ 330200 w 337901"/>
                  <a:gd name="connsiteY1" fmla="*/ 6350 h 6419"/>
                  <a:gd name="connsiteX2" fmla="*/ 215900 w 337901"/>
                  <a:gd name="connsiteY2" fmla="*/ 0 h 6419"/>
                  <a:gd name="connsiteX3" fmla="*/ 0 w 337901"/>
                  <a:gd name="connsiteY3" fmla="*/ 3175 h 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901" h="6419">
                    <a:moveTo>
                      <a:pt x="0" y="3175"/>
                    </a:moveTo>
                    <a:cubicBezTo>
                      <a:pt x="19050" y="4233"/>
                      <a:pt x="294217" y="6879"/>
                      <a:pt x="330200" y="6350"/>
                    </a:cubicBezTo>
                    <a:cubicBezTo>
                      <a:pt x="366183" y="5821"/>
                      <a:pt x="267229" y="1058"/>
                      <a:pt x="215900" y="0"/>
                    </a:cubicBezTo>
                    <a:lnTo>
                      <a:pt x="0" y="317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8" name="フリーフォーム 5157">
                <a:extLst>
                  <a:ext uri="{FF2B5EF4-FFF2-40B4-BE49-F238E27FC236}">
                    <a16:creationId xmlns:a16="http://schemas.microsoft.com/office/drawing/2014/main" id="{40FAD30F-DA22-E9D8-A020-0A8EFE28718E}"/>
                  </a:ext>
                </a:extLst>
              </p:cNvPr>
              <p:cNvSpPr/>
              <p:nvPr/>
            </p:nvSpPr>
            <p:spPr>
              <a:xfrm>
                <a:off x="3590766" y="11845674"/>
                <a:ext cx="343744" cy="217683"/>
              </a:xfrm>
              <a:custGeom>
                <a:avLst/>
                <a:gdLst>
                  <a:gd name="connsiteX0" fmla="*/ 343059 w 343744"/>
                  <a:gd name="connsiteY0" fmla="*/ 251 h 217683"/>
                  <a:gd name="connsiteX1" fmla="*/ 146209 w 343744"/>
                  <a:gd name="connsiteY1" fmla="*/ 16126 h 217683"/>
                  <a:gd name="connsiteX2" fmla="*/ 12859 w 343744"/>
                  <a:gd name="connsiteY2" fmla="*/ 117726 h 217683"/>
                  <a:gd name="connsiteX3" fmla="*/ 16034 w 343744"/>
                  <a:gd name="connsiteY3" fmla="*/ 203451 h 217683"/>
                  <a:gd name="connsiteX4" fmla="*/ 108109 w 343744"/>
                  <a:gd name="connsiteY4" fmla="*/ 216151 h 217683"/>
                  <a:gd name="connsiteX5" fmla="*/ 16034 w 343744"/>
                  <a:gd name="connsiteY5" fmla="*/ 187576 h 217683"/>
                  <a:gd name="connsiteX6" fmla="*/ 66834 w 343744"/>
                  <a:gd name="connsiteY6" fmla="*/ 70101 h 217683"/>
                  <a:gd name="connsiteX7" fmla="*/ 206534 w 343744"/>
                  <a:gd name="connsiteY7" fmla="*/ 9776 h 217683"/>
                  <a:gd name="connsiteX8" fmla="*/ 343059 w 343744"/>
                  <a:gd name="connsiteY8" fmla="*/ 251 h 21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3744" h="217683">
                    <a:moveTo>
                      <a:pt x="343059" y="251"/>
                    </a:moveTo>
                    <a:cubicBezTo>
                      <a:pt x="333005" y="1309"/>
                      <a:pt x="201242" y="-3453"/>
                      <a:pt x="146209" y="16126"/>
                    </a:cubicBezTo>
                    <a:cubicBezTo>
                      <a:pt x="91176" y="35705"/>
                      <a:pt x="34555" y="86505"/>
                      <a:pt x="12859" y="117726"/>
                    </a:cubicBezTo>
                    <a:cubicBezTo>
                      <a:pt x="-8837" y="148947"/>
                      <a:pt x="159" y="187047"/>
                      <a:pt x="16034" y="203451"/>
                    </a:cubicBezTo>
                    <a:cubicBezTo>
                      <a:pt x="31909" y="219855"/>
                      <a:pt x="108109" y="218797"/>
                      <a:pt x="108109" y="216151"/>
                    </a:cubicBezTo>
                    <a:cubicBezTo>
                      <a:pt x="108109" y="213505"/>
                      <a:pt x="22913" y="211918"/>
                      <a:pt x="16034" y="187576"/>
                    </a:cubicBezTo>
                    <a:cubicBezTo>
                      <a:pt x="9155" y="163234"/>
                      <a:pt x="35084" y="99734"/>
                      <a:pt x="66834" y="70101"/>
                    </a:cubicBezTo>
                    <a:cubicBezTo>
                      <a:pt x="98584" y="40468"/>
                      <a:pt x="163142" y="18243"/>
                      <a:pt x="206534" y="9776"/>
                    </a:cubicBezTo>
                    <a:cubicBezTo>
                      <a:pt x="249926" y="1309"/>
                      <a:pt x="353113" y="-807"/>
                      <a:pt x="343059" y="2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9" name="フリーフォーム 5158">
                <a:extLst>
                  <a:ext uri="{FF2B5EF4-FFF2-40B4-BE49-F238E27FC236}">
                    <a16:creationId xmlns:a16="http://schemas.microsoft.com/office/drawing/2014/main" id="{C3D8B334-D2F9-0609-2FB0-3BAC864E9AC2}"/>
                  </a:ext>
                </a:extLst>
              </p:cNvPr>
              <p:cNvSpPr/>
              <p:nvPr/>
            </p:nvSpPr>
            <p:spPr>
              <a:xfrm>
                <a:off x="3495419" y="11850402"/>
                <a:ext cx="359808" cy="240330"/>
              </a:xfrm>
              <a:custGeom>
                <a:avLst/>
                <a:gdLst>
                  <a:gd name="connsiteX0" fmla="*/ 359031 w 359808"/>
                  <a:gd name="connsiteY0" fmla="*/ 1873 h 240330"/>
                  <a:gd name="connsiteX1" fmla="*/ 232031 w 359808"/>
                  <a:gd name="connsiteY1" fmla="*/ 135223 h 240330"/>
                  <a:gd name="connsiteX2" fmla="*/ 165356 w 359808"/>
                  <a:gd name="connsiteY2" fmla="*/ 179673 h 240330"/>
                  <a:gd name="connsiteX3" fmla="*/ 256 w 359808"/>
                  <a:gd name="connsiteY3" fmla="*/ 239998 h 240330"/>
                  <a:gd name="connsiteX4" fmla="*/ 206631 w 359808"/>
                  <a:gd name="connsiteY4" fmla="*/ 151098 h 240330"/>
                  <a:gd name="connsiteX5" fmla="*/ 282831 w 359808"/>
                  <a:gd name="connsiteY5" fmla="*/ 62198 h 240330"/>
                  <a:gd name="connsiteX6" fmla="*/ 359031 w 359808"/>
                  <a:gd name="connsiteY6" fmla="*/ 1873 h 24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9808" h="240330">
                    <a:moveTo>
                      <a:pt x="359031" y="1873"/>
                    </a:moveTo>
                    <a:cubicBezTo>
                      <a:pt x="350564" y="14044"/>
                      <a:pt x="264310" y="105590"/>
                      <a:pt x="232031" y="135223"/>
                    </a:cubicBezTo>
                    <a:cubicBezTo>
                      <a:pt x="199752" y="164856"/>
                      <a:pt x="203985" y="162211"/>
                      <a:pt x="165356" y="179673"/>
                    </a:cubicBezTo>
                    <a:cubicBezTo>
                      <a:pt x="126727" y="197135"/>
                      <a:pt x="-6623" y="244760"/>
                      <a:pt x="256" y="239998"/>
                    </a:cubicBezTo>
                    <a:cubicBezTo>
                      <a:pt x="7135" y="235236"/>
                      <a:pt x="159535" y="180731"/>
                      <a:pt x="206631" y="151098"/>
                    </a:cubicBezTo>
                    <a:cubicBezTo>
                      <a:pt x="253727" y="121465"/>
                      <a:pt x="261135" y="84423"/>
                      <a:pt x="282831" y="62198"/>
                    </a:cubicBezTo>
                    <a:cubicBezTo>
                      <a:pt x="304527" y="39973"/>
                      <a:pt x="367498" y="-10298"/>
                      <a:pt x="359031" y="18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0" name="フリーフォーム 5159">
                <a:extLst>
                  <a:ext uri="{FF2B5EF4-FFF2-40B4-BE49-F238E27FC236}">
                    <a16:creationId xmlns:a16="http://schemas.microsoft.com/office/drawing/2014/main" id="{F2E1FC5D-0A6B-A0DB-3A24-A0D88AFF4AD3}"/>
                  </a:ext>
                </a:extLst>
              </p:cNvPr>
              <p:cNvSpPr/>
              <p:nvPr/>
            </p:nvSpPr>
            <p:spPr>
              <a:xfrm>
                <a:off x="5990700" y="6586362"/>
                <a:ext cx="46722" cy="1146744"/>
              </a:xfrm>
              <a:custGeom>
                <a:avLst/>
                <a:gdLst>
                  <a:gd name="connsiteX0" fmla="*/ 46361 w 46722"/>
                  <a:gd name="connsiteY0" fmla="*/ 16515 h 1146744"/>
                  <a:gd name="connsiteX1" fmla="*/ 21101 w 46722"/>
                  <a:gd name="connsiteY1" fmla="*/ 1138045 h 1146744"/>
                  <a:gd name="connsiteX2" fmla="*/ 893 w 46722"/>
                  <a:gd name="connsiteY2" fmla="*/ 511605 h 1146744"/>
                  <a:gd name="connsiteX3" fmla="*/ 46361 w 46722"/>
                  <a:gd name="connsiteY3" fmla="*/ 16515 h 114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2" h="1146744">
                    <a:moveTo>
                      <a:pt x="46361" y="16515"/>
                    </a:moveTo>
                    <a:cubicBezTo>
                      <a:pt x="49729" y="120922"/>
                      <a:pt x="28679" y="1055530"/>
                      <a:pt x="21101" y="1138045"/>
                    </a:cubicBezTo>
                    <a:cubicBezTo>
                      <a:pt x="13523" y="1220560"/>
                      <a:pt x="-4159" y="693475"/>
                      <a:pt x="893" y="511605"/>
                    </a:cubicBezTo>
                    <a:cubicBezTo>
                      <a:pt x="5945" y="329735"/>
                      <a:pt x="42993" y="-87892"/>
                      <a:pt x="46361" y="165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1" name="フリーフォーム 5160">
                <a:extLst>
                  <a:ext uri="{FF2B5EF4-FFF2-40B4-BE49-F238E27FC236}">
                    <a16:creationId xmlns:a16="http://schemas.microsoft.com/office/drawing/2014/main" id="{2BCE181A-87C4-5C4F-6F14-3B551F29CDB5}"/>
                  </a:ext>
                </a:extLst>
              </p:cNvPr>
              <p:cNvSpPr/>
              <p:nvPr/>
            </p:nvSpPr>
            <p:spPr>
              <a:xfrm>
                <a:off x="4902483" y="7722994"/>
                <a:ext cx="504355" cy="1630362"/>
              </a:xfrm>
              <a:custGeom>
                <a:avLst/>
                <a:gdLst>
                  <a:gd name="connsiteX0" fmla="*/ 7997 w 504355"/>
                  <a:gd name="connsiteY0" fmla="*/ 36776 h 1630362"/>
                  <a:gd name="connsiteX1" fmla="*/ 498034 w 504355"/>
                  <a:gd name="connsiteY1" fmla="*/ 1618031 h 1630362"/>
                  <a:gd name="connsiteX2" fmla="*/ 280801 w 504355"/>
                  <a:gd name="connsiteY2" fmla="*/ 759203 h 1630362"/>
                  <a:gd name="connsiteX3" fmla="*/ 199970 w 504355"/>
                  <a:gd name="connsiteY3" fmla="*/ 521762 h 1630362"/>
                  <a:gd name="connsiteX4" fmla="*/ 7997 w 504355"/>
                  <a:gd name="connsiteY4" fmla="*/ 36776 h 163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355" h="1630362">
                    <a:moveTo>
                      <a:pt x="7997" y="36776"/>
                    </a:moveTo>
                    <a:cubicBezTo>
                      <a:pt x="57674" y="219488"/>
                      <a:pt x="452567" y="1497627"/>
                      <a:pt x="498034" y="1618031"/>
                    </a:cubicBezTo>
                    <a:cubicBezTo>
                      <a:pt x="543501" y="1738436"/>
                      <a:pt x="330478" y="941915"/>
                      <a:pt x="280801" y="759203"/>
                    </a:cubicBezTo>
                    <a:cubicBezTo>
                      <a:pt x="231124" y="576492"/>
                      <a:pt x="245437" y="637957"/>
                      <a:pt x="199970" y="521762"/>
                    </a:cubicBezTo>
                    <a:cubicBezTo>
                      <a:pt x="154503" y="405567"/>
                      <a:pt x="-41680" y="-145936"/>
                      <a:pt x="7997" y="367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2" name="フリーフォーム 5161">
                <a:extLst>
                  <a:ext uri="{FF2B5EF4-FFF2-40B4-BE49-F238E27FC236}">
                    <a16:creationId xmlns:a16="http://schemas.microsoft.com/office/drawing/2014/main" id="{AFB3C00A-805E-135F-403A-141DC50457B8}"/>
                  </a:ext>
                </a:extLst>
              </p:cNvPr>
              <p:cNvSpPr/>
              <p:nvPr/>
            </p:nvSpPr>
            <p:spPr>
              <a:xfrm>
                <a:off x="6103635" y="7948096"/>
                <a:ext cx="207727" cy="1668039"/>
              </a:xfrm>
              <a:custGeom>
                <a:avLst/>
                <a:gdLst>
                  <a:gd name="connsiteX0" fmla="*/ 4153 w 207727"/>
                  <a:gd name="connsiteY0" fmla="*/ 39011 h 1668039"/>
                  <a:gd name="connsiteX1" fmla="*/ 206230 w 207727"/>
                  <a:gd name="connsiteY1" fmla="*/ 1650578 h 1668039"/>
                  <a:gd name="connsiteX2" fmla="*/ 95088 w 207727"/>
                  <a:gd name="connsiteY2" fmla="*/ 872580 h 1668039"/>
                  <a:gd name="connsiteX3" fmla="*/ 74880 w 207727"/>
                  <a:gd name="connsiteY3" fmla="*/ 529049 h 1668039"/>
                  <a:gd name="connsiteX4" fmla="*/ 4153 w 207727"/>
                  <a:gd name="connsiteY4" fmla="*/ 39011 h 166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727" h="1668039">
                    <a:moveTo>
                      <a:pt x="4153" y="39011"/>
                    </a:moveTo>
                    <a:cubicBezTo>
                      <a:pt x="26045" y="225932"/>
                      <a:pt x="191074" y="1511650"/>
                      <a:pt x="206230" y="1650578"/>
                    </a:cubicBezTo>
                    <a:cubicBezTo>
                      <a:pt x="221386" y="1789506"/>
                      <a:pt x="116980" y="1059501"/>
                      <a:pt x="95088" y="872580"/>
                    </a:cubicBezTo>
                    <a:cubicBezTo>
                      <a:pt x="73196" y="685659"/>
                      <a:pt x="96772" y="667977"/>
                      <a:pt x="74880" y="529049"/>
                    </a:cubicBezTo>
                    <a:cubicBezTo>
                      <a:pt x="52988" y="390121"/>
                      <a:pt x="-17739" y="-147910"/>
                      <a:pt x="4153" y="390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3" name="フリーフォーム 5162">
                <a:extLst>
                  <a:ext uri="{FF2B5EF4-FFF2-40B4-BE49-F238E27FC236}">
                    <a16:creationId xmlns:a16="http://schemas.microsoft.com/office/drawing/2014/main" id="{74747112-F3C7-63B9-885E-C17FE951F75B}"/>
                  </a:ext>
                </a:extLst>
              </p:cNvPr>
              <p:cNvSpPr/>
              <p:nvPr/>
            </p:nvSpPr>
            <p:spPr>
              <a:xfrm>
                <a:off x="6324257" y="9679444"/>
                <a:ext cx="45337" cy="1384345"/>
              </a:xfrm>
              <a:custGeom>
                <a:avLst/>
                <a:gdLst>
                  <a:gd name="connsiteX0" fmla="*/ 764 w 45337"/>
                  <a:gd name="connsiteY0" fmla="*/ 61 h 1384345"/>
                  <a:gd name="connsiteX1" fmla="*/ 41179 w 45337"/>
                  <a:gd name="connsiteY1" fmla="*/ 646708 h 1384345"/>
                  <a:gd name="connsiteX2" fmla="*/ 41179 w 45337"/>
                  <a:gd name="connsiteY2" fmla="*/ 1384291 h 1384345"/>
                  <a:gd name="connsiteX3" fmla="*/ 15920 w 45337"/>
                  <a:gd name="connsiteY3" fmla="*/ 682072 h 1384345"/>
                  <a:gd name="connsiteX4" fmla="*/ 764 w 45337"/>
                  <a:gd name="connsiteY4" fmla="*/ 61 h 138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7" h="1384345">
                    <a:moveTo>
                      <a:pt x="764" y="61"/>
                    </a:moveTo>
                    <a:cubicBezTo>
                      <a:pt x="4974" y="-5833"/>
                      <a:pt x="34443" y="416003"/>
                      <a:pt x="41179" y="646708"/>
                    </a:cubicBezTo>
                    <a:cubicBezTo>
                      <a:pt x="47915" y="877413"/>
                      <a:pt x="45389" y="1378397"/>
                      <a:pt x="41179" y="1384291"/>
                    </a:cubicBezTo>
                    <a:cubicBezTo>
                      <a:pt x="36969" y="1390185"/>
                      <a:pt x="20972" y="914461"/>
                      <a:pt x="15920" y="682072"/>
                    </a:cubicBezTo>
                    <a:cubicBezTo>
                      <a:pt x="10868" y="449683"/>
                      <a:pt x="-3446" y="5955"/>
                      <a:pt x="764" y="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4" name="フリーフォーム 5163">
                <a:extLst>
                  <a:ext uri="{FF2B5EF4-FFF2-40B4-BE49-F238E27FC236}">
                    <a16:creationId xmlns:a16="http://schemas.microsoft.com/office/drawing/2014/main" id="{BDC75D8B-5F8E-163E-CA99-27D6C27857B8}"/>
                  </a:ext>
                </a:extLst>
              </p:cNvPr>
              <p:cNvSpPr/>
              <p:nvPr/>
            </p:nvSpPr>
            <p:spPr>
              <a:xfrm>
                <a:off x="5410418" y="9376362"/>
                <a:ext cx="285172" cy="1878134"/>
              </a:xfrm>
              <a:custGeom>
                <a:avLst/>
                <a:gdLst>
                  <a:gd name="connsiteX0" fmla="*/ 203 w 285172"/>
                  <a:gd name="connsiteY0" fmla="*/ 27 h 1878134"/>
                  <a:gd name="connsiteX1" fmla="*/ 161865 w 285172"/>
                  <a:gd name="connsiteY1" fmla="*/ 555740 h 1878134"/>
                  <a:gd name="connsiteX2" fmla="*/ 262904 w 285172"/>
                  <a:gd name="connsiteY2" fmla="*/ 1535815 h 1878134"/>
                  <a:gd name="connsiteX3" fmla="*/ 278059 w 285172"/>
                  <a:gd name="connsiteY3" fmla="*/ 1843983 h 1878134"/>
                  <a:gd name="connsiteX4" fmla="*/ 171969 w 285172"/>
                  <a:gd name="connsiteY4" fmla="*/ 823492 h 1878134"/>
                  <a:gd name="connsiteX5" fmla="*/ 197228 w 285172"/>
                  <a:gd name="connsiteY5" fmla="*/ 575947 h 1878134"/>
                  <a:gd name="connsiteX6" fmla="*/ 203 w 285172"/>
                  <a:gd name="connsiteY6" fmla="*/ 27 h 187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172" h="1878134">
                    <a:moveTo>
                      <a:pt x="203" y="27"/>
                    </a:moveTo>
                    <a:cubicBezTo>
                      <a:pt x="-5691" y="-3341"/>
                      <a:pt x="118082" y="299775"/>
                      <a:pt x="161865" y="555740"/>
                    </a:cubicBezTo>
                    <a:cubicBezTo>
                      <a:pt x="205649" y="811705"/>
                      <a:pt x="243538" y="1321108"/>
                      <a:pt x="262904" y="1535815"/>
                    </a:cubicBezTo>
                    <a:cubicBezTo>
                      <a:pt x="282270" y="1750522"/>
                      <a:pt x="293215" y="1962703"/>
                      <a:pt x="278059" y="1843983"/>
                    </a:cubicBezTo>
                    <a:cubicBezTo>
                      <a:pt x="262903" y="1725263"/>
                      <a:pt x="185441" y="1034831"/>
                      <a:pt x="171969" y="823492"/>
                    </a:cubicBezTo>
                    <a:cubicBezTo>
                      <a:pt x="158497" y="612153"/>
                      <a:pt x="225014" y="709823"/>
                      <a:pt x="197228" y="575947"/>
                    </a:cubicBezTo>
                    <a:cubicBezTo>
                      <a:pt x="169442" y="442071"/>
                      <a:pt x="6097" y="3395"/>
                      <a:pt x="203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5" name="フリーフォーム 5164">
                <a:extLst>
                  <a:ext uri="{FF2B5EF4-FFF2-40B4-BE49-F238E27FC236}">
                    <a16:creationId xmlns:a16="http://schemas.microsoft.com/office/drawing/2014/main" id="{FAD64D8E-5D4B-B354-134D-6DC81E86230A}"/>
                  </a:ext>
                </a:extLst>
              </p:cNvPr>
              <p:cNvSpPr/>
              <p:nvPr/>
            </p:nvSpPr>
            <p:spPr>
              <a:xfrm>
                <a:off x="5690225" y="11068096"/>
                <a:ext cx="22403" cy="504950"/>
              </a:xfrm>
              <a:custGeom>
                <a:avLst/>
                <a:gdLst>
                  <a:gd name="connsiteX0" fmla="*/ 22127 w 22403"/>
                  <a:gd name="connsiteY0" fmla="*/ 28 h 504950"/>
                  <a:gd name="connsiteX1" fmla="*/ 944 w 22403"/>
                  <a:gd name="connsiteY1" fmla="*/ 321303 h 504950"/>
                  <a:gd name="connsiteX2" fmla="*/ 4475 w 22403"/>
                  <a:gd name="connsiteY2" fmla="*/ 504889 h 504950"/>
                  <a:gd name="connsiteX3" fmla="*/ 11536 w 22403"/>
                  <a:gd name="connsiteY3" fmla="*/ 303651 h 504950"/>
                  <a:gd name="connsiteX4" fmla="*/ 22127 w 22403"/>
                  <a:gd name="connsiteY4" fmla="*/ 28 h 50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03" h="504950">
                    <a:moveTo>
                      <a:pt x="22127" y="28"/>
                    </a:moveTo>
                    <a:cubicBezTo>
                      <a:pt x="20362" y="2970"/>
                      <a:pt x="3886" y="237160"/>
                      <a:pt x="944" y="321303"/>
                    </a:cubicBezTo>
                    <a:cubicBezTo>
                      <a:pt x="-1998" y="405446"/>
                      <a:pt x="2710" y="507831"/>
                      <a:pt x="4475" y="504889"/>
                    </a:cubicBezTo>
                    <a:cubicBezTo>
                      <a:pt x="6240" y="501947"/>
                      <a:pt x="6240" y="384853"/>
                      <a:pt x="11536" y="303651"/>
                    </a:cubicBezTo>
                    <a:cubicBezTo>
                      <a:pt x="16832" y="222450"/>
                      <a:pt x="23892" y="-2914"/>
                      <a:pt x="22127" y="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6" name="フリーフォーム 5165">
                <a:extLst>
                  <a:ext uri="{FF2B5EF4-FFF2-40B4-BE49-F238E27FC236}">
                    <a16:creationId xmlns:a16="http://schemas.microsoft.com/office/drawing/2014/main" id="{1BD0D86C-EDF5-D71D-D2E6-69CFB3A61638}"/>
                  </a:ext>
                </a:extLst>
              </p:cNvPr>
              <p:cNvSpPr/>
              <p:nvPr/>
            </p:nvSpPr>
            <p:spPr>
              <a:xfrm>
                <a:off x="6338022" y="10889426"/>
                <a:ext cx="55837" cy="626629"/>
              </a:xfrm>
              <a:custGeom>
                <a:avLst/>
                <a:gdLst>
                  <a:gd name="connsiteX0" fmla="*/ 2759 w 55837"/>
                  <a:gd name="connsiteY0" fmla="*/ 37477 h 626629"/>
                  <a:gd name="connsiteX1" fmla="*/ 55717 w 55837"/>
                  <a:gd name="connsiteY1" fmla="*/ 616480 h 626629"/>
                  <a:gd name="connsiteX2" fmla="*/ 16881 w 55837"/>
                  <a:gd name="connsiteY2" fmla="*/ 383467 h 626629"/>
                  <a:gd name="connsiteX3" fmla="*/ 6290 w 55837"/>
                  <a:gd name="connsiteY3" fmla="*/ 90435 h 626629"/>
                  <a:gd name="connsiteX4" fmla="*/ 2759 w 55837"/>
                  <a:gd name="connsiteY4" fmla="*/ 37477 h 62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37" h="626629">
                    <a:moveTo>
                      <a:pt x="2759" y="37477"/>
                    </a:moveTo>
                    <a:cubicBezTo>
                      <a:pt x="10997" y="125151"/>
                      <a:pt x="53363" y="558815"/>
                      <a:pt x="55717" y="616480"/>
                    </a:cubicBezTo>
                    <a:cubicBezTo>
                      <a:pt x="58071" y="674145"/>
                      <a:pt x="25119" y="471141"/>
                      <a:pt x="16881" y="383467"/>
                    </a:cubicBezTo>
                    <a:cubicBezTo>
                      <a:pt x="8643" y="295793"/>
                      <a:pt x="5113" y="144569"/>
                      <a:pt x="6290" y="90435"/>
                    </a:cubicBezTo>
                    <a:cubicBezTo>
                      <a:pt x="7467" y="36301"/>
                      <a:pt x="-5479" y="-50197"/>
                      <a:pt x="2759" y="374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7" name="フリーフォーム 5166">
                <a:extLst>
                  <a:ext uri="{FF2B5EF4-FFF2-40B4-BE49-F238E27FC236}">
                    <a16:creationId xmlns:a16="http://schemas.microsoft.com/office/drawing/2014/main" id="{BF679FC8-F22C-087C-3AB5-9CA58904A611}"/>
                  </a:ext>
                </a:extLst>
              </p:cNvPr>
              <p:cNvSpPr/>
              <p:nvPr/>
            </p:nvSpPr>
            <p:spPr>
              <a:xfrm>
                <a:off x="5698880" y="11562311"/>
                <a:ext cx="525906" cy="66145"/>
              </a:xfrm>
              <a:custGeom>
                <a:avLst/>
                <a:gdLst>
                  <a:gd name="connsiteX0" fmla="*/ 9942 w 525906"/>
                  <a:gd name="connsiteY0" fmla="*/ 83 h 66145"/>
                  <a:gd name="connsiteX1" fmla="*/ 271199 w 525906"/>
                  <a:gd name="connsiteY1" fmla="*/ 63632 h 66145"/>
                  <a:gd name="connsiteX2" fmla="*/ 525395 w 525906"/>
                  <a:gd name="connsiteY2" fmla="*/ 53040 h 66145"/>
                  <a:gd name="connsiteX3" fmla="*/ 341809 w 525906"/>
                  <a:gd name="connsiteY3" fmla="*/ 49510 h 66145"/>
                  <a:gd name="connsiteX4" fmla="*/ 80552 w 525906"/>
                  <a:gd name="connsiteY4" fmla="*/ 49510 h 66145"/>
                  <a:gd name="connsiteX5" fmla="*/ 9942 w 525906"/>
                  <a:gd name="connsiteY5" fmla="*/ 83 h 6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906" h="66145">
                    <a:moveTo>
                      <a:pt x="9942" y="83"/>
                    </a:moveTo>
                    <a:cubicBezTo>
                      <a:pt x="41716" y="2437"/>
                      <a:pt x="185290" y="54806"/>
                      <a:pt x="271199" y="63632"/>
                    </a:cubicBezTo>
                    <a:cubicBezTo>
                      <a:pt x="357108" y="72458"/>
                      <a:pt x="513627" y="55394"/>
                      <a:pt x="525395" y="53040"/>
                    </a:cubicBezTo>
                    <a:cubicBezTo>
                      <a:pt x="537163" y="50686"/>
                      <a:pt x="341809" y="49510"/>
                      <a:pt x="341809" y="49510"/>
                    </a:cubicBezTo>
                    <a:cubicBezTo>
                      <a:pt x="267669" y="48922"/>
                      <a:pt x="132921" y="53041"/>
                      <a:pt x="80552" y="49510"/>
                    </a:cubicBezTo>
                    <a:cubicBezTo>
                      <a:pt x="28183" y="45980"/>
                      <a:pt x="-21832" y="-2271"/>
                      <a:pt x="9942" y="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8" name="フリーフォーム 5167">
                <a:extLst>
                  <a:ext uri="{FF2B5EF4-FFF2-40B4-BE49-F238E27FC236}">
                    <a16:creationId xmlns:a16="http://schemas.microsoft.com/office/drawing/2014/main" id="{93503A22-80CC-1562-5EB3-EE7BC0534636}"/>
                  </a:ext>
                </a:extLst>
              </p:cNvPr>
              <p:cNvSpPr/>
              <p:nvPr/>
            </p:nvSpPr>
            <p:spPr>
              <a:xfrm>
                <a:off x="6217131" y="11473354"/>
                <a:ext cx="161487" cy="133583"/>
              </a:xfrm>
              <a:custGeom>
                <a:avLst/>
                <a:gdLst>
                  <a:gd name="connsiteX0" fmla="*/ 151894 w 161487"/>
                  <a:gd name="connsiteY0" fmla="*/ 777 h 133583"/>
                  <a:gd name="connsiteX1" fmla="*/ 83 w 161487"/>
                  <a:gd name="connsiteY1" fmla="*/ 131406 h 133583"/>
                  <a:gd name="connsiteX2" fmla="*/ 130711 w 161487"/>
                  <a:gd name="connsiteY2" fmla="*/ 78448 h 133583"/>
                  <a:gd name="connsiteX3" fmla="*/ 151894 w 161487"/>
                  <a:gd name="connsiteY3" fmla="*/ 777 h 13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487" h="133583">
                    <a:moveTo>
                      <a:pt x="151894" y="777"/>
                    </a:moveTo>
                    <a:cubicBezTo>
                      <a:pt x="130123" y="9603"/>
                      <a:pt x="3613" y="118461"/>
                      <a:pt x="83" y="131406"/>
                    </a:cubicBezTo>
                    <a:cubicBezTo>
                      <a:pt x="-3447" y="144351"/>
                      <a:pt x="106586" y="96101"/>
                      <a:pt x="130711" y="78448"/>
                    </a:cubicBezTo>
                    <a:cubicBezTo>
                      <a:pt x="154836" y="60795"/>
                      <a:pt x="173665" y="-8049"/>
                      <a:pt x="151894" y="7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9" name="フリーフォーム 5168">
                <a:extLst>
                  <a:ext uri="{FF2B5EF4-FFF2-40B4-BE49-F238E27FC236}">
                    <a16:creationId xmlns:a16="http://schemas.microsoft.com/office/drawing/2014/main" id="{AFC87E4F-8908-0712-64D6-56828193C456}"/>
                  </a:ext>
                </a:extLst>
              </p:cNvPr>
              <p:cNvSpPr/>
              <p:nvPr/>
            </p:nvSpPr>
            <p:spPr>
              <a:xfrm>
                <a:off x="5683437" y="11569184"/>
                <a:ext cx="592911" cy="320529"/>
              </a:xfrm>
              <a:custGeom>
                <a:avLst/>
                <a:gdLst>
                  <a:gd name="connsiteX0" fmla="*/ 671 w 592911"/>
                  <a:gd name="connsiteY0" fmla="*/ 271 h 320529"/>
                  <a:gd name="connsiteX1" fmla="*/ 60690 w 592911"/>
                  <a:gd name="connsiteY1" fmla="*/ 250936 h 320529"/>
                  <a:gd name="connsiteX2" fmla="*/ 99525 w 592911"/>
                  <a:gd name="connsiteY2" fmla="*/ 303894 h 320529"/>
                  <a:gd name="connsiteX3" fmla="*/ 208971 w 592911"/>
                  <a:gd name="connsiteY3" fmla="*/ 310955 h 320529"/>
                  <a:gd name="connsiteX4" fmla="*/ 590265 w 592911"/>
                  <a:gd name="connsiteY4" fmla="*/ 296833 h 320529"/>
                  <a:gd name="connsiteX5" fmla="*/ 364313 w 592911"/>
                  <a:gd name="connsiteY5" fmla="*/ 293302 h 320529"/>
                  <a:gd name="connsiteX6" fmla="*/ 103056 w 592911"/>
                  <a:gd name="connsiteY6" fmla="*/ 303894 h 320529"/>
                  <a:gd name="connsiteX7" fmla="*/ 671 w 592911"/>
                  <a:gd name="connsiteY7" fmla="*/ 271 h 320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2911" h="320529">
                    <a:moveTo>
                      <a:pt x="671" y="271"/>
                    </a:moveTo>
                    <a:cubicBezTo>
                      <a:pt x="-6390" y="-8555"/>
                      <a:pt x="44214" y="200332"/>
                      <a:pt x="60690" y="250936"/>
                    </a:cubicBezTo>
                    <a:cubicBezTo>
                      <a:pt x="77166" y="301540"/>
                      <a:pt x="74812" y="293891"/>
                      <a:pt x="99525" y="303894"/>
                    </a:cubicBezTo>
                    <a:cubicBezTo>
                      <a:pt x="124238" y="313897"/>
                      <a:pt x="127181" y="312132"/>
                      <a:pt x="208971" y="310955"/>
                    </a:cubicBezTo>
                    <a:cubicBezTo>
                      <a:pt x="290761" y="309778"/>
                      <a:pt x="564375" y="299775"/>
                      <a:pt x="590265" y="296833"/>
                    </a:cubicBezTo>
                    <a:cubicBezTo>
                      <a:pt x="616155" y="293891"/>
                      <a:pt x="445514" y="292125"/>
                      <a:pt x="364313" y="293302"/>
                    </a:cubicBezTo>
                    <a:cubicBezTo>
                      <a:pt x="283112" y="294479"/>
                      <a:pt x="161309" y="346260"/>
                      <a:pt x="103056" y="303894"/>
                    </a:cubicBezTo>
                    <a:cubicBezTo>
                      <a:pt x="44803" y="261528"/>
                      <a:pt x="7732" y="9097"/>
                      <a:pt x="671" y="2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0" name="フリーフォーム 5169">
                <a:extLst>
                  <a:ext uri="{FF2B5EF4-FFF2-40B4-BE49-F238E27FC236}">
                    <a16:creationId xmlns:a16="http://schemas.microsoft.com/office/drawing/2014/main" id="{B1DCA2CB-A6D0-8F81-C729-438E8A275AC4}"/>
                  </a:ext>
                </a:extLst>
              </p:cNvPr>
              <p:cNvSpPr/>
              <p:nvPr/>
            </p:nvSpPr>
            <p:spPr>
              <a:xfrm>
                <a:off x="6256047" y="11451735"/>
                <a:ext cx="164180" cy="432833"/>
              </a:xfrm>
              <a:custGeom>
                <a:avLst/>
                <a:gdLst>
                  <a:gd name="connsiteX0" fmla="*/ 123570 w 164180"/>
                  <a:gd name="connsiteY0" fmla="*/ 8274 h 432833"/>
                  <a:gd name="connsiteX1" fmla="*/ 151814 w 164180"/>
                  <a:gd name="connsiteY1" fmla="*/ 276592 h 432833"/>
                  <a:gd name="connsiteX2" fmla="*/ 151814 w 164180"/>
                  <a:gd name="connsiteY2" fmla="*/ 273062 h 432833"/>
                  <a:gd name="connsiteX3" fmla="*/ 2 w 164180"/>
                  <a:gd name="connsiteY3" fmla="*/ 431934 h 432833"/>
                  <a:gd name="connsiteX4" fmla="*/ 148284 w 164180"/>
                  <a:gd name="connsiteY4" fmla="*/ 326019 h 432833"/>
                  <a:gd name="connsiteX5" fmla="*/ 127100 w 164180"/>
                  <a:gd name="connsiteY5" fmla="*/ 89476 h 432833"/>
                  <a:gd name="connsiteX6" fmla="*/ 123570 w 164180"/>
                  <a:gd name="connsiteY6" fmla="*/ 8274 h 43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180" h="432833">
                    <a:moveTo>
                      <a:pt x="123570" y="8274"/>
                    </a:moveTo>
                    <a:cubicBezTo>
                      <a:pt x="127689" y="39460"/>
                      <a:pt x="151814" y="276592"/>
                      <a:pt x="151814" y="276592"/>
                    </a:cubicBezTo>
                    <a:cubicBezTo>
                      <a:pt x="156521" y="320723"/>
                      <a:pt x="177116" y="247172"/>
                      <a:pt x="151814" y="273062"/>
                    </a:cubicBezTo>
                    <a:cubicBezTo>
                      <a:pt x="126512" y="298952"/>
                      <a:pt x="590" y="423108"/>
                      <a:pt x="2" y="431934"/>
                    </a:cubicBezTo>
                    <a:cubicBezTo>
                      <a:pt x="-586" y="440760"/>
                      <a:pt x="127101" y="383095"/>
                      <a:pt x="148284" y="326019"/>
                    </a:cubicBezTo>
                    <a:cubicBezTo>
                      <a:pt x="169467" y="268943"/>
                      <a:pt x="129454" y="138314"/>
                      <a:pt x="127100" y="89476"/>
                    </a:cubicBezTo>
                    <a:cubicBezTo>
                      <a:pt x="124746" y="40638"/>
                      <a:pt x="119451" y="-22912"/>
                      <a:pt x="123570" y="82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1" name="フリーフォーム 5170">
                <a:extLst>
                  <a:ext uri="{FF2B5EF4-FFF2-40B4-BE49-F238E27FC236}">
                    <a16:creationId xmlns:a16="http://schemas.microsoft.com/office/drawing/2014/main" id="{5C7B243F-E2C7-859F-1480-6136D61CFB36}"/>
                  </a:ext>
                </a:extLst>
              </p:cNvPr>
              <p:cNvSpPr/>
              <p:nvPr/>
            </p:nvSpPr>
            <p:spPr>
              <a:xfrm>
                <a:off x="6209471" y="11575408"/>
                <a:ext cx="43056" cy="290395"/>
              </a:xfrm>
              <a:custGeom>
                <a:avLst/>
                <a:gdLst>
                  <a:gd name="connsiteX0" fmla="*/ 7743 w 43056"/>
                  <a:gd name="connsiteY0" fmla="*/ 1108 h 290395"/>
                  <a:gd name="connsiteX1" fmla="*/ 43048 w 43056"/>
                  <a:gd name="connsiteY1" fmla="*/ 283548 h 290395"/>
                  <a:gd name="connsiteX2" fmla="*/ 4212 w 43056"/>
                  <a:gd name="connsiteY2" fmla="*/ 188224 h 290395"/>
                  <a:gd name="connsiteX3" fmla="*/ 7743 w 43056"/>
                  <a:gd name="connsiteY3" fmla="*/ 1108 h 290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056" h="290395">
                    <a:moveTo>
                      <a:pt x="7743" y="1108"/>
                    </a:moveTo>
                    <a:cubicBezTo>
                      <a:pt x="14216" y="16995"/>
                      <a:pt x="43636" y="252362"/>
                      <a:pt x="43048" y="283548"/>
                    </a:cubicBezTo>
                    <a:cubicBezTo>
                      <a:pt x="42460" y="314734"/>
                      <a:pt x="12450" y="231767"/>
                      <a:pt x="4212" y="188224"/>
                    </a:cubicBezTo>
                    <a:cubicBezTo>
                      <a:pt x="-4026" y="144681"/>
                      <a:pt x="1270" y="-14779"/>
                      <a:pt x="7743" y="11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2" name="フリーフォーム 5171">
                <a:extLst>
                  <a:ext uri="{FF2B5EF4-FFF2-40B4-BE49-F238E27FC236}">
                    <a16:creationId xmlns:a16="http://schemas.microsoft.com/office/drawing/2014/main" id="{6A0D135A-E8C7-9EE7-C014-4828D345B9FB}"/>
                  </a:ext>
                </a:extLst>
              </p:cNvPr>
              <p:cNvSpPr/>
              <p:nvPr/>
            </p:nvSpPr>
            <p:spPr>
              <a:xfrm>
                <a:off x="5843202" y="8269607"/>
                <a:ext cx="240572" cy="1384465"/>
              </a:xfrm>
              <a:custGeom>
                <a:avLst/>
                <a:gdLst>
                  <a:gd name="connsiteX0" fmla="*/ 6840 w 240572"/>
                  <a:gd name="connsiteY0" fmla="*/ 34134 h 1384465"/>
                  <a:gd name="connsiteX1" fmla="*/ 239853 w 240572"/>
                  <a:gd name="connsiteY1" fmla="*/ 1379255 h 1384465"/>
                  <a:gd name="connsiteX2" fmla="*/ 77450 w 240572"/>
                  <a:gd name="connsiteY2" fmla="*/ 482507 h 1384465"/>
                  <a:gd name="connsiteX3" fmla="*/ 6840 w 240572"/>
                  <a:gd name="connsiteY3" fmla="*/ 34134 h 138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72" h="1384465">
                    <a:moveTo>
                      <a:pt x="6840" y="34134"/>
                    </a:moveTo>
                    <a:cubicBezTo>
                      <a:pt x="33907" y="183592"/>
                      <a:pt x="228085" y="1304526"/>
                      <a:pt x="239853" y="1379255"/>
                    </a:cubicBezTo>
                    <a:cubicBezTo>
                      <a:pt x="251621" y="1453984"/>
                      <a:pt x="115697" y="703752"/>
                      <a:pt x="77450" y="482507"/>
                    </a:cubicBezTo>
                    <a:cubicBezTo>
                      <a:pt x="39203" y="261262"/>
                      <a:pt x="-20227" y="-115324"/>
                      <a:pt x="6840" y="341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3" name="フリーフォーム 5172">
                <a:extLst>
                  <a:ext uri="{FF2B5EF4-FFF2-40B4-BE49-F238E27FC236}">
                    <a16:creationId xmlns:a16="http://schemas.microsoft.com/office/drawing/2014/main" id="{018B4166-B8CE-F16D-35E7-551B489D2BB0}"/>
                  </a:ext>
                </a:extLst>
              </p:cNvPr>
              <p:cNvSpPr/>
              <p:nvPr/>
            </p:nvSpPr>
            <p:spPr>
              <a:xfrm>
                <a:off x="6074594" y="9609655"/>
                <a:ext cx="136959" cy="1606694"/>
              </a:xfrm>
              <a:custGeom>
                <a:avLst/>
                <a:gdLst>
                  <a:gd name="connsiteX0" fmla="*/ 1400 w 136959"/>
                  <a:gd name="connsiteY0" fmla="*/ 35676 h 1606694"/>
                  <a:gd name="connsiteX1" fmla="*/ 135559 w 136959"/>
                  <a:gd name="connsiteY1" fmla="*/ 1599689 h 1606694"/>
                  <a:gd name="connsiteX2" fmla="*/ 68479 w 136959"/>
                  <a:gd name="connsiteY2" fmla="*/ 589965 h 1606694"/>
                  <a:gd name="connsiteX3" fmla="*/ 1400 w 136959"/>
                  <a:gd name="connsiteY3" fmla="*/ 35676 h 160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959" h="1606694">
                    <a:moveTo>
                      <a:pt x="1400" y="35676"/>
                    </a:moveTo>
                    <a:cubicBezTo>
                      <a:pt x="12580" y="203963"/>
                      <a:pt x="124379" y="1507308"/>
                      <a:pt x="135559" y="1599689"/>
                    </a:cubicBezTo>
                    <a:cubicBezTo>
                      <a:pt x="146739" y="1692070"/>
                      <a:pt x="87897" y="844750"/>
                      <a:pt x="68479" y="589965"/>
                    </a:cubicBezTo>
                    <a:cubicBezTo>
                      <a:pt x="49061" y="335180"/>
                      <a:pt x="-9780" y="-132611"/>
                      <a:pt x="1400" y="356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4" name="フリーフォーム 5173">
                <a:extLst>
                  <a:ext uri="{FF2B5EF4-FFF2-40B4-BE49-F238E27FC236}">
                    <a16:creationId xmlns:a16="http://schemas.microsoft.com/office/drawing/2014/main" id="{E97FAAAF-4DB4-FBBE-6AAC-9B2264E8D31E}"/>
                  </a:ext>
                </a:extLst>
              </p:cNvPr>
              <p:cNvSpPr/>
              <p:nvPr/>
            </p:nvSpPr>
            <p:spPr>
              <a:xfrm>
                <a:off x="6195953" y="11075849"/>
                <a:ext cx="25839" cy="470293"/>
              </a:xfrm>
              <a:custGeom>
                <a:avLst/>
                <a:gdLst>
                  <a:gd name="connsiteX0" fmla="*/ 78 w 25839"/>
                  <a:gd name="connsiteY0" fmla="*/ 13458 h 470293"/>
                  <a:gd name="connsiteX1" fmla="*/ 24791 w 25839"/>
                  <a:gd name="connsiteY1" fmla="*/ 468892 h 470293"/>
                  <a:gd name="connsiteX2" fmla="*/ 17730 w 25839"/>
                  <a:gd name="connsiteY2" fmla="*/ 151147 h 470293"/>
                  <a:gd name="connsiteX3" fmla="*/ 78 w 25839"/>
                  <a:gd name="connsiteY3" fmla="*/ 13458 h 47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39" h="470293">
                    <a:moveTo>
                      <a:pt x="78" y="13458"/>
                    </a:moveTo>
                    <a:cubicBezTo>
                      <a:pt x="1255" y="66415"/>
                      <a:pt x="21849" y="445944"/>
                      <a:pt x="24791" y="468892"/>
                    </a:cubicBezTo>
                    <a:cubicBezTo>
                      <a:pt x="27733" y="491840"/>
                      <a:pt x="24203" y="226464"/>
                      <a:pt x="17730" y="151147"/>
                    </a:cubicBezTo>
                    <a:cubicBezTo>
                      <a:pt x="11258" y="75830"/>
                      <a:pt x="-1099" y="-39499"/>
                      <a:pt x="78" y="134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5" name="フリーフォーム 5174">
                <a:extLst>
                  <a:ext uri="{FF2B5EF4-FFF2-40B4-BE49-F238E27FC236}">
                    <a16:creationId xmlns:a16="http://schemas.microsoft.com/office/drawing/2014/main" id="{63E653C1-5F53-7FE0-8DF8-0D74C6BED4DA}"/>
                  </a:ext>
                </a:extLst>
              </p:cNvPr>
              <p:cNvSpPr/>
              <p:nvPr/>
            </p:nvSpPr>
            <p:spPr>
              <a:xfrm>
                <a:off x="5710903" y="6660647"/>
                <a:ext cx="298376" cy="1832863"/>
              </a:xfrm>
              <a:custGeom>
                <a:avLst/>
                <a:gdLst>
                  <a:gd name="connsiteX0" fmla="*/ 214976 w 298376"/>
                  <a:gd name="connsiteY0" fmla="*/ 108748 h 1832863"/>
                  <a:gd name="connsiteX1" fmla="*/ 37767 w 298376"/>
                  <a:gd name="connsiteY1" fmla="*/ 697083 h 1832863"/>
                  <a:gd name="connsiteX2" fmla="*/ 9413 w 298376"/>
                  <a:gd name="connsiteY2" fmla="*/ 973530 h 1832863"/>
                  <a:gd name="connsiteX3" fmla="*/ 144092 w 298376"/>
                  <a:gd name="connsiteY3" fmla="*/ 1831223 h 1832863"/>
                  <a:gd name="connsiteX4" fmla="*/ 2325 w 298376"/>
                  <a:gd name="connsiteY4" fmla="*/ 732525 h 1832863"/>
                  <a:gd name="connsiteX5" fmla="*/ 285860 w 298376"/>
                  <a:gd name="connsiteY5" fmla="*/ 59130 h 1832863"/>
                  <a:gd name="connsiteX6" fmla="*/ 214976 w 298376"/>
                  <a:gd name="connsiteY6" fmla="*/ 108748 h 183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376" h="1832863">
                    <a:moveTo>
                      <a:pt x="214976" y="108748"/>
                    </a:moveTo>
                    <a:cubicBezTo>
                      <a:pt x="173627" y="215073"/>
                      <a:pt x="72027" y="552953"/>
                      <a:pt x="37767" y="697083"/>
                    </a:cubicBezTo>
                    <a:cubicBezTo>
                      <a:pt x="3507" y="841213"/>
                      <a:pt x="-8308" y="784507"/>
                      <a:pt x="9413" y="973530"/>
                    </a:cubicBezTo>
                    <a:cubicBezTo>
                      <a:pt x="27134" y="1162553"/>
                      <a:pt x="145273" y="1871390"/>
                      <a:pt x="144092" y="1831223"/>
                    </a:cubicBezTo>
                    <a:cubicBezTo>
                      <a:pt x="142911" y="1791056"/>
                      <a:pt x="-21303" y="1027874"/>
                      <a:pt x="2325" y="732525"/>
                    </a:cubicBezTo>
                    <a:cubicBezTo>
                      <a:pt x="25953" y="437176"/>
                      <a:pt x="244511" y="165455"/>
                      <a:pt x="285860" y="59130"/>
                    </a:cubicBezTo>
                    <a:cubicBezTo>
                      <a:pt x="327209" y="-47195"/>
                      <a:pt x="256325" y="2423"/>
                      <a:pt x="214976" y="1087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6" name="フリーフォーム 5175">
                <a:extLst>
                  <a:ext uri="{FF2B5EF4-FFF2-40B4-BE49-F238E27FC236}">
                    <a16:creationId xmlns:a16="http://schemas.microsoft.com/office/drawing/2014/main" id="{2B596BCF-BBAB-12B6-16EE-AC049759FCBD}"/>
                  </a:ext>
                </a:extLst>
              </p:cNvPr>
              <p:cNvSpPr/>
              <p:nvPr/>
            </p:nvSpPr>
            <p:spPr>
              <a:xfrm>
                <a:off x="5042343" y="6805146"/>
                <a:ext cx="528678" cy="753259"/>
              </a:xfrm>
              <a:custGeom>
                <a:avLst/>
                <a:gdLst>
                  <a:gd name="connsiteX0" fmla="*/ 522029 w 528678"/>
                  <a:gd name="connsiteY0" fmla="*/ 6780 h 753259"/>
                  <a:gd name="connsiteX1" fmla="*/ 4578 w 528678"/>
                  <a:gd name="connsiteY1" fmla="*/ 743970 h 753259"/>
                  <a:gd name="connsiteX2" fmla="*/ 281024 w 528678"/>
                  <a:gd name="connsiteY2" fmla="*/ 396640 h 753259"/>
                  <a:gd name="connsiteX3" fmla="*/ 522029 w 528678"/>
                  <a:gd name="connsiteY3" fmla="*/ 6780 h 75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678" h="753259">
                    <a:moveTo>
                      <a:pt x="522029" y="6780"/>
                    </a:moveTo>
                    <a:cubicBezTo>
                      <a:pt x="475955" y="64668"/>
                      <a:pt x="44745" y="678993"/>
                      <a:pt x="4578" y="743970"/>
                    </a:cubicBezTo>
                    <a:cubicBezTo>
                      <a:pt x="-35590" y="808947"/>
                      <a:pt x="199508" y="515961"/>
                      <a:pt x="281024" y="396640"/>
                    </a:cubicBezTo>
                    <a:cubicBezTo>
                      <a:pt x="362540" y="277319"/>
                      <a:pt x="568103" y="-51108"/>
                      <a:pt x="522029" y="67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7" name="フリーフォーム 5176">
                <a:extLst>
                  <a:ext uri="{FF2B5EF4-FFF2-40B4-BE49-F238E27FC236}">
                    <a16:creationId xmlns:a16="http://schemas.microsoft.com/office/drawing/2014/main" id="{7CE65C07-D363-8057-0E79-CAD735F5BAD7}"/>
                  </a:ext>
                </a:extLst>
              </p:cNvPr>
              <p:cNvSpPr/>
              <p:nvPr/>
            </p:nvSpPr>
            <p:spPr>
              <a:xfrm>
                <a:off x="6239165" y="11859643"/>
                <a:ext cx="151332" cy="444006"/>
              </a:xfrm>
              <a:custGeom>
                <a:avLst/>
                <a:gdLst>
                  <a:gd name="connsiteX0" fmla="*/ 68 w 151332"/>
                  <a:gd name="connsiteY0" fmla="*/ 56 h 444006"/>
                  <a:gd name="connsiteX1" fmla="*/ 123821 w 151332"/>
                  <a:gd name="connsiteY1" fmla="*/ 195999 h 444006"/>
                  <a:gd name="connsiteX2" fmla="*/ 137572 w 151332"/>
                  <a:gd name="connsiteY2" fmla="*/ 275064 h 444006"/>
                  <a:gd name="connsiteX3" fmla="*/ 103196 w 151332"/>
                  <a:gd name="connsiteY3" fmla="*/ 443506 h 444006"/>
                  <a:gd name="connsiteX4" fmla="*/ 151322 w 151332"/>
                  <a:gd name="connsiteY4" fmla="*/ 323190 h 444006"/>
                  <a:gd name="connsiteX5" fmla="*/ 106633 w 151332"/>
                  <a:gd name="connsiteY5" fmla="*/ 216625 h 444006"/>
                  <a:gd name="connsiteX6" fmla="*/ 68 w 151332"/>
                  <a:gd name="connsiteY6" fmla="*/ 56 h 44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332" h="444006">
                    <a:moveTo>
                      <a:pt x="68" y="56"/>
                    </a:moveTo>
                    <a:cubicBezTo>
                      <a:pt x="2933" y="-3382"/>
                      <a:pt x="100904" y="150164"/>
                      <a:pt x="123821" y="195999"/>
                    </a:cubicBezTo>
                    <a:cubicBezTo>
                      <a:pt x="146738" y="241834"/>
                      <a:pt x="141009" y="233813"/>
                      <a:pt x="137572" y="275064"/>
                    </a:cubicBezTo>
                    <a:cubicBezTo>
                      <a:pt x="134135" y="316315"/>
                      <a:pt x="100904" y="435485"/>
                      <a:pt x="103196" y="443506"/>
                    </a:cubicBezTo>
                    <a:cubicBezTo>
                      <a:pt x="105488" y="451527"/>
                      <a:pt x="150749" y="361003"/>
                      <a:pt x="151322" y="323190"/>
                    </a:cubicBezTo>
                    <a:cubicBezTo>
                      <a:pt x="151895" y="285377"/>
                      <a:pt x="127831" y="265324"/>
                      <a:pt x="106633" y="216625"/>
                    </a:cubicBezTo>
                    <a:cubicBezTo>
                      <a:pt x="85435" y="167926"/>
                      <a:pt x="-2797" y="3494"/>
                      <a:pt x="68" y="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8" name="フリーフォーム 5177">
                <a:extLst>
                  <a:ext uri="{FF2B5EF4-FFF2-40B4-BE49-F238E27FC236}">
                    <a16:creationId xmlns:a16="http://schemas.microsoft.com/office/drawing/2014/main" id="{2D459ACC-6F90-B250-3B31-A4D240F87184}"/>
                  </a:ext>
                </a:extLst>
              </p:cNvPr>
              <p:cNvSpPr/>
              <p:nvPr/>
            </p:nvSpPr>
            <p:spPr>
              <a:xfrm>
                <a:off x="5752802" y="11910731"/>
                <a:ext cx="131433" cy="386481"/>
              </a:xfrm>
              <a:custGeom>
                <a:avLst/>
                <a:gdLst>
                  <a:gd name="connsiteX0" fmla="*/ 1730 w 131433"/>
                  <a:gd name="connsiteY0" fmla="*/ 532 h 386481"/>
                  <a:gd name="connsiteX1" fmla="*/ 42981 w 131433"/>
                  <a:gd name="connsiteY1" fmla="*/ 196475 h 386481"/>
                  <a:gd name="connsiteX2" fmla="*/ 128921 w 131433"/>
                  <a:gd name="connsiteY2" fmla="*/ 385543 h 386481"/>
                  <a:gd name="connsiteX3" fmla="*/ 97983 w 131433"/>
                  <a:gd name="connsiteY3" fmla="*/ 258352 h 386481"/>
                  <a:gd name="connsiteX4" fmla="*/ 1730 w 131433"/>
                  <a:gd name="connsiteY4" fmla="*/ 532 h 386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433" h="386481">
                    <a:moveTo>
                      <a:pt x="1730" y="532"/>
                    </a:moveTo>
                    <a:cubicBezTo>
                      <a:pt x="-7437" y="-9781"/>
                      <a:pt x="21783" y="132307"/>
                      <a:pt x="42981" y="196475"/>
                    </a:cubicBezTo>
                    <a:cubicBezTo>
                      <a:pt x="64179" y="260643"/>
                      <a:pt x="119754" y="375230"/>
                      <a:pt x="128921" y="385543"/>
                    </a:cubicBezTo>
                    <a:cubicBezTo>
                      <a:pt x="138088" y="395856"/>
                      <a:pt x="120900" y="319083"/>
                      <a:pt x="97983" y="258352"/>
                    </a:cubicBezTo>
                    <a:cubicBezTo>
                      <a:pt x="75066" y="197621"/>
                      <a:pt x="10897" y="10845"/>
                      <a:pt x="1730" y="5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9" name="フリーフォーム 5178">
                <a:extLst>
                  <a:ext uri="{FF2B5EF4-FFF2-40B4-BE49-F238E27FC236}">
                    <a16:creationId xmlns:a16="http://schemas.microsoft.com/office/drawing/2014/main" id="{71BC6C11-8128-77DE-6F72-727BF9FF3915}"/>
                  </a:ext>
                </a:extLst>
              </p:cNvPr>
              <p:cNvSpPr/>
              <p:nvPr/>
            </p:nvSpPr>
            <p:spPr>
              <a:xfrm>
                <a:off x="5896589" y="12293182"/>
                <a:ext cx="489978" cy="33938"/>
              </a:xfrm>
              <a:custGeom>
                <a:avLst/>
                <a:gdLst>
                  <a:gd name="connsiteX0" fmla="*/ 5736 w 489978"/>
                  <a:gd name="connsiteY0" fmla="*/ 3593 h 33938"/>
                  <a:gd name="connsiteX1" fmla="*/ 459761 w 489978"/>
                  <a:gd name="connsiteY1" fmla="*/ 418 h 33938"/>
                  <a:gd name="connsiteX2" fmla="*/ 428011 w 489978"/>
                  <a:gd name="connsiteY2" fmla="*/ 3593 h 33938"/>
                  <a:gd name="connsiteX3" fmla="*/ 269261 w 489978"/>
                  <a:gd name="connsiteY3" fmla="*/ 28993 h 33938"/>
                  <a:gd name="connsiteX4" fmla="*/ 374036 w 489978"/>
                  <a:gd name="connsiteY4" fmla="*/ 32168 h 33938"/>
                  <a:gd name="connsiteX5" fmla="*/ 212111 w 489978"/>
                  <a:gd name="connsiteY5" fmla="*/ 32168 h 33938"/>
                  <a:gd name="connsiteX6" fmla="*/ 5736 w 489978"/>
                  <a:gd name="connsiteY6" fmla="*/ 3593 h 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78" h="33938">
                    <a:moveTo>
                      <a:pt x="5736" y="3593"/>
                    </a:moveTo>
                    <a:cubicBezTo>
                      <a:pt x="47011" y="-1699"/>
                      <a:pt x="389382" y="418"/>
                      <a:pt x="459761" y="418"/>
                    </a:cubicBezTo>
                    <a:cubicBezTo>
                      <a:pt x="530140" y="418"/>
                      <a:pt x="459761" y="-1169"/>
                      <a:pt x="428011" y="3593"/>
                    </a:cubicBezTo>
                    <a:cubicBezTo>
                      <a:pt x="396261" y="8355"/>
                      <a:pt x="278257" y="24231"/>
                      <a:pt x="269261" y="28993"/>
                    </a:cubicBezTo>
                    <a:cubicBezTo>
                      <a:pt x="260265" y="33755"/>
                      <a:pt x="383561" y="31639"/>
                      <a:pt x="374036" y="32168"/>
                    </a:cubicBezTo>
                    <a:cubicBezTo>
                      <a:pt x="364511" y="32697"/>
                      <a:pt x="266615" y="35872"/>
                      <a:pt x="212111" y="32168"/>
                    </a:cubicBezTo>
                    <a:cubicBezTo>
                      <a:pt x="157607" y="28464"/>
                      <a:pt x="-35539" y="8885"/>
                      <a:pt x="5736" y="35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0" name="フリーフォーム 5179">
                <a:extLst>
                  <a:ext uri="{FF2B5EF4-FFF2-40B4-BE49-F238E27FC236}">
                    <a16:creationId xmlns:a16="http://schemas.microsoft.com/office/drawing/2014/main" id="{90DFDA22-93B9-A164-0B71-E8FA5F73E94D}"/>
                  </a:ext>
                </a:extLst>
              </p:cNvPr>
              <p:cNvSpPr/>
              <p:nvPr/>
            </p:nvSpPr>
            <p:spPr>
              <a:xfrm>
                <a:off x="5854646" y="12293409"/>
                <a:ext cx="537928" cy="223404"/>
              </a:xfrm>
              <a:custGeom>
                <a:avLst/>
                <a:gdLst>
                  <a:gd name="connsiteX0" fmla="*/ 54 w 537928"/>
                  <a:gd name="connsiteY0" fmla="*/ 19241 h 223404"/>
                  <a:gd name="connsiteX1" fmla="*/ 34979 w 537928"/>
                  <a:gd name="connsiteY1" fmla="*/ 73216 h 223404"/>
                  <a:gd name="connsiteX2" fmla="*/ 15929 w 537928"/>
                  <a:gd name="connsiteY2" fmla="*/ 168466 h 223404"/>
                  <a:gd name="connsiteX3" fmla="*/ 88954 w 537928"/>
                  <a:gd name="connsiteY3" fmla="*/ 219266 h 223404"/>
                  <a:gd name="connsiteX4" fmla="*/ 69904 w 537928"/>
                  <a:gd name="connsiteY4" fmla="*/ 203391 h 223404"/>
                  <a:gd name="connsiteX5" fmla="*/ 381054 w 537928"/>
                  <a:gd name="connsiteY5" fmla="*/ 222441 h 223404"/>
                  <a:gd name="connsiteX6" fmla="*/ 533454 w 537928"/>
                  <a:gd name="connsiteY6" fmla="*/ 216091 h 223404"/>
                  <a:gd name="connsiteX7" fmla="*/ 498529 w 537928"/>
                  <a:gd name="connsiteY7" fmla="*/ 177991 h 223404"/>
                  <a:gd name="connsiteX8" fmla="*/ 511229 w 537928"/>
                  <a:gd name="connsiteY8" fmla="*/ 63691 h 223404"/>
                  <a:gd name="connsiteX9" fmla="*/ 492179 w 537928"/>
                  <a:gd name="connsiteY9" fmla="*/ 191 h 223404"/>
                  <a:gd name="connsiteX10" fmla="*/ 489004 w 537928"/>
                  <a:gd name="connsiteY10" fmla="*/ 82741 h 223404"/>
                  <a:gd name="connsiteX11" fmla="*/ 495354 w 537928"/>
                  <a:gd name="connsiteY11" fmla="*/ 187516 h 223404"/>
                  <a:gd name="connsiteX12" fmla="*/ 441379 w 537928"/>
                  <a:gd name="connsiteY12" fmla="*/ 203391 h 223404"/>
                  <a:gd name="connsiteX13" fmla="*/ 69904 w 537928"/>
                  <a:gd name="connsiteY13" fmla="*/ 190691 h 223404"/>
                  <a:gd name="connsiteX14" fmla="*/ 44504 w 537928"/>
                  <a:gd name="connsiteY14" fmla="*/ 168466 h 223404"/>
                  <a:gd name="connsiteX15" fmla="*/ 54 w 537928"/>
                  <a:gd name="connsiteY15" fmla="*/ 19241 h 22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37928" h="223404">
                    <a:moveTo>
                      <a:pt x="54" y="19241"/>
                    </a:moveTo>
                    <a:cubicBezTo>
                      <a:pt x="-1534" y="3366"/>
                      <a:pt x="32333" y="48345"/>
                      <a:pt x="34979" y="73216"/>
                    </a:cubicBezTo>
                    <a:cubicBezTo>
                      <a:pt x="37625" y="98087"/>
                      <a:pt x="6933" y="144124"/>
                      <a:pt x="15929" y="168466"/>
                    </a:cubicBezTo>
                    <a:cubicBezTo>
                      <a:pt x="24925" y="192808"/>
                      <a:pt x="88954" y="219266"/>
                      <a:pt x="88954" y="219266"/>
                    </a:cubicBezTo>
                    <a:cubicBezTo>
                      <a:pt x="97950" y="225087"/>
                      <a:pt x="21221" y="202862"/>
                      <a:pt x="69904" y="203391"/>
                    </a:cubicBezTo>
                    <a:cubicBezTo>
                      <a:pt x="118587" y="203920"/>
                      <a:pt x="303796" y="220324"/>
                      <a:pt x="381054" y="222441"/>
                    </a:cubicBezTo>
                    <a:cubicBezTo>
                      <a:pt x="458312" y="224558"/>
                      <a:pt x="513875" y="223499"/>
                      <a:pt x="533454" y="216091"/>
                    </a:cubicBezTo>
                    <a:cubicBezTo>
                      <a:pt x="553033" y="208683"/>
                      <a:pt x="502233" y="203391"/>
                      <a:pt x="498529" y="177991"/>
                    </a:cubicBezTo>
                    <a:cubicBezTo>
                      <a:pt x="494825" y="152591"/>
                      <a:pt x="512287" y="93324"/>
                      <a:pt x="511229" y="63691"/>
                    </a:cubicBezTo>
                    <a:cubicBezTo>
                      <a:pt x="510171" y="34058"/>
                      <a:pt x="495883" y="-2984"/>
                      <a:pt x="492179" y="191"/>
                    </a:cubicBezTo>
                    <a:cubicBezTo>
                      <a:pt x="488475" y="3366"/>
                      <a:pt x="488475" y="51520"/>
                      <a:pt x="489004" y="82741"/>
                    </a:cubicBezTo>
                    <a:cubicBezTo>
                      <a:pt x="489533" y="113962"/>
                      <a:pt x="503291" y="167408"/>
                      <a:pt x="495354" y="187516"/>
                    </a:cubicBezTo>
                    <a:cubicBezTo>
                      <a:pt x="487417" y="207624"/>
                      <a:pt x="512287" y="202862"/>
                      <a:pt x="441379" y="203391"/>
                    </a:cubicBezTo>
                    <a:cubicBezTo>
                      <a:pt x="370471" y="203920"/>
                      <a:pt x="136050" y="196512"/>
                      <a:pt x="69904" y="190691"/>
                    </a:cubicBezTo>
                    <a:cubicBezTo>
                      <a:pt x="3758" y="184870"/>
                      <a:pt x="49796" y="191749"/>
                      <a:pt x="44504" y="168466"/>
                    </a:cubicBezTo>
                    <a:cubicBezTo>
                      <a:pt x="39212" y="145183"/>
                      <a:pt x="1642" y="35116"/>
                      <a:pt x="54" y="192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1" name="フリーフォーム 5180">
                <a:extLst>
                  <a:ext uri="{FF2B5EF4-FFF2-40B4-BE49-F238E27FC236}">
                    <a16:creationId xmlns:a16="http://schemas.microsoft.com/office/drawing/2014/main" id="{9D93F39F-B8B5-1ED5-850C-885CC9875A86}"/>
                  </a:ext>
                </a:extLst>
              </p:cNvPr>
              <p:cNvSpPr/>
              <p:nvPr/>
            </p:nvSpPr>
            <p:spPr>
              <a:xfrm>
                <a:off x="5904984" y="12318996"/>
                <a:ext cx="439786" cy="51972"/>
              </a:xfrm>
              <a:custGeom>
                <a:avLst/>
                <a:gdLst>
                  <a:gd name="connsiteX0" fmla="*/ 516 w 439786"/>
                  <a:gd name="connsiteY0" fmla="*/ 15879 h 51972"/>
                  <a:gd name="connsiteX1" fmla="*/ 257691 w 439786"/>
                  <a:gd name="connsiteY1" fmla="*/ 44454 h 51972"/>
                  <a:gd name="connsiteX2" fmla="*/ 438666 w 439786"/>
                  <a:gd name="connsiteY2" fmla="*/ 4 h 51972"/>
                  <a:gd name="connsiteX3" fmla="*/ 327541 w 439786"/>
                  <a:gd name="connsiteY3" fmla="*/ 47629 h 51972"/>
                  <a:gd name="connsiteX4" fmla="*/ 194191 w 439786"/>
                  <a:gd name="connsiteY4" fmla="*/ 47629 h 51972"/>
                  <a:gd name="connsiteX5" fmla="*/ 516 w 439786"/>
                  <a:gd name="connsiteY5" fmla="*/ 15879 h 5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786" h="51972">
                    <a:moveTo>
                      <a:pt x="516" y="15879"/>
                    </a:moveTo>
                    <a:cubicBezTo>
                      <a:pt x="11099" y="15350"/>
                      <a:pt x="184666" y="47100"/>
                      <a:pt x="257691" y="44454"/>
                    </a:cubicBezTo>
                    <a:cubicBezTo>
                      <a:pt x="330716" y="41808"/>
                      <a:pt x="427024" y="-525"/>
                      <a:pt x="438666" y="4"/>
                    </a:cubicBezTo>
                    <a:cubicBezTo>
                      <a:pt x="450308" y="533"/>
                      <a:pt x="368287" y="39692"/>
                      <a:pt x="327541" y="47629"/>
                    </a:cubicBezTo>
                    <a:cubicBezTo>
                      <a:pt x="286795" y="55566"/>
                      <a:pt x="243403" y="50804"/>
                      <a:pt x="194191" y="47629"/>
                    </a:cubicBezTo>
                    <a:cubicBezTo>
                      <a:pt x="144979" y="44454"/>
                      <a:pt x="-10067" y="16408"/>
                      <a:pt x="516" y="158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2" name="フリーフォーム 5181">
                <a:extLst>
                  <a:ext uri="{FF2B5EF4-FFF2-40B4-BE49-F238E27FC236}">
                    <a16:creationId xmlns:a16="http://schemas.microsoft.com/office/drawing/2014/main" id="{7D2FFB2F-B25D-5789-750B-BC00079D550A}"/>
                  </a:ext>
                </a:extLst>
              </p:cNvPr>
              <p:cNvSpPr/>
              <p:nvPr/>
            </p:nvSpPr>
            <p:spPr>
              <a:xfrm>
                <a:off x="5983511" y="11965614"/>
                <a:ext cx="99903" cy="175692"/>
              </a:xfrm>
              <a:custGeom>
                <a:avLst/>
                <a:gdLst>
                  <a:gd name="connsiteX0" fmla="*/ 99789 w 99903"/>
                  <a:gd name="connsiteY0" fmla="*/ 961 h 175692"/>
                  <a:gd name="connsiteX1" fmla="*/ 4539 w 99903"/>
                  <a:gd name="connsiteY1" fmla="*/ 172411 h 175692"/>
                  <a:gd name="connsiteX2" fmla="*/ 23589 w 99903"/>
                  <a:gd name="connsiteY2" fmla="*/ 105736 h 175692"/>
                  <a:gd name="connsiteX3" fmla="*/ 99789 w 99903"/>
                  <a:gd name="connsiteY3" fmla="*/ 961 h 17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903" h="175692">
                    <a:moveTo>
                      <a:pt x="99789" y="961"/>
                    </a:moveTo>
                    <a:cubicBezTo>
                      <a:pt x="96614" y="12074"/>
                      <a:pt x="17239" y="154949"/>
                      <a:pt x="4539" y="172411"/>
                    </a:cubicBezTo>
                    <a:cubicBezTo>
                      <a:pt x="-8161" y="189874"/>
                      <a:pt x="8243" y="133253"/>
                      <a:pt x="23589" y="105736"/>
                    </a:cubicBezTo>
                    <a:cubicBezTo>
                      <a:pt x="38935" y="78219"/>
                      <a:pt x="102964" y="-10152"/>
                      <a:pt x="99789" y="9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3" name="フリーフォーム 5182">
                <a:extLst>
                  <a:ext uri="{FF2B5EF4-FFF2-40B4-BE49-F238E27FC236}">
                    <a16:creationId xmlns:a16="http://schemas.microsoft.com/office/drawing/2014/main" id="{C4962576-B3CA-3FC4-7112-062FAD27737A}"/>
                  </a:ext>
                </a:extLst>
              </p:cNvPr>
              <p:cNvSpPr/>
              <p:nvPr/>
            </p:nvSpPr>
            <p:spPr>
              <a:xfrm>
                <a:off x="6235700" y="11950562"/>
                <a:ext cx="110537" cy="302021"/>
              </a:xfrm>
              <a:custGeom>
                <a:avLst/>
                <a:gdLst>
                  <a:gd name="connsiteX0" fmla="*/ 0 w 110537"/>
                  <a:gd name="connsiteY0" fmla="*/ 138 h 302021"/>
                  <a:gd name="connsiteX1" fmla="*/ 107950 w 110537"/>
                  <a:gd name="connsiteY1" fmla="*/ 165238 h 302021"/>
                  <a:gd name="connsiteX2" fmla="*/ 79375 w 110537"/>
                  <a:gd name="connsiteY2" fmla="*/ 301763 h 302021"/>
                  <a:gd name="connsiteX3" fmla="*/ 107950 w 110537"/>
                  <a:gd name="connsiteY3" fmla="*/ 193813 h 302021"/>
                  <a:gd name="connsiteX4" fmla="*/ 0 w 110537"/>
                  <a:gd name="connsiteY4" fmla="*/ 138 h 30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537" h="302021">
                    <a:moveTo>
                      <a:pt x="0" y="138"/>
                    </a:moveTo>
                    <a:cubicBezTo>
                      <a:pt x="0" y="-4624"/>
                      <a:pt x="94721" y="114967"/>
                      <a:pt x="107950" y="165238"/>
                    </a:cubicBezTo>
                    <a:cubicBezTo>
                      <a:pt x="121179" y="215509"/>
                      <a:pt x="79375" y="297001"/>
                      <a:pt x="79375" y="301763"/>
                    </a:cubicBezTo>
                    <a:cubicBezTo>
                      <a:pt x="79375" y="306525"/>
                      <a:pt x="117475" y="244613"/>
                      <a:pt x="107950" y="193813"/>
                    </a:cubicBezTo>
                    <a:cubicBezTo>
                      <a:pt x="98425" y="143013"/>
                      <a:pt x="0" y="4900"/>
                      <a:pt x="0" y="1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4" name="フリーフォーム 5183">
                <a:extLst>
                  <a:ext uri="{FF2B5EF4-FFF2-40B4-BE49-F238E27FC236}">
                    <a16:creationId xmlns:a16="http://schemas.microsoft.com/office/drawing/2014/main" id="{48029D5C-D16B-09E3-E648-65D6D01605FB}"/>
                  </a:ext>
                </a:extLst>
              </p:cNvPr>
              <p:cNvSpPr/>
              <p:nvPr/>
            </p:nvSpPr>
            <p:spPr>
              <a:xfrm>
                <a:off x="5644530" y="11941127"/>
                <a:ext cx="225657" cy="389643"/>
              </a:xfrm>
              <a:custGeom>
                <a:avLst/>
                <a:gdLst>
                  <a:gd name="connsiteX0" fmla="*/ 118095 w 225657"/>
                  <a:gd name="connsiteY0" fmla="*/ 48 h 389643"/>
                  <a:gd name="connsiteX1" fmla="*/ 13320 w 225657"/>
                  <a:gd name="connsiteY1" fmla="*/ 155623 h 389643"/>
                  <a:gd name="connsiteX2" fmla="*/ 6970 w 225657"/>
                  <a:gd name="connsiteY2" fmla="*/ 304848 h 389643"/>
                  <a:gd name="connsiteX3" fmla="*/ 64120 w 225657"/>
                  <a:gd name="connsiteY3" fmla="*/ 352473 h 389643"/>
                  <a:gd name="connsiteX4" fmla="*/ 200645 w 225657"/>
                  <a:gd name="connsiteY4" fmla="*/ 377873 h 389643"/>
                  <a:gd name="connsiteX5" fmla="*/ 213345 w 225657"/>
                  <a:gd name="connsiteY5" fmla="*/ 387398 h 389643"/>
                  <a:gd name="connsiteX6" fmla="*/ 67295 w 225657"/>
                  <a:gd name="connsiteY6" fmla="*/ 336598 h 389643"/>
                  <a:gd name="connsiteX7" fmla="*/ 32370 w 225657"/>
                  <a:gd name="connsiteY7" fmla="*/ 311198 h 389643"/>
                  <a:gd name="connsiteX8" fmla="*/ 19670 w 225657"/>
                  <a:gd name="connsiteY8" fmla="*/ 171498 h 389643"/>
                  <a:gd name="connsiteX9" fmla="*/ 118095 w 225657"/>
                  <a:gd name="connsiteY9" fmla="*/ 48 h 389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657" h="389643">
                    <a:moveTo>
                      <a:pt x="118095" y="48"/>
                    </a:moveTo>
                    <a:cubicBezTo>
                      <a:pt x="117037" y="-2598"/>
                      <a:pt x="31841" y="104823"/>
                      <a:pt x="13320" y="155623"/>
                    </a:cubicBezTo>
                    <a:cubicBezTo>
                      <a:pt x="-5201" y="206423"/>
                      <a:pt x="-1497" y="272040"/>
                      <a:pt x="6970" y="304848"/>
                    </a:cubicBezTo>
                    <a:cubicBezTo>
                      <a:pt x="15437" y="337656"/>
                      <a:pt x="31841" y="340302"/>
                      <a:pt x="64120" y="352473"/>
                    </a:cubicBezTo>
                    <a:cubicBezTo>
                      <a:pt x="96399" y="364644"/>
                      <a:pt x="200645" y="377873"/>
                      <a:pt x="200645" y="377873"/>
                    </a:cubicBezTo>
                    <a:cubicBezTo>
                      <a:pt x="225516" y="383694"/>
                      <a:pt x="235570" y="394277"/>
                      <a:pt x="213345" y="387398"/>
                    </a:cubicBezTo>
                    <a:cubicBezTo>
                      <a:pt x="191120" y="380519"/>
                      <a:pt x="97457" y="349298"/>
                      <a:pt x="67295" y="336598"/>
                    </a:cubicBezTo>
                    <a:cubicBezTo>
                      <a:pt x="37132" y="323898"/>
                      <a:pt x="40307" y="338714"/>
                      <a:pt x="32370" y="311198"/>
                    </a:cubicBezTo>
                    <a:cubicBezTo>
                      <a:pt x="24433" y="283682"/>
                      <a:pt x="9616" y="219652"/>
                      <a:pt x="19670" y="171498"/>
                    </a:cubicBezTo>
                    <a:cubicBezTo>
                      <a:pt x="29724" y="123344"/>
                      <a:pt x="119153" y="2694"/>
                      <a:pt x="118095" y="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5" name="フリーフォーム 5184">
                <a:extLst>
                  <a:ext uri="{FF2B5EF4-FFF2-40B4-BE49-F238E27FC236}">
                    <a16:creationId xmlns:a16="http://schemas.microsoft.com/office/drawing/2014/main" id="{9DAF893A-2392-FDBC-51D0-BF5247295B41}"/>
                  </a:ext>
                </a:extLst>
              </p:cNvPr>
              <p:cNvSpPr/>
              <p:nvPr/>
            </p:nvSpPr>
            <p:spPr>
              <a:xfrm>
                <a:off x="5629312" y="12217390"/>
                <a:ext cx="248015" cy="168385"/>
              </a:xfrm>
              <a:custGeom>
                <a:avLst/>
                <a:gdLst>
                  <a:gd name="connsiteX0" fmla="*/ 3138 w 248015"/>
                  <a:gd name="connsiteY0" fmla="*/ 10 h 168385"/>
                  <a:gd name="connsiteX1" fmla="*/ 12663 w 248015"/>
                  <a:gd name="connsiteY1" fmla="*/ 104785 h 168385"/>
                  <a:gd name="connsiteX2" fmla="*/ 104738 w 248015"/>
                  <a:gd name="connsiteY2" fmla="*/ 146060 h 168385"/>
                  <a:gd name="connsiteX3" fmla="*/ 247613 w 248015"/>
                  <a:gd name="connsiteY3" fmla="*/ 168285 h 168385"/>
                  <a:gd name="connsiteX4" fmla="*/ 57113 w 248015"/>
                  <a:gd name="connsiteY4" fmla="*/ 152410 h 168385"/>
                  <a:gd name="connsiteX5" fmla="*/ 34888 w 248015"/>
                  <a:gd name="connsiteY5" fmla="*/ 111135 h 168385"/>
                  <a:gd name="connsiteX6" fmla="*/ 3138 w 248015"/>
                  <a:gd name="connsiteY6" fmla="*/ 10 h 16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015" h="168385">
                    <a:moveTo>
                      <a:pt x="3138" y="10"/>
                    </a:moveTo>
                    <a:cubicBezTo>
                      <a:pt x="-566" y="-1048"/>
                      <a:pt x="-4270" y="80443"/>
                      <a:pt x="12663" y="104785"/>
                    </a:cubicBezTo>
                    <a:cubicBezTo>
                      <a:pt x="29596" y="129127"/>
                      <a:pt x="65580" y="135477"/>
                      <a:pt x="104738" y="146060"/>
                    </a:cubicBezTo>
                    <a:cubicBezTo>
                      <a:pt x="143896" y="156643"/>
                      <a:pt x="255550" y="167227"/>
                      <a:pt x="247613" y="168285"/>
                    </a:cubicBezTo>
                    <a:cubicBezTo>
                      <a:pt x="239676" y="169343"/>
                      <a:pt x="92567" y="161935"/>
                      <a:pt x="57113" y="152410"/>
                    </a:cubicBezTo>
                    <a:cubicBezTo>
                      <a:pt x="21659" y="142885"/>
                      <a:pt x="40709" y="133360"/>
                      <a:pt x="34888" y="111135"/>
                    </a:cubicBezTo>
                    <a:cubicBezTo>
                      <a:pt x="29067" y="88910"/>
                      <a:pt x="6842" y="1068"/>
                      <a:pt x="3138" y="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6" name="フリーフォーム 5185">
                <a:extLst>
                  <a:ext uri="{FF2B5EF4-FFF2-40B4-BE49-F238E27FC236}">
                    <a16:creationId xmlns:a16="http://schemas.microsoft.com/office/drawing/2014/main" id="{D77E6815-9207-2F9F-6380-7F02B9A50E06}"/>
                  </a:ext>
                </a:extLst>
              </p:cNvPr>
              <p:cNvSpPr/>
              <p:nvPr/>
            </p:nvSpPr>
            <p:spPr>
              <a:xfrm>
                <a:off x="5683042" y="11760081"/>
                <a:ext cx="99076" cy="155920"/>
              </a:xfrm>
              <a:custGeom>
                <a:avLst/>
                <a:gdLst>
                  <a:gd name="connsiteX0" fmla="*/ 41483 w 99076"/>
                  <a:gd name="connsiteY0" fmla="*/ 119 h 155920"/>
                  <a:gd name="connsiteX1" fmla="*/ 208 w 99076"/>
                  <a:gd name="connsiteY1" fmla="*/ 76319 h 155920"/>
                  <a:gd name="connsiteX2" fmla="*/ 28783 w 99076"/>
                  <a:gd name="connsiteY2" fmla="*/ 111244 h 155920"/>
                  <a:gd name="connsiteX3" fmla="*/ 98633 w 99076"/>
                  <a:gd name="connsiteY3" fmla="*/ 155694 h 155920"/>
                  <a:gd name="connsiteX4" fmla="*/ 57358 w 99076"/>
                  <a:gd name="connsiteY4" fmla="*/ 127119 h 155920"/>
                  <a:gd name="connsiteX5" fmla="*/ 31958 w 99076"/>
                  <a:gd name="connsiteY5" fmla="*/ 95369 h 155920"/>
                  <a:gd name="connsiteX6" fmla="*/ 41483 w 99076"/>
                  <a:gd name="connsiteY6" fmla="*/ 119 h 1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076" h="155920">
                    <a:moveTo>
                      <a:pt x="41483" y="119"/>
                    </a:moveTo>
                    <a:cubicBezTo>
                      <a:pt x="36191" y="-3056"/>
                      <a:pt x="2325" y="57798"/>
                      <a:pt x="208" y="76319"/>
                    </a:cubicBezTo>
                    <a:cubicBezTo>
                      <a:pt x="-1909" y="94840"/>
                      <a:pt x="12379" y="98015"/>
                      <a:pt x="28783" y="111244"/>
                    </a:cubicBezTo>
                    <a:cubicBezTo>
                      <a:pt x="45187" y="124473"/>
                      <a:pt x="93871" y="153048"/>
                      <a:pt x="98633" y="155694"/>
                    </a:cubicBezTo>
                    <a:cubicBezTo>
                      <a:pt x="103395" y="158340"/>
                      <a:pt x="68470" y="137173"/>
                      <a:pt x="57358" y="127119"/>
                    </a:cubicBezTo>
                    <a:cubicBezTo>
                      <a:pt x="46246" y="117065"/>
                      <a:pt x="34075" y="111773"/>
                      <a:pt x="31958" y="95369"/>
                    </a:cubicBezTo>
                    <a:cubicBezTo>
                      <a:pt x="29841" y="78965"/>
                      <a:pt x="46775" y="3294"/>
                      <a:pt x="41483" y="1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7" name="フリーフォーム 5186">
                <a:extLst>
                  <a:ext uri="{FF2B5EF4-FFF2-40B4-BE49-F238E27FC236}">
                    <a16:creationId xmlns:a16="http://schemas.microsoft.com/office/drawing/2014/main" id="{9804544D-47D1-F7F7-C2FC-6CD78CEFE70B}"/>
                  </a:ext>
                </a:extLst>
              </p:cNvPr>
              <p:cNvSpPr/>
              <p:nvPr/>
            </p:nvSpPr>
            <p:spPr>
              <a:xfrm>
                <a:off x="5535164" y="11861435"/>
                <a:ext cx="271962" cy="246464"/>
              </a:xfrm>
              <a:custGeom>
                <a:avLst/>
                <a:gdLst>
                  <a:gd name="connsiteX0" fmla="*/ 271911 w 271962"/>
                  <a:gd name="connsiteY0" fmla="*/ 35290 h 246464"/>
                  <a:gd name="connsiteX1" fmla="*/ 221111 w 271962"/>
                  <a:gd name="connsiteY1" fmla="*/ 365 h 246464"/>
                  <a:gd name="connsiteX2" fmla="*/ 170311 w 271962"/>
                  <a:gd name="connsiteY2" fmla="*/ 60690 h 246464"/>
                  <a:gd name="connsiteX3" fmla="*/ 103636 w 271962"/>
                  <a:gd name="connsiteY3" fmla="*/ 146415 h 246464"/>
                  <a:gd name="connsiteX4" fmla="*/ 2036 w 271962"/>
                  <a:gd name="connsiteY4" fmla="*/ 235315 h 246464"/>
                  <a:gd name="connsiteX5" fmla="*/ 49661 w 271962"/>
                  <a:gd name="connsiteY5" fmla="*/ 222615 h 246464"/>
                  <a:gd name="connsiteX6" fmla="*/ 211586 w 271962"/>
                  <a:gd name="connsiteY6" fmla="*/ 32115 h 246464"/>
                  <a:gd name="connsiteX7" fmla="*/ 271911 w 271962"/>
                  <a:gd name="connsiteY7" fmla="*/ 35290 h 24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962" h="246464">
                    <a:moveTo>
                      <a:pt x="271911" y="35290"/>
                    </a:moveTo>
                    <a:cubicBezTo>
                      <a:pt x="273498" y="29998"/>
                      <a:pt x="238044" y="-3868"/>
                      <a:pt x="221111" y="365"/>
                    </a:cubicBezTo>
                    <a:cubicBezTo>
                      <a:pt x="204178" y="4598"/>
                      <a:pt x="189890" y="36348"/>
                      <a:pt x="170311" y="60690"/>
                    </a:cubicBezTo>
                    <a:cubicBezTo>
                      <a:pt x="150732" y="85032"/>
                      <a:pt x="131682" y="117311"/>
                      <a:pt x="103636" y="146415"/>
                    </a:cubicBezTo>
                    <a:cubicBezTo>
                      <a:pt x="75590" y="175519"/>
                      <a:pt x="11032" y="222615"/>
                      <a:pt x="2036" y="235315"/>
                    </a:cubicBezTo>
                    <a:cubicBezTo>
                      <a:pt x="-6960" y="248015"/>
                      <a:pt x="14736" y="256482"/>
                      <a:pt x="49661" y="222615"/>
                    </a:cubicBezTo>
                    <a:cubicBezTo>
                      <a:pt x="84586" y="188748"/>
                      <a:pt x="178248" y="64923"/>
                      <a:pt x="211586" y="32115"/>
                    </a:cubicBezTo>
                    <a:cubicBezTo>
                      <a:pt x="244923" y="-693"/>
                      <a:pt x="270324" y="40582"/>
                      <a:pt x="271911" y="352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88" name="フリーフォーム 5187">
                <a:extLst>
                  <a:ext uri="{FF2B5EF4-FFF2-40B4-BE49-F238E27FC236}">
                    <a16:creationId xmlns:a16="http://schemas.microsoft.com/office/drawing/2014/main" id="{127F4467-0532-1BFB-074C-6B323CFDBD7F}"/>
                  </a:ext>
                </a:extLst>
              </p:cNvPr>
              <p:cNvSpPr/>
              <p:nvPr/>
            </p:nvSpPr>
            <p:spPr>
              <a:xfrm>
                <a:off x="5702178" y="12112345"/>
                <a:ext cx="69994" cy="143227"/>
              </a:xfrm>
              <a:custGeom>
                <a:avLst/>
                <a:gdLst>
                  <a:gd name="connsiteX0" fmla="*/ 69972 w 69994"/>
                  <a:gd name="connsiteY0" fmla="*/ 280 h 143227"/>
                  <a:gd name="connsiteX1" fmla="*/ 22347 w 69994"/>
                  <a:gd name="connsiteY1" fmla="*/ 51080 h 143227"/>
                  <a:gd name="connsiteX2" fmla="*/ 122 w 69994"/>
                  <a:gd name="connsiteY2" fmla="*/ 143155 h 143227"/>
                  <a:gd name="connsiteX3" fmla="*/ 15997 w 69994"/>
                  <a:gd name="connsiteY3" fmla="*/ 35205 h 143227"/>
                  <a:gd name="connsiteX4" fmla="*/ 69972 w 69994"/>
                  <a:gd name="connsiteY4" fmla="*/ 280 h 14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994" h="143227">
                    <a:moveTo>
                      <a:pt x="69972" y="280"/>
                    </a:moveTo>
                    <a:cubicBezTo>
                      <a:pt x="71030" y="2926"/>
                      <a:pt x="33989" y="27267"/>
                      <a:pt x="22347" y="51080"/>
                    </a:cubicBezTo>
                    <a:cubicBezTo>
                      <a:pt x="10705" y="74893"/>
                      <a:pt x="1180" y="145801"/>
                      <a:pt x="122" y="143155"/>
                    </a:cubicBezTo>
                    <a:cubicBezTo>
                      <a:pt x="-936" y="140509"/>
                      <a:pt x="4884" y="56372"/>
                      <a:pt x="15997" y="35205"/>
                    </a:cubicBezTo>
                    <a:cubicBezTo>
                      <a:pt x="27109" y="14038"/>
                      <a:pt x="68914" y="-2366"/>
                      <a:pt x="69972" y="2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235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歌舞伎町の入り口で人々を迎える街のシンボル 「歌舞伎町一番街アーチ」 | 歌舞伎町文化新聞">
            <a:extLst>
              <a:ext uri="{FF2B5EF4-FFF2-40B4-BE49-F238E27FC236}">
                <a16:creationId xmlns:a16="http://schemas.microsoft.com/office/drawing/2014/main" id="{AD0E8AD2-0646-1F42-997F-FF8F0F81F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9" t="50259" r="50190" b="16274"/>
          <a:stretch/>
        </p:blipFill>
        <p:spPr bwMode="auto">
          <a:xfrm>
            <a:off x="0" y="0"/>
            <a:ext cx="9601200" cy="128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BA03347-ABE8-6157-1332-5D82808D8790}"/>
              </a:ext>
            </a:extLst>
          </p:cNvPr>
          <p:cNvGrpSpPr/>
          <p:nvPr/>
        </p:nvGrpSpPr>
        <p:grpSpPr>
          <a:xfrm>
            <a:off x="5172722" y="2319096"/>
            <a:ext cx="4031436" cy="12534304"/>
            <a:chOff x="2679798" y="1031262"/>
            <a:chExt cx="3723801" cy="1157782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ECC469D2-1CC8-9BCF-01F1-83155EFA5AE0}"/>
                </a:ext>
              </a:extLst>
            </p:cNvPr>
            <p:cNvGrpSpPr/>
            <p:nvPr/>
          </p:nvGrpSpPr>
          <p:grpSpPr>
            <a:xfrm>
              <a:off x="2679798" y="1031262"/>
              <a:ext cx="3723801" cy="11577820"/>
              <a:chOff x="2679798" y="1031262"/>
              <a:chExt cx="3723801" cy="11577820"/>
            </a:xfrm>
            <a:solidFill>
              <a:schemeClr val="bg1"/>
            </a:solidFill>
          </p:grpSpPr>
          <p:sp>
            <p:nvSpPr>
              <p:cNvPr id="6252" name="フリーフォーム 6251">
                <a:extLst>
                  <a:ext uri="{FF2B5EF4-FFF2-40B4-BE49-F238E27FC236}">
                    <a16:creationId xmlns:a16="http://schemas.microsoft.com/office/drawing/2014/main" id="{F28ABD30-54DB-81B8-D528-703255D9CC05}"/>
                  </a:ext>
                </a:extLst>
              </p:cNvPr>
              <p:cNvSpPr/>
              <p:nvPr/>
            </p:nvSpPr>
            <p:spPr>
              <a:xfrm>
                <a:off x="3025783" y="1031262"/>
                <a:ext cx="3377816" cy="7005961"/>
              </a:xfrm>
              <a:custGeom>
                <a:avLst/>
                <a:gdLst>
                  <a:gd name="connsiteX0" fmla="*/ 1207550 w 3377816"/>
                  <a:gd name="connsiteY0" fmla="*/ 1671 h 7005961"/>
                  <a:gd name="connsiteX1" fmla="*/ 310084 w 3377816"/>
                  <a:gd name="connsiteY1" fmla="*/ 1119271 h 7005961"/>
                  <a:gd name="connsiteX2" fmla="*/ 665684 w 3377816"/>
                  <a:gd name="connsiteY2" fmla="*/ 1864338 h 7005961"/>
                  <a:gd name="connsiteX3" fmla="*/ 343950 w 3377816"/>
                  <a:gd name="connsiteY3" fmla="*/ 2660205 h 7005961"/>
                  <a:gd name="connsiteX4" fmla="*/ 56084 w 3377816"/>
                  <a:gd name="connsiteY4" fmla="*/ 5166338 h 7005961"/>
                  <a:gd name="connsiteX5" fmla="*/ 39150 w 3377816"/>
                  <a:gd name="connsiteY5" fmla="*/ 6521005 h 7005961"/>
                  <a:gd name="connsiteX6" fmla="*/ 479417 w 3377816"/>
                  <a:gd name="connsiteY6" fmla="*/ 6995138 h 7005961"/>
                  <a:gd name="connsiteX7" fmla="*/ 2833150 w 3377816"/>
                  <a:gd name="connsiteY7" fmla="*/ 6791938 h 7005961"/>
                  <a:gd name="connsiteX8" fmla="*/ 2833150 w 3377816"/>
                  <a:gd name="connsiteY8" fmla="*/ 6114605 h 7005961"/>
                  <a:gd name="connsiteX9" fmla="*/ 3341150 w 3377816"/>
                  <a:gd name="connsiteY9" fmla="*/ 4641405 h 7005961"/>
                  <a:gd name="connsiteX10" fmla="*/ 3188750 w 3377816"/>
                  <a:gd name="connsiteY10" fmla="*/ 2998871 h 7005961"/>
                  <a:gd name="connsiteX11" fmla="*/ 2003417 w 3377816"/>
                  <a:gd name="connsiteY11" fmla="*/ 1508738 h 7005961"/>
                  <a:gd name="connsiteX12" fmla="*/ 2359017 w 3377816"/>
                  <a:gd name="connsiteY12" fmla="*/ 882205 h 7005961"/>
                  <a:gd name="connsiteX13" fmla="*/ 1207550 w 3377816"/>
                  <a:gd name="connsiteY13" fmla="*/ 1671 h 700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77816" h="7005961">
                    <a:moveTo>
                      <a:pt x="1207550" y="1671"/>
                    </a:moveTo>
                    <a:cubicBezTo>
                      <a:pt x="866061" y="41182"/>
                      <a:pt x="400395" y="808827"/>
                      <a:pt x="310084" y="1119271"/>
                    </a:cubicBezTo>
                    <a:cubicBezTo>
                      <a:pt x="219773" y="1429715"/>
                      <a:pt x="660040" y="1607516"/>
                      <a:pt x="665684" y="1864338"/>
                    </a:cubicBezTo>
                    <a:cubicBezTo>
                      <a:pt x="671328" y="2121160"/>
                      <a:pt x="445550" y="2109872"/>
                      <a:pt x="343950" y="2660205"/>
                    </a:cubicBezTo>
                    <a:cubicBezTo>
                      <a:pt x="242350" y="3210538"/>
                      <a:pt x="106884" y="4522871"/>
                      <a:pt x="56084" y="5166338"/>
                    </a:cubicBezTo>
                    <a:cubicBezTo>
                      <a:pt x="5284" y="5809805"/>
                      <a:pt x="-31405" y="6216205"/>
                      <a:pt x="39150" y="6521005"/>
                    </a:cubicBezTo>
                    <a:cubicBezTo>
                      <a:pt x="109705" y="6825805"/>
                      <a:pt x="13750" y="6949983"/>
                      <a:pt x="479417" y="6995138"/>
                    </a:cubicBezTo>
                    <a:cubicBezTo>
                      <a:pt x="945084" y="7040293"/>
                      <a:pt x="2440861" y="6938693"/>
                      <a:pt x="2833150" y="6791938"/>
                    </a:cubicBezTo>
                    <a:cubicBezTo>
                      <a:pt x="3225439" y="6645183"/>
                      <a:pt x="2748483" y="6473027"/>
                      <a:pt x="2833150" y="6114605"/>
                    </a:cubicBezTo>
                    <a:cubicBezTo>
                      <a:pt x="2917817" y="5756183"/>
                      <a:pt x="3281883" y="5160694"/>
                      <a:pt x="3341150" y="4641405"/>
                    </a:cubicBezTo>
                    <a:cubicBezTo>
                      <a:pt x="3400417" y="4122116"/>
                      <a:pt x="3411706" y="3520982"/>
                      <a:pt x="3188750" y="2998871"/>
                    </a:cubicBezTo>
                    <a:cubicBezTo>
                      <a:pt x="2965795" y="2476760"/>
                      <a:pt x="2141706" y="1861516"/>
                      <a:pt x="2003417" y="1508738"/>
                    </a:cubicBezTo>
                    <a:cubicBezTo>
                      <a:pt x="1865128" y="1155960"/>
                      <a:pt x="2491662" y="1130561"/>
                      <a:pt x="2359017" y="882205"/>
                    </a:cubicBezTo>
                    <a:cubicBezTo>
                      <a:pt x="2226372" y="633849"/>
                      <a:pt x="1549039" y="-37840"/>
                      <a:pt x="1207550" y="16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53" name="フリーフォーム 6252">
                <a:extLst>
                  <a:ext uri="{FF2B5EF4-FFF2-40B4-BE49-F238E27FC236}">
                    <a16:creationId xmlns:a16="http://schemas.microsoft.com/office/drawing/2014/main" id="{7ECD20A9-0DB8-3569-73DC-B1FC7CEEAFA6}"/>
                  </a:ext>
                </a:extLst>
              </p:cNvPr>
              <p:cNvSpPr/>
              <p:nvPr/>
            </p:nvSpPr>
            <p:spPr>
              <a:xfrm>
                <a:off x="2679798" y="7277773"/>
                <a:ext cx="3600742" cy="5331309"/>
              </a:xfrm>
              <a:custGeom>
                <a:avLst/>
                <a:gdLst>
                  <a:gd name="connsiteX0" fmla="*/ 943935 w 3600742"/>
                  <a:gd name="connsiteY0" fmla="*/ 257560 h 5331309"/>
                  <a:gd name="connsiteX1" fmla="*/ 977802 w 3600742"/>
                  <a:gd name="connsiteY1" fmla="*/ 3915160 h 5331309"/>
                  <a:gd name="connsiteX2" fmla="*/ 977802 w 3600742"/>
                  <a:gd name="connsiteY2" fmla="*/ 4084494 h 5331309"/>
                  <a:gd name="connsiteX3" fmla="*/ 80335 w 3600742"/>
                  <a:gd name="connsiteY3" fmla="*/ 5015827 h 5331309"/>
                  <a:gd name="connsiteX4" fmla="*/ 215802 w 3600742"/>
                  <a:gd name="connsiteY4" fmla="*/ 5151294 h 5331309"/>
                  <a:gd name="connsiteX5" fmla="*/ 1604335 w 3600742"/>
                  <a:gd name="connsiteY5" fmla="*/ 5303694 h 5331309"/>
                  <a:gd name="connsiteX6" fmla="*/ 2163135 w 3600742"/>
                  <a:gd name="connsiteY6" fmla="*/ 5269827 h 5331309"/>
                  <a:gd name="connsiteX7" fmla="*/ 2061535 w 3600742"/>
                  <a:gd name="connsiteY7" fmla="*/ 4711027 h 5331309"/>
                  <a:gd name="connsiteX8" fmla="*/ 2078469 w 3600742"/>
                  <a:gd name="connsiteY8" fmla="*/ 3102360 h 5331309"/>
                  <a:gd name="connsiteX9" fmla="*/ 2044602 w 3600742"/>
                  <a:gd name="connsiteY9" fmla="*/ 1442894 h 5331309"/>
                  <a:gd name="connsiteX10" fmla="*/ 2112335 w 3600742"/>
                  <a:gd name="connsiteY10" fmla="*/ 2001694 h 5331309"/>
                  <a:gd name="connsiteX11" fmla="*/ 2332469 w 3600742"/>
                  <a:gd name="connsiteY11" fmla="*/ 3017694 h 5331309"/>
                  <a:gd name="connsiteX12" fmla="*/ 2484869 w 3600742"/>
                  <a:gd name="connsiteY12" fmla="*/ 4050627 h 5331309"/>
                  <a:gd name="connsiteX13" fmla="*/ 2484869 w 3600742"/>
                  <a:gd name="connsiteY13" fmla="*/ 4389294 h 5331309"/>
                  <a:gd name="connsiteX14" fmla="*/ 2417135 w 3600742"/>
                  <a:gd name="connsiteY14" fmla="*/ 4744894 h 5331309"/>
                  <a:gd name="connsiteX15" fmla="*/ 2552602 w 3600742"/>
                  <a:gd name="connsiteY15" fmla="*/ 5252894 h 5331309"/>
                  <a:gd name="connsiteX16" fmla="*/ 3483935 w 3600742"/>
                  <a:gd name="connsiteY16" fmla="*/ 5185160 h 5331309"/>
                  <a:gd name="connsiteX17" fmla="*/ 3568602 w 3600742"/>
                  <a:gd name="connsiteY17" fmla="*/ 4423160 h 5331309"/>
                  <a:gd name="connsiteX18" fmla="*/ 3314602 w 3600742"/>
                  <a:gd name="connsiteY18" fmla="*/ 2441960 h 5331309"/>
                  <a:gd name="connsiteX19" fmla="*/ 3246869 w 3600742"/>
                  <a:gd name="connsiteY19" fmla="*/ 1612227 h 5331309"/>
                  <a:gd name="connsiteX20" fmla="*/ 2857402 w 3600742"/>
                  <a:gd name="connsiteY20" fmla="*/ 223694 h 5331309"/>
                  <a:gd name="connsiteX21" fmla="*/ 1011669 w 3600742"/>
                  <a:gd name="connsiteY21" fmla="*/ 291427 h 5331309"/>
                  <a:gd name="connsiteX22" fmla="*/ 943935 w 3600742"/>
                  <a:gd name="connsiteY22" fmla="*/ 257560 h 533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00742" h="5331309">
                    <a:moveTo>
                      <a:pt x="943935" y="257560"/>
                    </a:moveTo>
                    <a:cubicBezTo>
                      <a:pt x="938291" y="861515"/>
                      <a:pt x="972157" y="3277338"/>
                      <a:pt x="977802" y="3915160"/>
                    </a:cubicBezTo>
                    <a:cubicBezTo>
                      <a:pt x="983447" y="4552982"/>
                      <a:pt x="1127380" y="3901050"/>
                      <a:pt x="977802" y="4084494"/>
                    </a:cubicBezTo>
                    <a:cubicBezTo>
                      <a:pt x="828224" y="4267939"/>
                      <a:pt x="207335" y="4838027"/>
                      <a:pt x="80335" y="5015827"/>
                    </a:cubicBezTo>
                    <a:cubicBezTo>
                      <a:pt x="-46665" y="5193627"/>
                      <a:pt x="-38198" y="5103316"/>
                      <a:pt x="215802" y="5151294"/>
                    </a:cubicBezTo>
                    <a:cubicBezTo>
                      <a:pt x="469802" y="5199272"/>
                      <a:pt x="1279779" y="5283938"/>
                      <a:pt x="1604335" y="5303694"/>
                    </a:cubicBezTo>
                    <a:cubicBezTo>
                      <a:pt x="1928891" y="5323450"/>
                      <a:pt x="2086935" y="5368605"/>
                      <a:pt x="2163135" y="5269827"/>
                    </a:cubicBezTo>
                    <a:cubicBezTo>
                      <a:pt x="2239335" y="5171049"/>
                      <a:pt x="2075646" y="5072271"/>
                      <a:pt x="2061535" y="4711027"/>
                    </a:cubicBezTo>
                    <a:cubicBezTo>
                      <a:pt x="2047424" y="4349783"/>
                      <a:pt x="2081291" y="3647049"/>
                      <a:pt x="2078469" y="3102360"/>
                    </a:cubicBezTo>
                    <a:cubicBezTo>
                      <a:pt x="2075647" y="2557671"/>
                      <a:pt x="2038958" y="1626338"/>
                      <a:pt x="2044602" y="1442894"/>
                    </a:cubicBezTo>
                    <a:cubicBezTo>
                      <a:pt x="2050246" y="1259450"/>
                      <a:pt x="2064357" y="1739227"/>
                      <a:pt x="2112335" y="2001694"/>
                    </a:cubicBezTo>
                    <a:cubicBezTo>
                      <a:pt x="2160313" y="2264161"/>
                      <a:pt x="2270380" y="2676205"/>
                      <a:pt x="2332469" y="3017694"/>
                    </a:cubicBezTo>
                    <a:cubicBezTo>
                      <a:pt x="2394558" y="3359183"/>
                      <a:pt x="2459469" y="3822027"/>
                      <a:pt x="2484869" y="4050627"/>
                    </a:cubicBezTo>
                    <a:cubicBezTo>
                      <a:pt x="2510269" y="4279227"/>
                      <a:pt x="2496158" y="4273583"/>
                      <a:pt x="2484869" y="4389294"/>
                    </a:cubicBezTo>
                    <a:cubicBezTo>
                      <a:pt x="2473580" y="4505005"/>
                      <a:pt x="2405846" y="4600961"/>
                      <a:pt x="2417135" y="4744894"/>
                    </a:cubicBezTo>
                    <a:cubicBezTo>
                      <a:pt x="2428424" y="4888827"/>
                      <a:pt x="2374802" y="5179516"/>
                      <a:pt x="2552602" y="5252894"/>
                    </a:cubicBezTo>
                    <a:cubicBezTo>
                      <a:pt x="2730402" y="5326272"/>
                      <a:pt x="3314602" y="5323449"/>
                      <a:pt x="3483935" y="5185160"/>
                    </a:cubicBezTo>
                    <a:cubicBezTo>
                      <a:pt x="3653268" y="5046871"/>
                      <a:pt x="3596824" y="4880360"/>
                      <a:pt x="3568602" y="4423160"/>
                    </a:cubicBezTo>
                    <a:cubicBezTo>
                      <a:pt x="3540380" y="3965960"/>
                      <a:pt x="3368224" y="2910449"/>
                      <a:pt x="3314602" y="2441960"/>
                    </a:cubicBezTo>
                    <a:cubicBezTo>
                      <a:pt x="3260980" y="1973471"/>
                      <a:pt x="3323069" y="1981938"/>
                      <a:pt x="3246869" y="1612227"/>
                    </a:cubicBezTo>
                    <a:cubicBezTo>
                      <a:pt x="3170669" y="1242516"/>
                      <a:pt x="3229935" y="443827"/>
                      <a:pt x="2857402" y="223694"/>
                    </a:cubicBezTo>
                    <a:cubicBezTo>
                      <a:pt x="2484869" y="3561"/>
                      <a:pt x="1011669" y="291427"/>
                      <a:pt x="1011669" y="291427"/>
                    </a:cubicBezTo>
                    <a:cubicBezTo>
                      <a:pt x="698402" y="302716"/>
                      <a:pt x="949579" y="-346395"/>
                      <a:pt x="943935" y="2575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4E05456-6030-3E75-F650-819F87834839}"/>
                </a:ext>
              </a:extLst>
            </p:cNvPr>
            <p:cNvGrpSpPr/>
            <p:nvPr/>
          </p:nvGrpSpPr>
          <p:grpSpPr>
            <a:xfrm>
              <a:off x="2995719" y="1243951"/>
              <a:ext cx="3277491" cy="11203379"/>
              <a:chOff x="3038249" y="-78295"/>
              <a:chExt cx="3714075" cy="12695745"/>
            </a:xfrm>
          </p:grpSpPr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296EBC6F-C367-8C6A-C2EF-2E163C1F8203}"/>
                  </a:ext>
                </a:extLst>
              </p:cNvPr>
              <p:cNvGrpSpPr/>
              <p:nvPr/>
            </p:nvGrpSpPr>
            <p:grpSpPr>
              <a:xfrm>
                <a:off x="3496215" y="-78295"/>
                <a:ext cx="1748786" cy="1768135"/>
                <a:chOff x="2284099" y="176230"/>
                <a:chExt cx="2915340" cy="3180422"/>
              </a:xfrm>
            </p:grpSpPr>
            <p:grpSp>
              <p:nvGrpSpPr>
                <p:cNvPr id="6215" name="グループ化 6214">
                  <a:extLst>
                    <a:ext uri="{FF2B5EF4-FFF2-40B4-BE49-F238E27FC236}">
                      <a16:creationId xmlns:a16="http://schemas.microsoft.com/office/drawing/2014/main" id="{3FDDFDFC-3C3C-CC82-E2E5-CCA316C66CBB}"/>
                    </a:ext>
                  </a:extLst>
                </p:cNvPr>
                <p:cNvGrpSpPr/>
                <p:nvPr/>
              </p:nvGrpSpPr>
              <p:grpSpPr>
                <a:xfrm rot="20611682">
                  <a:off x="3358103" y="1504463"/>
                  <a:ext cx="995491" cy="831271"/>
                  <a:chOff x="3341786" y="1371160"/>
                  <a:chExt cx="995491" cy="831271"/>
                </a:xfrm>
              </p:grpSpPr>
              <p:sp>
                <p:nvSpPr>
                  <p:cNvPr id="6248" name="フリーフォーム 6247">
                    <a:extLst>
                      <a:ext uri="{FF2B5EF4-FFF2-40B4-BE49-F238E27FC236}">
                        <a16:creationId xmlns:a16="http://schemas.microsoft.com/office/drawing/2014/main" id="{073DD652-E386-3206-3288-CF901C9C234C}"/>
                      </a:ext>
                    </a:extLst>
                  </p:cNvPr>
                  <p:cNvSpPr/>
                  <p:nvPr/>
                </p:nvSpPr>
                <p:spPr>
                  <a:xfrm rot="5200873">
                    <a:off x="3336171" y="1447066"/>
                    <a:ext cx="778607" cy="626795"/>
                  </a:xfrm>
                  <a:custGeom>
                    <a:avLst/>
                    <a:gdLst>
                      <a:gd name="connsiteX0" fmla="*/ 7177 w 778607"/>
                      <a:gd name="connsiteY0" fmla="*/ 625286 h 626795"/>
                      <a:gd name="connsiteX1" fmla="*/ 57053 w 778607"/>
                      <a:gd name="connsiteY1" fmla="*/ 385880 h 626795"/>
                      <a:gd name="connsiteX2" fmla="*/ 359637 w 778607"/>
                      <a:gd name="connsiteY2" fmla="*/ 106572 h 626795"/>
                      <a:gd name="connsiteX3" fmla="*/ 180082 w 778607"/>
                      <a:gd name="connsiteY3" fmla="*/ 289452 h 626795"/>
                      <a:gd name="connsiteX4" fmla="*/ 482665 w 778607"/>
                      <a:gd name="connsiteY4" fmla="*/ 63346 h 626795"/>
                      <a:gd name="connsiteX5" fmla="*/ 632294 w 778607"/>
                      <a:gd name="connsiteY5" fmla="*/ 40070 h 626795"/>
                      <a:gd name="connsiteX6" fmla="*/ 778598 w 778607"/>
                      <a:gd name="connsiteY6" fmla="*/ 50045 h 626795"/>
                      <a:gd name="connsiteX7" fmla="*/ 638944 w 778607"/>
                      <a:gd name="connsiteY7" fmla="*/ 169 h 626795"/>
                      <a:gd name="connsiteX8" fmla="*/ 492640 w 778607"/>
                      <a:gd name="connsiteY8" fmla="*/ 69996 h 626795"/>
                      <a:gd name="connsiteX9" fmla="*/ 150156 w 778607"/>
                      <a:gd name="connsiteY9" fmla="*/ 269501 h 626795"/>
                      <a:gd name="connsiteX10" fmla="*/ 7177 w 778607"/>
                      <a:gd name="connsiteY10" fmla="*/ 625286 h 626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8607" h="626795">
                        <a:moveTo>
                          <a:pt x="7177" y="625286"/>
                        </a:moveTo>
                        <a:cubicBezTo>
                          <a:pt x="-8340" y="644682"/>
                          <a:pt x="-1690" y="472332"/>
                          <a:pt x="57053" y="385880"/>
                        </a:cubicBezTo>
                        <a:cubicBezTo>
                          <a:pt x="115796" y="299428"/>
                          <a:pt x="339132" y="122643"/>
                          <a:pt x="359637" y="106572"/>
                        </a:cubicBezTo>
                        <a:cubicBezTo>
                          <a:pt x="380142" y="90501"/>
                          <a:pt x="159577" y="296656"/>
                          <a:pt x="180082" y="289452"/>
                        </a:cubicBezTo>
                        <a:cubicBezTo>
                          <a:pt x="200587" y="282248"/>
                          <a:pt x="407296" y="104910"/>
                          <a:pt x="482665" y="63346"/>
                        </a:cubicBezTo>
                        <a:cubicBezTo>
                          <a:pt x="558034" y="21782"/>
                          <a:pt x="582972" y="42287"/>
                          <a:pt x="632294" y="40070"/>
                        </a:cubicBezTo>
                        <a:cubicBezTo>
                          <a:pt x="681616" y="37853"/>
                          <a:pt x="777490" y="56695"/>
                          <a:pt x="778598" y="50045"/>
                        </a:cubicBezTo>
                        <a:cubicBezTo>
                          <a:pt x="779706" y="43395"/>
                          <a:pt x="686604" y="-3156"/>
                          <a:pt x="638944" y="169"/>
                        </a:cubicBezTo>
                        <a:cubicBezTo>
                          <a:pt x="591284" y="3494"/>
                          <a:pt x="574105" y="25107"/>
                          <a:pt x="492640" y="69996"/>
                        </a:cubicBezTo>
                        <a:cubicBezTo>
                          <a:pt x="411175" y="114885"/>
                          <a:pt x="233283" y="178615"/>
                          <a:pt x="150156" y="269501"/>
                        </a:cubicBezTo>
                        <a:cubicBezTo>
                          <a:pt x="67029" y="360387"/>
                          <a:pt x="22694" y="605890"/>
                          <a:pt x="7177" y="62528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49" name="フリーフォーム 6248">
                    <a:extLst>
                      <a:ext uri="{FF2B5EF4-FFF2-40B4-BE49-F238E27FC236}">
                        <a16:creationId xmlns:a16="http://schemas.microsoft.com/office/drawing/2014/main" id="{502E819A-A45F-4561-E025-97E359A3DEF6}"/>
                      </a:ext>
                    </a:extLst>
                  </p:cNvPr>
                  <p:cNvSpPr/>
                  <p:nvPr/>
                </p:nvSpPr>
                <p:spPr>
                  <a:xfrm rot="5200873">
                    <a:off x="3221795" y="1518120"/>
                    <a:ext cx="804302" cy="564320"/>
                  </a:xfrm>
                  <a:custGeom>
                    <a:avLst/>
                    <a:gdLst>
                      <a:gd name="connsiteX0" fmla="*/ 804126 w 804302"/>
                      <a:gd name="connsiteY0" fmla="*/ 1596 h 564320"/>
                      <a:gd name="connsiteX1" fmla="*/ 744275 w 804302"/>
                      <a:gd name="connsiteY1" fmla="*/ 147900 h 564320"/>
                      <a:gd name="connsiteX2" fmla="*/ 418416 w 804302"/>
                      <a:gd name="connsiteY2" fmla="*/ 457133 h 564320"/>
                      <a:gd name="connsiteX3" fmla="*/ 641197 w 804302"/>
                      <a:gd name="connsiteY3" fmla="*/ 274253 h 564320"/>
                      <a:gd name="connsiteX4" fmla="*/ 325313 w 804302"/>
                      <a:gd name="connsiteY4" fmla="*/ 493709 h 564320"/>
                      <a:gd name="connsiteX5" fmla="*/ 152409 w 804302"/>
                      <a:gd name="connsiteY5" fmla="*/ 536935 h 564320"/>
                      <a:gd name="connsiteX6" fmla="*/ 268787 w 804302"/>
                      <a:gd name="connsiteY6" fmla="*/ 540261 h 564320"/>
                      <a:gd name="connsiteX7" fmla="*/ 2779 w 804302"/>
                      <a:gd name="connsiteY7" fmla="*/ 500359 h 564320"/>
                      <a:gd name="connsiteX8" fmla="*/ 122483 w 804302"/>
                      <a:gd name="connsiteY8" fmla="*/ 553561 h 564320"/>
                      <a:gd name="connsiteX9" fmla="*/ 115833 w 804302"/>
                      <a:gd name="connsiteY9" fmla="*/ 536935 h 564320"/>
                      <a:gd name="connsiteX10" fmla="*/ 265462 w 804302"/>
                      <a:gd name="connsiteY10" fmla="*/ 543586 h 564320"/>
                      <a:gd name="connsiteX11" fmla="*/ 644522 w 804302"/>
                      <a:gd name="connsiteY11" fmla="*/ 231027 h 564320"/>
                      <a:gd name="connsiteX12" fmla="*/ 607946 w 804302"/>
                      <a:gd name="connsiteY12" fmla="*/ 257628 h 564320"/>
                      <a:gd name="connsiteX13" fmla="*/ 757575 w 804302"/>
                      <a:gd name="connsiteY13" fmla="*/ 81398 h 564320"/>
                      <a:gd name="connsiteX14" fmla="*/ 804126 w 804302"/>
                      <a:gd name="connsiteY14" fmla="*/ 1596 h 564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04302" h="564320">
                        <a:moveTo>
                          <a:pt x="804126" y="1596"/>
                        </a:moveTo>
                        <a:cubicBezTo>
                          <a:pt x="801909" y="12680"/>
                          <a:pt x="808560" y="71977"/>
                          <a:pt x="744275" y="147900"/>
                        </a:cubicBezTo>
                        <a:cubicBezTo>
                          <a:pt x="679990" y="223823"/>
                          <a:pt x="435596" y="436074"/>
                          <a:pt x="418416" y="457133"/>
                        </a:cubicBezTo>
                        <a:cubicBezTo>
                          <a:pt x="401236" y="478192"/>
                          <a:pt x="656714" y="268157"/>
                          <a:pt x="641197" y="274253"/>
                        </a:cubicBezTo>
                        <a:cubicBezTo>
                          <a:pt x="625680" y="280349"/>
                          <a:pt x="406778" y="449929"/>
                          <a:pt x="325313" y="493709"/>
                        </a:cubicBezTo>
                        <a:cubicBezTo>
                          <a:pt x="243848" y="537489"/>
                          <a:pt x="161830" y="529176"/>
                          <a:pt x="152409" y="536935"/>
                        </a:cubicBezTo>
                        <a:cubicBezTo>
                          <a:pt x="142988" y="544694"/>
                          <a:pt x="293725" y="546357"/>
                          <a:pt x="268787" y="540261"/>
                        </a:cubicBezTo>
                        <a:cubicBezTo>
                          <a:pt x="243849" y="534165"/>
                          <a:pt x="27163" y="498142"/>
                          <a:pt x="2779" y="500359"/>
                        </a:cubicBezTo>
                        <a:cubicBezTo>
                          <a:pt x="-21605" y="502576"/>
                          <a:pt x="122483" y="553561"/>
                          <a:pt x="122483" y="553561"/>
                        </a:cubicBezTo>
                        <a:cubicBezTo>
                          <a:pt x="141325" y="559657"/>
                          <a:pt x="92003" y="538597"/>
                          <a:pt x="115833" y="536935"/>
                        </a:cubicBezTo>
                        <a:cubicBezTo>
                          <a:pt x="139663" y="535273"/>
                          <a:pt x="177347" y="594571"/>
                          <a:pt x="265462" y="543586"/>
                        </a:cubicBezTo>
                        <a:cubicBezTo>
                          <a:pt x="353577" y="492601"/>
                          <a:pt x="587441" y="278687"/>
                          <a:pt x="644522" y="231027"/>
                        </a:cubicBezTo>
                        <a:cubicBezTo>
                          <a:pt x="701603" y="183367"/>
                          <a:pt x="589104" y="282566"/>
                          <a:pt x="607946" y="257628"/>
                        </a:cubicBezTo>
                        <a:cubicBezTo>
                          <a:pt x="626788" y="232690"/>
                          <a:pt x="727649" y="123516"/>
                          <a:pt x="757575" y="81398"/>
                        </a:cubicBezTo>
                        <a:cubicBezTo>
                          <a:pt x="787501" y="39280"/>
                          <a:pt x="806343" y="-9488"/>
                          <a:pt x="804126" y="1596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50" name="フリーフォーム 6249">
                    <a:extLst>
                      <a:ext uri="{FF2B5EF4-FFF2-40B4-BE49-F238E27FC236}">
                        <a16:creationId xmlns:a16="http://schemas.microsoft.com/office/drawing/2014/main" id="{B9E998D9-4E96-3ED2-FB65-C1C5BF53448D}"/>
                      </a:ext>
                    </a:extLst>
                  </p:cNvPr>
                  <p:cNvSpPr/>
                  <p:nvPr/>
                </p:nvSpPr>
                <p:spPr>
                  <a:xfrm>
                    <a:off x="3986875" y="1960862"/>
                    <a:ext cx="350402" cy="225760"/>
                  </a:xfrm>
                  <a:custGeom>
                    <a:avLst/>
                    <a:gdLst>
                      <a:gd name="connsiteX0" fmla="*/ 59761 w 350402"/>
                      <a:gd name="connsiteY0" fmla="*/ 942 h 225760"/>
                      <a:gd name="connsiteX1" fmla="*/ 13209 w 350402"/>
                      <a:gd name="connsiteY1" fmla="*/ 107345 h 225760"/>
                      <a:gd name="connsiteX2" fmla="*/ 332418 w 350402"/>
                      <a:gd name="connsiteY2" fmla="*/ 220398 h 225760"/>
                      <a:gd name="connsiteX3" fmla="*/ 282542 w 350402"/>
                      <a:gd name="connsiteY3" fmla="*/ 203772 h 225760"/>
                      <a:gd name="connsiteX4" fmla="*/ 49785 w 350402"/>
                      <a:gd name="connsiteY4" fmla="*/ 170521 h 225760"/>
                      <a:gd name="connsiteX5" fmla="*/ 59761 w 350402"/>
                      <a:gd name="connsiteY5" fmla="*/ 942 h 225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402" h="225760">
                        <a:moveTo>
                          <a:pt x="59761" y="942"/>
                        </a:moveTo>
                        <a:cubicBezTo>
                          <a:pt x="53665" y="-9587"/>
                          <a:pt x="-32234" y="70769"/>
                          <a:pt x="13209" y="107345"/>
                        </a:cubicBezTo>
                        <a:cubicBezTo>
                          <a:pt x="58652" y="143921"/>
                          <a:pt x="287529" y="204327"/>
                          <a:pt x="332418" y="220398"/>
                        </a:cubicBezTo>
                        <a:cubicBezTo>
                          <a:pt x="377307" y="236469"/>
                          <a:pt x="329647" y="212085"/>
                          <a:pt x="282542" y="203772"/>
                        </a:cubicBezTo>
                        <a:cubicBezTo>
                          <a:pt x="235437" y="195459"/>
                          <a:pt x="88024" y="203218"/>
                          <a:pt x="49785" y="170521"/>
                        </a:cubicBezTo>
                        <a:cubicBezTo>
                          <a:pt x="11546" y="137824"/>
                          <a:pt x="65857" y="11471"/>
                          <a:pt x="59761" y="942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51" name="フリーフォーム 6250">
                    <a:extLst>
                      <a:ext uri="{FF2B5EF4-FFF2-40B4-BE49-F238E27FC236}">
                        <a16:creationId xmlns:a16="http://schemas.microsoft.com/office/drawing/2014/main" id="{CEF04FEE-7CB8-7249-1B0B-AE6215FD475B}"/>
                      </a:ext>
                    </a:extLst>
                  </p:cNvPr>
                  <p:cNvSpPr/>
                  <p:nvPr/>
                </p:nvSpPr>
                <p:spPr>
                  <a:xfrm>
                    <a:off x="3805562" y="2134653"/>
                    <a:ext cx="497283" cy="49936"/>
                  </a:xfrm>
                  <a:custGeom>
                    <a:avLst/>
                    <a:gdLst>
                      <a:gd name="connsiteX0" fmla="*/ 11642 w 497283"/>
                      <a:gd name="connsiteY0" fmla="*/ 55 h 49936"/>
                      <a:gd name="connsiteX1" fmla="*/ 88119 w 497283"/>
                      <a:gd name="connsiteY1" fmla="*/ 39956 h 49936"/>
                      <a:gd name="connsiteX2" fmla="*/ 497106 w 497283"/>
                      <a:gd name="connsiteY2" fmla="*/ 33306 h 49936"/>
                      <a:gd name="connsiteX3" fmla="*/ 141321 w 497283"/>
                      <a:gd name="connsiteY3" fmla="*/ 20006 h 49936"/>
                      <a:gd name="connsiteX4" fmla="*/ 261024 w 497283"/>
                      <a:gd name="connsiteY4" fmla="*/ 49932 h 49936"/>
                      <a:gd name="connsiteX5" fmla="*/ 11642 w 497283"/>
                      <a:gd name="connsiteY5" fmla="*/ 55 h 49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283" h="49936">
                        <a:moveTo>
                          <a:pt x="11642" y="55"/>
                        </a:moveTo>
                        <a:cubicBezTo>
                          <a:pt x="-17176" y="-1608"/>
                          <a:pt x="7208" y="34414"/>
                          <a:pt x="88119" y="39956"/>
                        </a:cubicBezTo>
                        <a:cubicBezTo>
                          <a:pt x="169030" y="45498"/>
                          <a:pt x="488239" y="36631"/>
                          <a:pt x="497106" y="33306"/>
                        </a:cubicBezTo>
                        <a:cubicBezTo>
                          <a:pt x="505973" y="29981"/>
                          <a:pt x="180668" y="17235"/>
                          <a:pt x="141321" y="20006"/>
                        </a:cubicBezTo>
                        <a:cubicBezTo>
                          <a:pt x="101974" y="22777"/>
                          <a:pt x="278758" y="49378"/>
                          <a:pt x="261024" y="49932"/>
                        </a:cubicBezTo>
                        <a:cubicBezTo>
                          <a:pt x="243290" y="50486"/>
                          <a:pt x="40460" y="1718"/>
                          <a:pt x="11642" y="55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6216" name="フリーフォーム 6215">
                  <a:extLst>
                    <a:ext uri="{FF2B5EF4-FFF2-40B4-BE49-F238E27FC236}">
                      <a16:creationId xmlns:a16="http://schemas.microsoft.com/office/drawing/2014/main" id="{34E464D9-FB96-B532-24AA-5BAC77B5F819}"/>
                    </a:ext>
                  </a:extLst>
                </p:cNvPr>
                <p:cNvSpPr/>
                <p:nvPr/>
              </p:nvSpPr>
              <p:spPr>
                <a:xfrm>
                  <a:off x="3218246" y="560114"/>
                  <a:ext cx="1105504" cy="1593527"/>
                </a:xfrm>
                <a:custGeom>
                  <a:avLst/>
                  <a:gdLst>
                    <a:gd name="connsiteX0" fmla="*/ 1101047 w 1105504"/>
                    <a:gd name="connsiteY0" fmla="*/ 1826 h 1593527"/>
                    <a:gd name="connsiteX1" fmla="*/ 668785 w 1105504"/>
                    <a:gd name="connsiteY1" fmla="*/ 138155 h 1593527"/>
                    <a:gd name="connsiteX2" fmla="*/ 256474 w 1105504"/>
                    <a:gd name="connsiteY2" fmla="*/ 430763 h 1593527"/>
                    <a:gd name="connsiteX3" fmla="*/ 326301 w 1105504"/>
                    <a:gd name="connsiteY3" fmla="*/ 344311 h 1593527"/>
                    <a:gd name="connsiteX4" fmla="*/ 143421 w 1105504"/>
                    <a:gd name="connsiteY4" fmla="*/ 660194 h 1593527"/>
                    <a:gd name="connsiteX5" fmla="*/ 27043 w 1105504"/>
                    <a:gd name="connsiteY5" fmla="*/ 952802 h 1593527"/>
                    <a:gd name="connsiteX6" fmla="*/ 63619 w 1105504"/>
                    <a:gd name="connsiteY6" fmla="*/ 799848 h 1593527"/>
                    <a:gd name="connsiteX7" fmla="*/ 27043 w 1105504"/>
                    <a:gd name="connsiteY7" fmla="*/ 1162283 h 1593527"/>
                    <a:gd name="connsiteX8" fmla="*/ 13742 w 1105504"/>
                    <a:gd name="connsiteY8" fmla="*/ 1564619 h 1593527"/>
                    <a:gd name="connsiteX9" fmla="*/ 7092 w 1105504"/>
                    <a:gd name="connsiteY9" fmla="*/ 1481492 h 1593527"/>
                    <a:gd name="connsiteX10" fmla="*/ 23718 w 1105504"/>
                    <a:gd name="connsiteY10" fmla="*/ 843074 h 1593527"/>
                    <a:gd name="connsiteX11" fmla="*/ 259799 w 1105504"/>
                    <a:gd name="connsiteY11" fmla="*/ 467339 h 1593527"/>
                    <a:gd name="connsiteX12" fmla="*/ 199947 w 1105504"/>
                    <a:gd name="connsiteY12" fmla="*/ 490615 h 1593527"/>
                    <a:gd name="connsiteX13" fmla="*/ 442679 w 1105504"/>
                    <a:gd name="connsiteY13" fmla="*/ 237908 h 1593527"/>
                    <a:gd name="connsiteX14" fmla="*/ 386153 w 1105504"/>
                    <a:gd name="connsiteY14" fmla="*/ 227933 h 1593527"/>
                    <a:gd name="connsiteX15" fmla="*/ 1101047 w 1105504"/>
                    <a:gd name="connsiteY15" fmla="*/ 1826 h 1593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05504" h="1593527">
                      <a:moveTo>
                        <a:pt x="1101047" y="1826"/>
                      </a:moveTo>
                      <a:cubicBezTo>
                        <a:pt x="1148152" y="-13137"/>
                        <a:pt x="809547" y="66666"/>
                        <a:pt x="668785" y="138155"/>
                      </a:cubicBezTo>
                      <a:cubicBezTo>
                        <a:pt x="528023" y="209644"/>
                        <a:pt x="313555" y="396404"/>
                        <a:pt x="256474" y="430763"/>
                      </a:cubicBezTo>
                      <a:cubicBezTo>
                        <a:pt x="199393" y="465122"/>
                        <a:pt x="345143" y="306073"/>
                        <a:pt x="326301" y="344311"/>
                      </a:cubicBezTo>
                      <a:cubicBezTo>
                        <a:pt x="307459" y="382549"/>
                        <a:pt x="193297" y="558779"/>
                        <a:pt x="143421" y="660194"/>
                      </a:cubicBezTo>
                      <a:cubicBezTo>
                        <a:pt x="93545" y="761609"/>
                        <a:pt x="40343" y="929526"/>
                        <a:pt x="27043" y="952802"/>
                      </a:cubicBezTo>
                      <a:cubicBezTo>
                        <a:pt x="13743" y="976078"/>
                        <a:pt x="63619" y="764935"/>
                        <a:pt x="63619" y="799848"/>
                      </a:cubicBezTo>
                      <a:cubicBezTo>
                        <a:pt x="63619" y="834761"/>
                        <a:pt x="35356" y="1034821"/>
                        <a:pt x="27043" y="1162283"/>
                      </a:cubicBezTo>
                      <a:cubicBezTo>
                        <a:pt x="18730" y="1289745"/>
                        <a:pt x="17067" y="1511418"/>
                        <a:pt x="13742" y="1564619"/>
                      </a:cubicBezTo>
                      <a:cubicBezTo>
                        <a:pt x="10417" y="1617821"/>
                        <a:pt x="5429" y="1601749"/>
                        <a:pt x="7092" y="1481492"/>
                      </a:cubicBezTo>
                      <a:cubicBezTo>
                        <a:pt x="8755" y="1361235"/>
                        <a:pt x="-18400" y="1012100"/>
                        <a:pt x="23718" y="843074"/>
                      </a:cubicBezTo>
                      <a:cubicBezTo>
                        <a:pt x="65836" y="674049"/>
                        <a:pt x="230428" y="526082"/>
                        <a:pt x="259799" y="467339"/>
                      </a:cubicBezTo>
                      <a:cubicBezTo>
                        <a:pt x="289170" y="408596"/>
                        <a:pt x="169467" y="528853"/>
                        <a:pt x="199947" y="490615"/>
                      </a:cubicBezTo>
                      <a:cubicBezTo>
                        <a:pt x="230427" y="452377"/>
                        <a:pt x="411645" y="281688"/>
                        <a:pt x="442679" y="237908"/>
                      </a:cubicBezTo>
                      <a:cubicBezTo>
                        <a:pt x="473713" y="194128"/>
                        <a:pt x="279750" y="266172"/>
                        <a:pt x="386153" y="227933"/>
                      </a:cubicBezTo>
                      <a:cubicBezTo>
                        <a:pt x="492556" y="189695"/>
                        <a:pt x="1053942" y="16789"/>
                        <a:pt x="1101047" y="182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17" name="フリーフォーム 6216">
                  <a:extLst>
                    <a:ext uri="{FF2B5EF4-FFF2-40B4-BE49-F238E27FC236}">
                      <a16:creationId xmlns:a16="http://schemas.microsoft.com/office/drawing/2014/main" id="{9A189B05-5A63-F89E-0209-68DF0206B1CC}"/>
                    </a:ext>
                  </a:extLst>
                </p:cNvPr>
                <p:cNvSpPr/>
                <p:nvPr/>
              </p:nvSpPr>
              <p:spPr>
                <a:xfrm>
                  <a:off x="3090978" y="176230"/>
                  <a:ext cx="1068711" cy="1492991"/>
                </a:xfrm>
                <a:custGeom>
                  <a:avLst/>
                  <a:gdLst>
                    <a:gd name="connsiteX0" fmla="*/ 1068711 w 1068711"/>
                    <a:gd name="connsiteY0" fmla="*/ 0 h 1492991"/>
                    <a:gd name="connsiteX1" fmla="*/ 563297 w 1068711"/>
                    <a:gd name="connsiteY1" fmla="*/ 285958 h 1492991"/>
                    <a:gd name="connsiteX2" fmla="*/ 796053 w 1068711"/>
                    <a:gd name="connsiteY2" fmla="*/ 139654 h 1492991"/>
                    <a:gd name="connsiteX3" fmla="*/ 397042 w 1068711"/>
                    <a:gd name="connsiteY3" fmla="*/ 432262 h 1492991"/>
                    <a:gd name="connsiteX4" fmla="*/ 124385 w 1068711"/>
                    <a:gd name="connsiteY4" fmla="*/ 834598 h 1492991"/>
                    <a:gd name="connsiteX5" fmla="*/ 177586 w 1068711"/>
                    <a:gd name="connsiteY5" fmla="*/ 784721 h 1492991"/>
                    <a:gd name="connsiteX6" fmla="*/ 47908 w 1068711"/>
                    <a:gd name="connsiteY6" fmla="*/ 1054054 h 1492991"/>
                    <a:gd name="connsiteX7" fmla="*/ 17982 w 1068711"/>
                    <a:gd name="connsiteY7" fmla="*/ 1463040 h 1492991"/>
                    <a:gd name="connsiteX8" fmla="*/ 14657 w 1068711"/>
                    <a:gd name="connsiteY8" fmla="*/ 1376587 h 1492991"/>
                    <a:gd name="connsiteX9" fmla="*/ 210837 w 1068711"/>
                    <a:gd name="connsiteY9" fmla="*/ 698269 h 1492991"/>
                    <a:gd name="connsiteX10" fmla="*/ 137685 w 1068711"/>
                    <a:gd name="connsiteY10" fmla="*/ 798022 h 1492991"/>
                    <a:gd name="connsiteX11" fmla="*/ 393717 w 1068711"/>
                    <a:gd name="connsiteY11" fmla="*/ 375735 h 1492991"/>
                    <a:gd name="connsiteX12" fmla="*/ 367117 w 1068711"/>
                    <a:gd name="connsiteY12" fmla="*/ 405661 h 1492991"/>
                    <a:gd name="connsiteX13" fmla="*/ 746177 w 1068711"/>
                    <a:gd name="connsiteY13" fmla="*/ 119703 h 1492991"/>
                    <a:gd name="connsiteX14" fmla="*/ 676350 w 1068711"/>
                    <a:gd name="connsiteY14" fmla="*/ 139654 h 1492991"/>
                    <a:gd name="connsiteX15" fmla="*/ 1068711 w 1068711"/>
                    <a:gd name="connsiteY15" fmla="*/ 0 h 1492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68711" h="1492991">
                      <a:moveTo>
                        <a:pt x="1068711" y="0"/>
                      </a:moveTo>
                      <a:lnTo>
                        <a:pt x="563297" y="285958"/>
                      </a:lnTo>
                      <a:cubicBezTo>
                        <a:pt x="517854" y="309234"/>
                        <a:pt x="823762" y="115270"/>
                        <a:pt x="796053" y="139654"/>
                      </a:cubicBezTo>
                      <a:cubicBezTo>
                        <a:pt x="768344" y="164038"/>
                        <a:pt x="508987" y="316438"/>
                        <a:pt x="397042" y="432262"/>
                      </a:cubicBezTo>
                      <a:cubicBezTo>
                        <a:pt x="285097" y="548086"/>
                        <a:pt x="160961" y="775855"/>
                        <a:pt x="124385" y="834598"/>
                      </a:cubicBezTo>
                      <a:cubicBezTo>
                        <a:pt x="87809" y="893341"/>
                        <a:pt x="190332" y="748145"/>
                        <a:pt x="177586" y="784721"/>
                      </a:cubicBezTo>
                      <a:cubicBezTo>
                        <a:pt x="164840" y="821297"/>
                        <a:pt x="74509" y="941001"/>
                        <a:pt x="47908" y="1054054"/>
                      </a:cubicBezTo>
                      <a:cubicBezTo>
                        <a:pt x="21307" y="1167107"/>
                        <a:pt x="23524" y="1409285"/>
                        <a:pt x="17982" y="1463040"/>
                      </a:cubicBezTo>
                      <a:cubicBezTo>
                        <a:pt x="12440" y="1516795"/>
                        <a:pt x="-17485" y="1504049"/>
                        <a:pt x="14657" y="1376587"/>
                      </a:cubicBezTo>
                      <a:cubicBezTo>
                        <a:pt x="46799" y="1249125"/>
                        <a:pt x="190332" y="794697"/>
                        <a:pt x="210837" y="698269"/>
                      </a:cubicBezTo>
                      <a:cubicBezTo>
                        <a:pt x="231342" y="601842"/>
                        <a:pt x="107205" y="851778"/>
                        <a:pt x="137685" y="798022"/>
                      </a:cubicBezTo>
                      <a:cubicBezTo>
                        <a:pt x="168165" y="744266"/>
                        <a:pt x="355478" y="441129"/>
                        <a:pt x="393717" y="375735"/>
                      </a:cubicBezTo>
                      <a:cubicBezTo>
                        <a:pt x="431956" y="310341"/>
                        <a:pt x="308374" y="448333"/>
                        <a:pt x="367117" y="405661"/>
                      </a:cubicBezTo>
                      <a:cubicBezTo>
                        <a:pt x="425860" y="362989"/>
                        <a:pt x="694638" y="164037"/>
                        <a:pt x="746177" y="119703"/>
                      </a:cubicBezTo>
                      <a:cubicBezTo>
                        <a:pt x="797716" y="75369"/>
                        <a:pt x="676350" y="139654"/>
                        <a:pt x="676350" y="139654"/>
                      </a:cubicBezTo>
                      <a:lnTo>
                        <a:pt x="1068711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18" name="フリーフォーム 6217">
                  <a:extLst>
                    <a:ext uri="{FF2B5EF4-FFF2-40B4-BE49-F238E27FC236}">
                      <a16:creationId xmlns:a16="http://schemas.microsoft.com/office/drawing/2014/main" id="{F376BBD1-1168-89C2-B715-73FB086E0C60}"/>
                    </a:ext>
                  </a:extLst>
                </p:cNvPr>
                <p:cNvSpPr/>
                <p:nvPr/>
              </p:nvSpPr>
              <p:spPr>
                <a:xfrm>
                  <a:off x="3078923" y="1632451"/>
                  <a:ext cx="202318" cy="1035364"/>
                </a:xfrm>
                <a:custGeom>
                  <a:avLst/>
                  <a:gdLst>
                    <a:gd name="connsiteX0" fmla="*/ 111 w 202318"/>
                    <a:gd name="connsiteY0" fmla="*/ 169 h 1035364"/>
                    <a:gd name="connsiteX1" fmla="*/ 83238 w 202318"/>
                    <a:gd name="connsiteY1" fmla="*/ 555459 h 1035364"/>
                    <a:gd name="connsiteX2" fmla="*/ 86564 w 202318"/>
                    <a:gd name="connsiteY2" fmla="*/ 502257 h 1035364"/>
                    <a:gd name="connsiteX3" fmla="*/ 189641 w 202318"/>
                    <a:gd name="connsiteY3" fmla="*/ 1007671 h 1035364"/>
                    <a:gd name="connsiteX4" fmla="*/ 189641 w 202318"/>
                    <a:gd name="connsiteY4" fmla="*/ 914569 h 1035364"/>
                    <a:gd name="connsiteX5" fmla="*/ 89889 w 202318"/>
                    <a:gd name="connsiteY5" fmla="*/ 455706 h 1035364"/>
                    <a:gd name="connsiteX6" fmla="*/ 103189 w 202318"/>
                    <a:gd name="connsiteY6" fmla="*/ 495607 h 1035364"/>
                    <a:gd name="connsiteX7" fmla="*/ 111 w 202318"/>
                    <a:gd name="connsiteY7" fmla="*/ 169 h 1035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2318" h="1035364">
                      <a:moveTo>
                        <a:pt x="111" y="169"/>
                      </a:moveTo>
                      <a:cubicBezTo>
                        <a:pt x="-3214" y="10144"/>
                        <a:pt x="68829" y="471778"/>
                        <a:pt x="83238" y="555459"/>
                      </a:cubicBezTo>
                      <a:cubicBezTo>
                        <a:pt x="97647" y="639140"/>
                        <a:pt x="68830" y="426888"/>
                        <a:pt x="86564" y="502257"/>
                      </a:cubicBezTo>
                      <a:cubicBezTo>
                        <a:pt x="104298" y="577626"/>
                        <a:pt x="172462" y="938952"/>
                        <a:pt x="189641" y="1007671"/>
                      </a:cubicBezTo>
                      <a:cubicBezTo>
                        <a:pt x="206821" y="1076390"/>
                        <a:pt x="206266" y="1006563"/>
                        <a:pt x="189641" y="914569"/>
                      </a:cubicBezTo>
                      <a:cubicBezTo>
                        <a:pt x="173016" y="822575"/>
                        <a:pt x="104298" y="525533"/>
                        <a:pt x="89889" y="455706"/>
                      </a:cubicBezTo>
                      <a:cubicBezTo>
                        <a:pt x="75480" y="385879"/>
                        <a:pt x="117044" y="567651"/>
                        <a:pt x="103189" y="495607"/>
                      </a:cubicBezTo>
                      <a:cubicBezTo>
                        <a:pt x="89334" y="423563"/>
                        <a:pt x="3436" y="-9806"/>
                        <a:pt x="111" y="16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19" name="フリーフォーム 6218">
                  <a:extLst>
                    <a:ext uri="{FF2B5EF4-FFF2-40B4-BE49-F238E27FC236}">
                      <a16:creationId xmlns:a16="http://schemas.microsoft.com/office/drawing/2014/main" id="{C0540F49-85BB-F3E9-F75C-2F32EAFF5495}"/>
                    </a:ext>
                  </a:extLst>
                </p:cNvPr>
                <p:cNvSpPr/>
                <p:nvPr/>
              </p:nvSpPr>
              <p:spPr>
                <a:xfrm>
                  <a:off x="2993539" y="1792079"/>
                  <a:ext cx="193068" cy="476574"/>
                </a:xfrm>
                <a:custGeom>
                  <a:avLst/>
                  <a:gdLst>
                    <a:gd name="connsiteX0" fmla="*/ 112096 w 193068"/>
                    <a:gd name="connsiteY0" fmla="*/ 145 h 476574"/>
                    <a:gd name="connsiteX1" fmla="*/ 15668 w 193068"/>
                    <a:gd name="connsiteY1" fmla="*/ 133149 h 476574"/>
                    <a:gd name="connsiteX2" fmla="*/ 22318 w 193068"/>
                    <a:gd name="connsiteY2" fmla="*/ 375880 h 476574"/>
                    <a:gd name="connsiteX3" fmla="*/ 25644 w 193068"/>
                    <a:gd name="connsiteY3" fmla="*/ 352605 h 476574"/>
                    <a:gd name="connsiteX4" fmla="*/ 138697 w 193068"/>
                    <a:gd name="connsiteY4" fmla="*/ 475633 h 476574"/>
                    <a:gd name="connsiteX5" fmla="*/ 142022 w 193068"/>
                    <a:gd name="connsiteY5" fmla="*/ 412456 h 476574"/>
                    <a:gd name="connsiteX6" fmla="*/ 188573 w 193068"/>
                    <a:gd name="connsiteY6" fmla="*/ 472308 h 476574"/>
                    <a:gd name="connsiteX7" fmla="*/ 15668 w 193068"/>
                    <a:gd name="connsiteY7" fmla="*/ 326004 h 476574"/>
                    <a:gd name="connsiteX8" fmla="*/ 18993 w 193068"/>
                    <a:gd name="connsiteY8" fmla="*/ 156424 h 476574"/>
                    <a:gd name="connsiteX9" fmla="*/ 112096 w 193068"/>
                    <a:gd name="connsiteY9" fmla="*/ 145 h 476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3068" h="476574">
                      <a:moveTo>
                        <a:pt x="112096" y="145"/>
                      </a:moveTo>
                      <a:cubicBezTo>
                        <a:pt x="111542" y="-3734"/>
                        <a:pt x="30631" y="70526"/>
                        <a:pt x="15668" y="133149"/>
                      </a:cubicBezTo>
                      <a:cubicBezTo>
                        <a:pt x="705" y="195772"/>
                        <a:pt x="20655" y="339304"/>
                        <a:pt x="22318" y="375880"/>
                      </a:cubicBezTo>
                      <a:cubicBezTo>
                        <a:pt x="23981" y="412456"/>
                        <a:pt x="6247" y="335980"/>
                        <a:pt x="25644" y="352605"/>
                      </a:cubicBezTo>
                      <a:cubicBezTo>
                        <a:pt x="45040" y="369231"/>
                        <a:pt x="119301" y="465658"/>
                        <a:pt x="138697" y="475633"/>
                      </a:cubicBezTo>
                      <a:cubicBezTo>
                        <a:pt x="158093" y="485608"/>
                        <a:pt x="133709" y="413010"/>
                        <a:pt x="142022" y="412456"/>
                      </a:cubicBezTo>
                      <a:cubicBezTo>
                        <a:pt x="150335" y="411902"/>
                        <a:pt x="209632" y="486717"/>
                        <a:pt x="188573" y="472308"/>
                      </a:cubicBezTo>
                      <a:cubicBezTo>
                        <a:pt x="167514" y="457899"/>
                        <a:pt x="43931" y="378651"/>
                        <a:pt x="15668" y="326004"/>
                      </a:cubicBezTo>
                      <a:cubicBezTo>
                        <a:pt x="-12595" y="273357"/>
                        <a:pt x="2922" y="204638"/>
                        <a:pt x="18993" y="156424"/>
                      </a:cubicBezTo>
                      <a:cubicBezTo>
                        <a:pt x="35064" y="108210"/>
                        <a:pt x="112650" y="4024"/>
                        <a:pt x="112096" y="1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0" name="フリーフォーム 6219">
                  <a:extLst>
                    <a:ext uri="{FF2B5EF4-FFF2-40B4-BE49-F238E27FC236}">
                      <a16:creationId xmlns:a16="http://schemas.microsoft.com/office/drawing/2014/main" id="{BB45C0C2-A6E5-D01B-1717-7A33834CFF9E}"/>
                    </a:ext>
                  </a:extLst>
                </p:cNvPr>
                <p:cNvSpPr/>
                <p:nvPr/>
              </p:nvSpPr>
              <p:spPr>
                <a:xfrm>
                  <a:off x="4245087" y="202467"/>
                  <a:ext cx="536025" cy="620817"/>
                </a:xfrm>
                <a:custGeom>
                  <a:avLst/>
                  <a:gdLst>
                    <a:gd name="connsiteX0" fmla="*/ 1054 w 536025"/>
                    <a:gd name="connsiteY0" fmla="*/ 364 h 620817"/>
                    <a:gd name="connsiteX1" fmla="*/ 423341 w 536025"/>
                    <a:gd name="connsiteY1" fmla="*/ 389399 h 620817"/>
                    <a:gd name="connsiteX2" fmla="*/ 523093 w 536025"/>
                    <a:gd name="connsiteY2" fmla="*/ 612180 h 620817"/>
                    <a:gd name="connsiteX3" fmla="*/ 503143 w 536025"/>
                    <a:gd name="connsiteY3" fmla="*/ 539028 h 620817"/>
                    <a:gd name="connsiteX4" fmla="*/ 237136 w 536025"/>
                    <a:gd name="connsiteY4" fmla="*/ 206519 h 620817"/>
                    <a:gd name="connsiteX5" fmla="*/ 300312 w 536025"/>
                    <a:gd name="connsiteY5" fmla="*/ 316247 h 620817"/>
                    <a:gd name="connsiteX6" fmla="*/ 1054 w 536025"/>
                    <a:gd name="connsiteY6" fmla="*/ 364 h 620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6025" h="620817">
                      <a:moveTo>
                        <a:pt x="1054" y="364"/>
                      </a:moveTo>
                      <a:cubicBezTo>
                        <a:pt x="21559" y="12556"/>
                        <a:pt x="336335" y="287430"/>
                        <a:pt x="423341" y="389399"/>
                      </a:cubicBezTo>
                      <a:cubicBezTo>
                        <a:pt x="510348" y="491368"/>
                        <a:pt x="509793" y="587242"/>
                        <a:pt x="523093" y="612180"/>
                      </a:cubicBezTo>
                      <a:cubicBezTo>
                        <a:pt x="536393" y="637118"/>
                        <a:pt x="550802" y="606638"/>
                        <a:pt x="503143" y="539028"/>
                      </a:cubicBezTo>
                      <a:cubicBezTo>
                        <a:pt x="455484" y="471418"/>
                        <a:pt x="270941" y="243649"/>
                        <a:pt x="237136" y="206519"/>
                      </a:cubicBezTo>
                      <a:cubicBezTo>
                        <a:pt x="203331" y="169389"/>
                        <a:pt x="335226" y="346727"/>
                        <a:pt x="300312" y="316247"/>
                      </a:cubicBezTo>
                      <a:cubicBezTo>
                        <a:pt x="265398" y="285767"/>
                        <a:pt x="-19451" y="-11828"/>
                        <a:pt x="1054" y="36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1" name="フリーフォーム 6220">
                  <a:extLst>
                    <a:ext uri="{FF2B5EF4-FFF2-40B4-BE49-F238E27FC236}">
                      <a16:creationId xmlns:a16="http://schemas.microsoft.com/office/drawing/2014/main" id="{3B734536-7B2B-5C02-7D30-5DA1CC70A233}"/>
                    </a:ext>
                  </a:extLst>
                </p:cNvPr>
                <p:cNvSpPr/>
                <p:nvPr/>
              </p:nvSpPr>
              <p:spPr>
                <a:xfrm>
                  <a:off x="4368685" y="574383"/>
                  <a:ext cx="629115" cy="685870"/>
                </a:xfrm>
                <a:custGeom>
                  <a:avLst/>
                  <a:gdLst>
                    <a:gd name="connsiteX0" fmla="*/ 484 w 629115"/>
                    <a:gd name="connsiteY0" fmla="*/ 858 h 685870"/>
                    <a:gd name="connsiteX1" fmla="*/ 369570 w 629115"/>
                    <a:gd name="connsiteY1" fmla="*/ 200363 h 685870"/>
                    <a:gd name="connsiteX2" fmla="*/ 562425 w 629115"/>
                    <a:gd name="connsiteY2" fmla="*/ 423144 h 685870"/>
                    <a:gd name="connsiteX3" fmla="*/ 628927 w 629115"/>
                    <a:gd name="connsiteY3" fmla="*/ 685826 h 685870"/>
                    <a:gd name="connsiteX4" fmla="*/ 582375 w 629115"/>
                    <a:gd name="connsiteY4" fmla="*/ 403194 h 685870"/>
                    <a:gd name="connsiteX5" fmla="*/ 579050 w 629115"/>
                    <a:gd name="connsiteY5" fmla="*/ 443095 h 685870"/>
                    <a:gd name="connsiteX6" fmla="*/ 269817 w 629115"/>
                    <a:gd name="connsiteY6" fmla="*/ 103936 h 685870"/>
                    <a:gd name="connsiteX7" fmla="*/ 289767 w 629115"/>
                    <a:gd name="connsiteY7" fmla="*/ 127211 h 685870"/>
                    <a:gd name="connsiteX8" fmla="*/ 484 w 629115"/>
                    <a:gd name="connsiteY8" fmla="*/ 858 h 685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9115" h="685870">
                      <a:moveTo>
                        <a:pt x="484" y="858"/>
                      </a:moveTo>
                      <a:cubicBezTo>
                        <a:pt x="13784" y="13050"/>
                        <a:pt x="275913" y="129982"/>
                        <a:pt x="369570" y="200363"/>
                      </a:cubicBezTo>
                      <a:cubicBezTo>
                        <a:pt x="463227" y="270744"/>
                        <a:pt x="519199" y="342234"/>
                        <a:pt x="562425" y="423144"/>
                      </a:cubicBezTo>
                      <a:cubicBezTo>
                        <a:pt x="605651" y="504055"/>
                        <a:pt x="625602" y="689151"/>
                        <a:pt x="628927" y="685826"/>
                      </a:cubicBezTo>
                      <a:cubicBezTo>
                        <a:pt x="632252" y="682501"/>
                        <a:pt x="590688" y="443649"/>
                        <a:pt x="582375" y="403194"/>
                      </a:cubicBezTo>
                      <a:cubicBezTo>
                        <a:pt x="574062" y="362739"/>
                        <a:pt x="631143" y="492971"/>
                        <a:pt x="579050" y="443095"/>
                      </a:cubicBezTo>
                      <a:cubicBezTo>
                        <a:pt x="526957" y="393219"/>
                        <a:pt x="318031" y="156583"/>
                        <a:pt x="269817" y="103936"/>
                      </a:cubicBezTo>
                      <a:cubicBezTo>
                        <a:pt x="221603" y="51289"/>
                        <a:pt x="327451" y="144391"/>
                        <a:pt x="289767" y="127211"/>
                      </a:cubicBezTo>
                      <a:cubicBezTo>
                        <a:pt x="252083" y="110031"/>
                        <a:pt x="-12816" y="-11334"/>
                        <a:pt x="484" y="8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2" name="フリーフォーム 6221">
                  <a:extLst>
                    <a:ext uri="{FF2B5EF4-FFF2-40B4-BE49-F238E27FC236}">
                      <a16:creationId xmlns:a16="http://schemas.microsoft.com/office/drawing/2014/main" id="{103ADF9C-E9E9-14B0-14E5-FE051888456B}"/>
                    </a:ext>
                  </a:extLst>
                </p:cNvPr>
                <p:cNvSpPr/>
                <p:nvPr/>
              </p:nvSpPr>
              <p:spPr>
                <a:xfrm>
                  <a:off x="5007274" y="1103177"/>
                  <a:ext cx="184089" cy="1266989"/>
                </a:xfrm>
                <a:custGeom>
                  <a:avLst/>
                  <a:gdLst>
                    <a:gd name="connsiteX0" fmla="*/ 313 w 184089"/>
                    <a:gd name="connsiteY0" fmla="*/ 753 h 1266989"/>
                    <a:gd name="connsiteX1" fmla="*/ 129991 w 184089"/>
                    <a:gd name="connsiteY1" fmla="*/ 403089 h 1266989"/>
                    <a:gd name="connsiteX2" fmla="*/ 106716 w 184089"/>
                    <a:gd name="connsiteY2" fmla="*/ 948404 h 1266989"/>
                    <a:gd name="connsiteX3" fmla="*/ 126666 w 184089"/>
                    <a:gd name="connsiteY3" fmla="*/ 871927 h 1266989"/>
                    <a:gd name="connsiteX4" fmla="*/ 53514 w 184089"/>
                    <a:gd name="connsiteY4" fmla="*/ 1264288 h 1266989"/>
                    <a:gd name="connsiteX5" fmla="*/ 123341 w 184089"/>
                    <a:gd name="connsiteY5" fmla="*/ 1024881 h 1266989"/>
                    <a:gd name="connsiteX6" fmla="*/ 179868 w 184089"/>
                    <a:gd name="connsiteY6" fmla="*/ 639171 h 1266989"/>
                    <a:gd name="connsiteX7" fmla="*/ 166567 w 184089"/>
                    <a:gd name="connsiteY7" fmla="*/ 665771 h 1266989"/>
                    <a:gd name="connsiteX8" fmla="*/ 60165 w 184089"/>
                    <a:gd name="connsiteY8" fmla="*/ 226859 h 1266989"/>
                    <a:gd name="connsiteX9" fmla="*/ 93415 w 184089"/>
                    <a:gd name="connsiteY9" fmla="*/ 300011 h 1266989"/>
                    <a:gd name="connsiteX10" fmla="*/ 313 w 184089"/>
                    <a:gd name="connsiteY10" fmla="*/ 753 h 1266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4089" h="1266989">
                      <a:moveTo>
                        <a:pt x="313" y="753"/>
                      </a:moveTo>
                      <a:cubicBezTo>
                        <a:pt x="6409" y="17933"/>
                        <a:pt x="112257" y="245147"/>
                        <a:pt x="129991" y="403089"/>
                      </a:cubicBezTo>
                      <a:cubicBezTo>
                        <a:pt x="147725" y="561031"/>
                        <a:pt x="107270" y="870264"/>
                        <a:pt x="106716" y="948404"/>
                      </a:cubicBezTo>
                      <a:cubicBezTo>
                        <a:pt x="106162" y="1026544"/>
                        <a:pt x="135533" y="819280"/>
                        <a:pt x="126666" y="871927"/>
                      </a:cubicBezTo>
                      <a:cubicBezTo>
                        <a:pt x="117799" y="924574"/>
                        <a:pt x="54068" y="1238796"/>
                        <a:pt x="53514" y="1264288"/>
                      </a:cubicBezTo>
                      <a:cubicBezTo>
                        <a:pt x="52960" y="1289780"/>
                        <a:pt x="102282" y="1129067"/>
                        <a:pt x="123341" y="1024881"/>
                      </a:cubicBezTo>
                      <a:cubicBezTo>
                        <a:pt x="144400" y="920695"/>
                        <a:pt x="172664" y="699023"/>
                        <a:pt x="179868" y="639171"/>
                      </a:cubicBezTo>
                      <a:cubicBezTo>
                        <a:pt x="187072" y="579319"/>
                        <a:pt x="186517" y="734490"/>
                        <a:pt x="166567" y="665771"/>
                      </a:cubicBezTo>
                      <a:cubicBezTo>
                        <a:pt x="146617" y="597052"/>
                        <a:pt x="72357" y="287819"/>
                        <a:pt x="60165" y="226859"/>
                      </a:cubicBezTo>
                      <a:cubicBezTo>
                        <a:pt x="47973" y="165899"/>
                        <a:pt x="107824" y="334370"/>
                        <a:pt x="93415" y="300011"/>
                      </a:cubicBezTo>
                      <a:cubicBezTo>
                        <a:pt x="79006" y="265652"/>
                        <a:pt x="-5783" y="-16427"/>
                        <a:pt x="313" y="7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3" name="フリーフォーム 6222">
                  <a:extLst>
                    <a:ext uri="{FF2B5EF4-FFF2-40B4-BE49-F238E27FC236}">
                      <a16:creationId xmlns:a16="http://schemas.microsoft.com/office/drawing/2014/main" id="{E3DABFB4-C1B1-CBA0-D139-BB1790E3CB54}"/>
                    </a:ext>
                  </a:extLst>
                </p:cNvPr>
                <p:cNvSpPr/>
                <p:nvPr/>
              </p:nvSpPr>
              <p:spPr>
                <a:xfrm>
                  <a:off x="4681605" y="739789"/>
                  <a:ext cx="139086" cy="527632"/>
                </a:xfrm>
                <a:custGeom>
                  <a:avLst/>
                  <a:gdLst>
                    <a:gd name="connsiteX0" fmla="*/ 3448 w 139086"/>
                    <a:gd name="connsiteY0" fmla="*/ 15007 h 527632"/>
                    <a:gd name="connsiteX1" fmla="*/ 40024 w 139086"/>
                    <a:gd name="connsiteY1" fmla="*/ 51583 h 527632"/>
                    <a:gd name="connsiteX2" fmla="*/ 103201 w 139086"/>
                    <a:gd name="connsiteY2" fmla="*/ 237788 h 527632"/>
                    <a:gd name="connsiteX3" fmla="*/ 106526 w 139086"/>
                    <a:gd name="connsiteY3" fmla="*/ 527071 h 527632"/>
                    <a:gd name="connsiteX4" fmla="*/ 136452 w 139086"/>
                    <a:gd name="connsiteY4" fmla="*/ 314265 h 527632"/>
                    <a:gd name="connsiteX5" fmla="*/ 136452 w 139086"/>
                    <a:gd name="connsiteY5" fmla="*/ 423993 h 527632"/>
                    <a:gd name="connsiteX6" fmla="*/ 126476 w 139086"/>
                    <a:gd name="connsiteY6" fmla="*/ 267714 h 527632"/>
                    <a:gd name="connsiteX7" fmla="*/ 3448 w 139086"/>
                    <a:gd name="connsiteY7" fmla="*/ 15007 h 527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9086" h="527632">
                      <a:moveTo>
                        <a:pt x="3448" y="15007"/>
                      </a:moveTo>
                      <a:cubicBezTo>
                        <a:pt x="-10961" y="-21015"/>
                        <a:pt x="23399" y="14453"/>
                        <a:pt x="40024" y="51583"/>
                      </a:cubicBezTo>
                      <a:cubicBezTo>
                        <a:pt x="56650" y="88713"/>
                        <a:pt x="92117" y="158540"/>
                        <a:pt x="103201" y="237788"/>
                      </a:cubicBezTo>
                      <a:cubicBezTo>
                        <a:pt x="114285" y="317036"/>
                        <a:pt x="100984" y="514325"/>
                        <a:pt x="106526" y="527071"/>
                      </a:cubicBezTo>
                      <a:cubicBezTo>
                        <a:pt x="112068" y="539817"/>
                        <a:pt x="131464" y="331445"/>
                        <a:pt x="136452" y="314265"/>
                      </a:cubicBezTo>
                      <a:cubicBezTo>
                        <a:pt x="141440" y="297085"/>
                        <a:pt x="138115" y="431751"/>
                        <a:pt x="136452" y="423993"/>
                      </a:cubicBezTo>
                      <a:cubicBezTo>
                        <a:pt x="134789" y="416235"/>
                        <a:pt x="142547" y="335878"/>
                        <a:pt x="126476" y="267714"/>
                      </a:cubicBezTo>
                      <a:cubicBezTo>
                        <a:pt x="110405" y="199550"/>
                        <a:pt x="17857" y="51029"/>
                        <a:pt x="3448" y="150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4" name="フリーフォーム 6223">
                  <a:extLst>
                    <a:ext uri="{FF2B5EF4-FFF2-40B4-BE49-F238E27FC236}">
                      <a16:creationId xmlns:a16="http://schemas.microsoft.com/office/drawing/2014/main" id="{9378244B-B042-B3E9-4C13-F49752597B03}"/>
                    </a:ext>
                  </a:extLst>
                </p:cNvPr>
                <p:cNvSpPr/>
                <p:nvPr/>
              </p:nvSpPr>
              <p:spPr>
                <a:xfrm>
                  <a:off x="4287578" y="1160989"/>
                  <a:ext cx="533309" cy="279235"/>
                </a:xfrm>
                <a:custGeom>
                  <a:avLst/>
                  <a:gdLst>
                    <a:gd name="connsiteX0" fmla="*/ 1789 w 533309"/>
                    <a:gd name="connsiteY0" fmla="*/ 278775 h 279235"/>
                    <a:gd name="connsiteX1" fmla="*/ 530479 w 533309"/>
                    <a:gd name="connsiteY1" fmla="*/ 2793 h 279235"/>
                    <a:gd name="connsiteX2" fmla="*/ 217920 w 533309"/>
                    <a:gd name="connsiteY2" fmla="*/ 132471 h 279235"/>
                    <a:gd name="connsiteX3" fmla="*/ 354249 w 533309"/>
                    <a:gd name="connsiteY3" fmla="*/ 69295 h 279235"/>
                    <a:gd name="connsiteX4" fmla="*/ 1789 w 533309"/>
                    <a:gd name="connsiteY4" fmla="*/ 278775 h 279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309" h="279235">
                      <a:moveTo>
                        <a:pt x="1789" y="278775"/>
                      </a:moveTo>
                      <a:cubicBezTo>
                        <a:pt x="31161" y="267691"/>
                        <a:pt x="494457" y="27177"/>
                        <a:pt x="530479" y="2793"/>
                      </a:cubicBezTo>
                      <a:cubicBezTo>
                        <a:pt x="566501" y="-21591"/>
                        <a:pt x="247292" y="121387"/>
                        <a:pt x="217920" y="132471"/>
                      </a:cubicBezTo>
                      <a:cubicBezTo>
                        <a:pt x="188548" y="143555"/>
                        <a:pt x="394704" y="41032"/>
                        <a:pt x="354249" y="69295"/>
                      </a:cubicBezTo>
                      <a:cubicBezTo>
                        <a:pt x="313794" y="97558"/>
                        <a:pt x="-27583" y="289859"/>
                        <a:pt x="1789" y="2787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5" name="フリーフォーム 6224">
                  <a:extLst>
                    <a:ext uri="{FF2B5EF4-FFF2-40B4-BE49-F238E27FC236}">
                      <a16:creationId xmlns:a16="http://schemas.microsoft.com/office/drawing/2014/main" id="{122E5545-42EE-3B27-077F-191DC296DFCD}"/>
                    </a:ext>
                  </a:extLst>
                </p:cNvPr>
                <p:cNvSpPr/>
                <p:nvPr/>
              </p:nvSpPr>
              <p:spPr>
                <a:xfrm>
                  <a:off x="4611806" y="1138287"/>
                  <a:ext cx="276078" cy="904753"/>
                </a:xfrm>
                <a:custGeom>
                  <a:avLst/>
                  <a:gdLst>
                    <a:gd name="connsiteX0" fmla="*/ 276078 w 276078"/>
                    <a:gd name="connsiteY0" fmla="*/ 55421 h 904753"/>
                    <a:gd name="connsiteX1" fmla="*/ 252802 w 276078"/>
                    <a:gd name="connsiteY1" fmla="*/ 843467 h 904753"/>
                    <a:gd name="connsiteX2" fmla="*/ 216226 w 276078"/>
                    <a:gd name="connsiteY2" fmla="*/ 853442 h 904753"/>
                    <a:gd name="connsiteX3" fmla="*/ 95 w 276078"/>
                    <a:gd name="connsiteY3" fmla="*/ 856768 h 904753"/>
                    <a:gd name="connsiteX4" fmla="*/ 189625 w 276078"/>
                    <a:gd name="connsiteY4" fmla="*/ 820192 h 904753"/>
                    <a:gd name="connsiteX5" fmla="*/ 252802 w 276078"/>
                    <a:gd name="connsiteY5" fmla="*/ 148523 h 904753"/>
                    <a:gd name="connsiteX6" fmla="*/ 276078 w 276078"/>
                    <a:gd name="connsiteY6" fmla="*/ 55421 h 904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6078" h="904753">
                      <a:moveTo>
                        <a:pt x="276078" y="55421"/>
                      </a:moveTo>
                      <a:cubicBezTo>
                        <a:pt x="276078" y="171245"/>
                        <a:pt x="262777" y="710464"/>
                        <a:pt x="252802" y="843467"/>
                      </a:cubicBezTo>
                      <a:cubicBezTo>
                        <a:pt x="242827" y="976471"/>
                        <a:pt x="258344" y="851225"/>
                        <a:pt x="216226" y="853442"/>
                      </a:cubicBezTo>
                      <a:cubicBezTo>
                        <a:pt x="174108" y="855659"/>
                        <a:pt x="4528" y="862310"/>
                        <a:pt x="95" y="856768"/>
                      </a:cubicBezTo>
                      <a:cubicBezTo>
                        <a:pt x="-4338" y="851226"/>
                        <a:pt x="147507" y="938233"/>
                        <a:pt x="189625" y="820192"/>
                      </a:cubicBezTo>
                      <a:cubicBezTo>
                        <a:pt x="231743" y="702151"/>
                        <a:pt x="240610" y="274876"/>
                        <a:pt x="252802" y="148523"/>
                      </a:cubicBezTo>
                      <a:cubicBezTo>
                        <a:pt x="264994" y="22170"/>
                        <a:pt x="276078" y="-60403"/>
                        <a:pt x="276078" y="55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6" name="フリーフォーム 6225">
                  <a:extLst>
                    <a:ext uri="{FF2B5EF4-FFF2-40B4-BE49-F238E27FC236}">
                      <a16:creationId xmlns:a16="http://schemas.microsoft.com/office/drawing/2014/main" id="{8E5A9922-2A11-344E-89AB-14CAF891E81D}"/>
                    </a:ext>
                  </a:extLst>
                </p:cNvPr>
                <p:cNvSpPr/>
                <p:nvPr/>
              </p:nvSpPr>
              <p:spPr>
                <a:xfrm>
                  <a:off x="4382434" y="1188210"/>
                  <a:ext cx="506195" cy="829240"/>
                </a:xfrm>
                <a:custGeom>
                  <a:avLst/>
                  <a:gdLst>
                    <a:gd name="connsiteX0" fmla="*/ 505450 w 506195"/>
                    <a:gd name="connsiteY0" fmla="*/ 2173 h 829240"/>
                    <a:gd name="connsiteX1" fmla="*/ 3361 w 506195"/>
                    <a:gd name="connsiteY1" fmla="*/ 211653 h 829240"/>
                    <a:gd name="connsiteX2" fmla="*/ 276018 w 506195"/>
                    <a:gd name="connsiteY2" fmla="*/ 81975 h 829240"/>
                    <a:gd name="connsiteX3" fmla="*/ 66538 w 506195"/>
                    <a:gd name="connsiteY3" fmla="*/ 198353 h 829240"/>
                    <a:gd name="connsiteX4" fmla="*/ 46587 w 506195"/>
                    <a:gd name="connsiteY4" fmla="*/ 344657 h 829240"/>
                    <a:gd name="connsiteX5" fmla="*/ 46587 w 506195"/>
                    <a:gd name="connsiteY5" fmla="*/ 281480 h 829240"/>
                    <a:gd name="connsiteX6" fmla="*/ 109764 w 506195"/>
                    <a:gd name="connsiteY6" fmla="*/ 600689 h 829240"/>
                    <a:gd name="connsiteX7" fmla="*/ 113089 w 506195"/>
                    <a:gd name="connsiteY7" fmla="*/ 431109 h 829240"/>
                    <a:gd name="connsiteX8" fmla="*/ 179591 w 506195"/>
                    <a:gd name="connsiteY8" fmla="*/ 823470 h 829240"/>
                    <a:gd name="connsiteX9" fmla="*/ 152990 w 506195"/>
                    <a:gd name="connsiteY9" fmla="*/ 637265 h 829240"/>
                    <a:gd name="connsiteX10" fmla="*/ 19986 w 506195"/>
                    <a:gd name="connsiteY10" fmla="*/ 258205 h 829240"/>
                    <a:gd name="connsiteX11" fmla="*/ 276018 w 506195"/>
                    <a:gd name="connsiteY11" fmla="*/ 151802 h 829240"/>
                    <a:gd name="connsiteX12" fmla="*/ 119739 w 506195"/>
                    <a:gd name="connsiteY12" fmla="*/ 105250 h 829240"/>
                    <a:gd name="connsiteX13" fmla="*/ 505450 w 506195"/>
                    <a:gd name="connsiteY13" fmla="*/ 2173 h 829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6195" h="829240">
                      <a:moveTo>
                        <a:pt x="505450" y="2173"/>
                      </a:moveTo>
                      <a:cubicBezTo>
                        <a:pt x="486054" y="19907"/>
                        <a:pt x="41600" y="198353"/>
                        <a:pt x="3361" y="211653"/>
                      </a:cubicBezTo>
                      <a:cubicBezTo>
                        <a:pt x="-34878" y="224953"/>
                        <a:pt x="265489" y="84192"/>
                        <a:pt x="276018" y="81975"/>
                      </a:cubicBezTo>
                      <a:cubicBezTo>
                        <a:pt x="286547" y="79758"/>
                        <a:pt x="104776" y="154573"/>
                        <a:pt x="66538" y="198353"/>
                      </a:cubicBezTo>
                      <a:cubicBezTo>
                        <a:pt x="28300" y="242133"/>
                        <a:pt x="49912" y="330803"/>
                        <a:pt x="46587" y="344657"/>
                      </a:cubicBezTo>
                      <a:cubicBezTo>
                        <a:pt x="43262" y="358511"/>
                        <a:pt x="36057" y="238808"/>
                        <a:pt x="46587" y="281480"/>
                      </a:cubicBezTo>
                      <a:cubicBezTo>
                        <a:pt x="57116" y="324152"/>
                        <a:pt x="98680" y="575751"/>
                        <a:pt x="109764" y="600689"/>
                      </a:cubicBezTo>
                      <a:cubicBezTo>
                        <a:pt x="120848" y="625627"/>
                        <a:pt x="101451" y="393979"/>
                        <a:pt x="113089" y="431109"/>
                      </a:cubicBezTo>
                      <a:cubicBezTo>
                        <a:pt x="124727" y="468239"/>
                        <a:pt x="172941" y="789111"/>
                        <a:pt x="179591" y="823470"/>
                      </a:cubicBezTo>
                      <a:cubicBezTo>
                        <a:pt x="186241" y="857829"/>
                        <a:pt x="179591" y="731476"/>
                        <a:pt x="152990" y="637265"/>
                      </a:cubicBezTo>
                      <a:cubicBezTo>
                        <a:pt x="126389" y="543054"/>
                        <a:pt x="-519" y="339115"/>
                        <a:pt x="19986" y="258205"/>
                      </a:cubicBezTo>
                      <a:cubicBezTo>
                        <a:pt x="40491" y="177295"/>
                        <a:pt x="259392" y="177295"/>
                        <a:pt x="276018" y="151802"/>
                      </a:cubicBezTo>
                      <a:cubicBezTo>
                        <a:pt x="292644" y="126309"/>
                        <a:pt x="79838" y="130188"/>
                        <a:pt x="119739" y="105250"/>
                      </a:cubicBezTo>
                      <a:cubicBezTo>
                        <a:pt x="159640" y="80312"/>
                        <a:pt x="524846" y="-15561"/>
                        <a:pt x="505450" y="217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7" name="フリーフォーム 6226">
                  <a:extLst>
                    <a:ext uri="{FF2B5EF4-FFF2-40B4-BE49-F238E27FC236}">
                      <a16:creationId xmlns:a16="http://schemas.microsoft.com/office/drawing/2014/main" id="{B393263F-F180-3A61-6EC7-C4C019105B48}"/>
                    </a:ext>
                  </a:extLst>
                </p:cNvPr>
                <p:cNvSpPr/>
                <p:nvPr/>
              </p:nvSpPr>
              <p:spPr>
                <a:xfrm>
                  <a:off x="4269230" y="1466231"/>
                  <a:ext cx="293779" cy="697548"/>
                </a:xfrm>
                <a:custGeom>
                  <a:avLst/>
                  <a:gdLst>
                    <a:gd name="connsiteX0" fmla="*/ 6837 w 293779"/>
                    <a:gd name="connsiteY0" fmla="*/ 6784 h 697548"/>
                    <a:gd name="connsiteX1" fmla="*/ 272844 w 293779"/>
                    <a:gd name="connsiteY1" fmla="*/ 648527 h 697548"/>
                    <a:gd name="connsiteX2" fmla="*/ 252894 w 293779"/>
                    <a:gd name="connsiteY2" fmla="*/ 605301 h 697548"/>
                    <a:gd name="connsiteX3" fmla="*/ 63363 w 293779"/>
                    <a:gd name="connsiteY3" fmla="*/ 222915 h 697548"/>
                    <a:gd name="connsiteX4" fmla="*/ 76664 w 293779"/>
                    <a:gd name="connsiteY4" fmla="*/ 306042 h 697548"/>
                    <a:gd name="connsiteX5" fmla="*/ 6837 w 293779"/>
                    <a:gd name="connsiteY5" fmla="*/ 6784 h 697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3779" h="697548">
                      <a:moveTo>
                        <a:pt x="6837" y="6784"/>
                      </a:moveTo>
                      <a:cubicBezTo>
                        <a:pt x="39534" y="63865"/>
                        <a:pt x="231835" y="548774"/>
                        <a:pt x="272844" y="648527"/>
                      </a:cubicBezTo>
                      <a:cubicBezTo>
                        <a:pt x="313854" y="748280"/>
                        <a:pt x="287808" y="676236"/>
                        <a:pt x="252894" y="605301"/>
                      </a:cubicBezTo>
                      <a:cubicBezTo>
                        <a:pt x="217981" y="534366"/>
                        <a:pt x="92735" y="272792"/>
                        <a:pt x="63363" y="222915"/>
                      </a:cubicBezTo>
                      <a:cubicBezTo>
                        <a:pt x="33991" y="173038"/>
                        <a:pt x="84422" y="341510"/>
                        <a:pt x="76664" y="306042"/>
                      </a:cubicBezTo>
                      <a:cubicBezTo>
                        <a:pt x="68906" y="270574"/>
                        <a:pt x="-25860" y="-50297"/>
                        <a:pt x="6837" y="678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8" name="フリーフォーム 6227">
                  <a:extLst>
                    <a:ext uri="{FF2B5EF4-FFF2-40B4-BE49-F238E27FC236}">
                      <a16:creationId xmlns:a16="http://schemas.microsoft.com/office/drawing/2014/main" id="{58CE4E50-5CDA-42A1-3A34-ABC03450BAFA}"/>
                    </a:ext>
                  </a:extLst>
                </p:cNvPr>
                <p:cNvSpPr/>
                <p:nvPr/>
              </p:nvSpPr>
              <p:spPr>
                <a:xfrm>
                  <a:off x="4525283" y="1345359"/>
                  <a:ext cx="279038" cy="577217"/>
                </a:xfrm>
                <a:custGeom>
                  <a:avLst/>
                  <a:gdLst>
                    <a:gd name="connsiteX0" fmla="*/ 166 w 279038"/>
                    <a:gd name="connsiteY0" fmla="*/ 134306 h 577217"/>
                    <a:gd name="connsiteX1" fmla="*/ 262848 w 279038"/>
                    <a:gd name="connsiteY1" fmla="*/ 21253 h 577217"/>
                    <a:gd name="connsiteX2" fmla="*/ 246222 w 279038"/>
                    <a:gd name="connsiteY2" fmla="*/ 24578 h 577217"/>
                    <a:gd name="connsiteX3" fmla="*/ 209646 w 279038"/>
                    <a:gd name="connsiteY3" fmla="*/ 134306 h 577217"/>
                    <a:gd name="connsiteX4" fmla="*/ 222947 w 279038"/>
                    <a:gd name="connsiteY4" fmla="*/ 91080 h 577217"/>
                    <a:gd name="connsiteX5" fmla="*/ 256198 w 279038"/>
                    <a:gd name="connsiteY5" fmla="*/ 529992 h 577217"/>
                    <a:gd name="connsiteX6" fmla="*/ 209646 w 279038"/>
                    <a:gd name="connsiteY6" fmla="*/ 563243 h 577217"/>
                    <a:gd name="connsiteX7" fmla="*/ 103244 w 279038"/>
                    <a:gd name="connsiteY7" fmla="*/ 576544 h 577217"/>
                    <a:gd name="connsiteX8" fmla="*/ 212972 w 279038"/>
                    <a:gd name="connsiteY8" fmla="*/ 553268 h 577217"/>
                    <a:gd name="connsiteX9" fmla="*/ 269498 w 279038"/>
                    <a:gd name="connsiteY9" fmla="*/ 377038 h 577217"/>
                    <a:gd name="connsiteX10" fmla="*/ 239572 w 279038"/>
                    <a:gd name="connsiteY10" fmla="*/ 41204 h 577217"/>
                    <a:gd name="connsiteX11" fmla="*/ 222947 w 279038"/>
                    <a:gd name="connsiteY11" fmla="*/ 14603 h 577217"/>
                    <a:gd name="connsiteX12" fmla="*/ 166 w 279038"/>
                    <a:gd name="connsiteY12" fmla="*/ 134306 h 577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9038" h="577217">
                      <a:moveTo>
                        <a:pt x="166" y="134306"/>
                      </a:moveTo>
                      <a:cubicBezTo>
                        <a:pt x="6816" y="135414"/>
                        <a:pt x="262848" y="21253"/>
                        <a:pt x="262848" y="21253"/>
                      </a:cubicBezTo>
                      <a:cubicBezTo>
                        <a:pt x="303857" y="2965"/>
                        <a:pt x="255089" y="5736"/>
                        <a:pt x="246222" y="24578"/>
                      </a:cubicBezTo>
                      <a:cubicBezTo>
                        <a:pt x="237355" y="43420"/>
                        <a:pt x="213525" y="123222"/>
                        <a:pt x="209646" y="134306"/>
                      </a:cubicBezTo>
                      <a:cubicBezTo>
                        <a:pt x="205767" y="145390"/>
                        <a:pt x="215188" y="25132"/>
                        <a:pt x="222947" y="91080"/>
                      </a:cubicBezTo>
                      <a:cubicBezTo>
                        <a:pt x="230706" y="157028"/>
                        <a:pt x="258415" y="451298"/>
                        <a:pt x="256198" y="529992"/>
                      </a:cubicBezTo>
                      <a:cubicBezTo>
                        <a:pt x="253981" y="608686"/>
                        <a:pt x="235138" y="555484"/>
                        <a:pt x="209646" y="563243"/>
                      </a:cubicBezTo>
                      <a:cubicBezTo>
                        <a:pt x="184154" y="571002"/>
                        <a:pt x="102690" y="578207"/>
                        <a:pt x="103244" y="576544"/>
                      </a:cubicBezTo>
                      <a:cubicBezTo>
                        <a:pt x="103798" y="574882"/>
                        <a:pt x="185263" y="586519"/>
                        <a:pt x="212972" y="553268"/>
                      </a:cubicBezTo>
                      <a:cubicBezTo>
                        <a:pt x="240681" y="520017"/>
                        <a:pt x="265065" y="462382"/>
                        <a:pt x="269498" y="377038"/>
                      </a:cubicBezTo>
                      <a:cubicBezTo>
                        <a:pt x="273931" y="291694"/>
                        <a:pt x="247330" y="101610"/>
                        <a:pt x="239572" y="41204"/>
                      </a:cubicBezTo>
                      <a:cubicBezTo>
                        <a:pt x="231814" y="-19202"/>
                        <a:pt x="257306" y="749"/>
                        <a:pt x="222947" y="14603"/>
                      </a:cubicBezTo>
                      <a:cubicBezTo>
                        <a:pt x="188588" y="28457"/>
                        <a:pt x="-6484" y="133198"/>
                        <a:pt x="166" y="13430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29" name="フリーフォーム 6228">
                  <a:extLst>
                    <a:ext uri="{FF2B5EF4-FFF2-40B4-BE49-F238E27FC236}">
                      <a16:creationId xmlns:a16="http://schemas.microsoft.com/office/drawing/2014/main" id="{B9AE5C50-829D-A903-DD68-0238D1D52BE0}"/>
                    </a:ext>
                  </a:extLst>
                </p:cNvPr>
                <p:cNvSpPr/>
                <p:nvPr/>
              </p:nvSpPr>
              <p:spPr>
                <a:xfrm>
                  <a:off x="3769560" y="2092541"/>
                  <a:ext cx="1095277" cy="1264111"/>
                </a:xfrm>
                <a:custGeom>
                  <a:avLst/>
                  <a:gdLst>
                    <a:gd name="connsiteX0" fmla="*/ 1095048 w 1095277"/>
                    <a:gd name="connsiteY0" fmla="*/ 5591 h 1264111"/>
                    <a:gd name="connsiteX1" fmla="*/ 888892 w 1095277"/>
                    <a:gd name="connsiteY1" fmla="*/ 693885 h 1264111"/>
                    <a:gd name="connsiteX2" fmla="*/ 928793 w 1095277"/>
                    <a:gd name="connsiteY2" fmla="*/ 600783 h 1264111"/>
                    <a:gd name="connsiteX3" fmla="*/ 812415 w 1095277"/>
                    <a:gd name="connsiteY3" fmla="*/ 830214 h 1264111"/>
                    <a:gd name="connsiteX4" fmla="*/ 440005 w 1095277"/>
                    <a:gd name="connsiteY4" fmla="*/ 1079596 h 1264111"/>
                    <a:gd name="connsiteX5" fmla="*/ 193948 w 1095277"/>
                    <a:gd name="connsiteY5" fmla="*/ 1185999 h 1264111"/>
                    <a:gd name="connsiteX6" fmla="*/ 619560 w 1095277"/>
                    <a:gd name="connsiteY6" fmla="*/ 969868 h 1264111"/>
                    <a:gd name="connsiteX7" fmla="*/ 1093 w 1095277"/>
                    <a:gd name="connsiteY7" fmla="*/ 1262476 h 1264111"/>
                    <a:gd name="connsiteX8" fmla="*/ 802440 w 1095277"/>
                    <a:gd name="connsiteY8" fmla="*/ 810263 h 1264111"/>
                    <a:gd name="connsiteX9" fmla="*/ 925468 w 1095277"/>
                    <a:gd name="connsiteY9" fmla="*/ 298199 h 1264111"/>
                    <a:gd name="connsiteX10" fmla="*/ 928793 w 1095277"/>
                    <a:gd name="connsiteY10" fmla="*/ 364701 h 1264111"/>
                    <a:gd name="connsiteX11" fmla="*/ 1095048 w 1095277"/>
                    <a:gd name="connsiteY11" fmla="*/ 5591 h 1264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95277" h="1264111">
                      <a:moveTo>
                        <a:pt x="1095048" y="5591"/>
                      </a:moveTo>
                      <a:cubicBezTo>
                        <a:pt x="1088398" y="60455"/>
                        <a:pt x="916601" y="594686"/>
                        <a:pt x="888892" y="693885"/>
                      </a:cubicBezTo>
                      <a:cubicBezTo>
                        <a:pt x="861183" y="793084"/>
                        <a:pt x="941539" y="578062"/>
                        <a:pt x="928793" y="600783"/>
                      </a:cubicBezTo>
                      <a:cubicBezTo>
                        <a:pt x="916047" y="623504"/>
                        <a:pt x="893880" y="750412"/>
                        <a:pt x="812415" y="830214"/>
                      </a:cubicBezTo>
                      <a:cubicBezTo>
                        <a:pt x="730950" y="910016"/>
                        <a:pt x="543083" y="1020299"/>
                        <a:pt x="440005" y="1079596"/>
                      </a:cubicBezTo>
                      <a:cubicBezTo>
                        <a:pt x="336927" y="1138893"/>
                        <a:pt x="164022" y="1204287"/>
                        <a:pt x="193948" y="1185999"/>
                      </a:cubicBezTo>
                      <a:cubicBezTo>
                        <a:pt x="223874" y="1167711"/>
                        <a:pt x="651702" y="957122"/>
                        <a:pt x="619560" y="969868"/>
                      </a:cubicBezTo>
                      <a:cubicBezTo>
                        <a:pt x="587418" y="982614"/>
                        <a:pt x="-29387" y="1289077"/>
                        <a:pt x="1093" y="1262476"/>
                      </a:cubicBezTo>
                      <a:cubicBezTo>
                        <a:pt x="31573" y="1235875"/>
                        <a:pt x="648378" y="970976"/>
                        <a:pt x="802440" y="810263"/>
                      </a:cubicBezTo>
                      <a:cubicBezTo>
                        <a:pt x="956502" y="649550"/>
                        <a:pt x="904409" y="372459"/>
                        <a:pt x="925468" y="298199"/>
                      </a:cubicBezTo>
                      <a:cubicBezTo>
                        <a:pt x="946527" y="223939"/>
                        <a:pt x="895542" y="412915"/>
                        <a:pt x="928793" y="364701"/>
                      </a:cubicBezTo>
                      <a:cubicBezTo>
                        <a:pt x="962044" y="316487"/>
                        <a:pt x="1101698" y="-49273"/>
                        <a:pt x="1095048" y="55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0" name="フリーフォーム 6229">
                  <a:extLst>
                    <a:ext uri="{FF2B5EF4-FFF2-40B4-BE49-F238E27FC236}">
                      <a16:creationId xmlns:a16="http://schemas.microsoft.com/office/drawing/2014/main" id="{61A6D681-0365-44E9-2026-7000AEC671A9}"/>
                    </a:ext>
                  </a:extLst>
                </p:cNvPr>
                <p:cNvSpPr/>
                <p:nvPr/>
              </p:nvSpPr>
              <p:spPr>
                <a:xfrm>
                  <a:off x="4818404" y="1195119"/>
                  <a:ext cx="254568" cy="944409"/>
                </a:xfrm>
                <a:custGeom>
                  <a:avLst/>
                  <a:gdLst>
                    <a:gd name="connsiteX0" fmla="*/ 209133 w 254568"/>
                    <a:gd name="connsiteY0" fmla="*/ 5239 h 944409"/>
                    <a:gd name="connsiteX1" fmla="*/ 162582 w 254568"/>
                    <a:gd name="connsiteY1" fmla="*/ 500677 h 944409"/>
                    <a:gd name="connsiteX2" fmla="*/ 239059 w 254568"/>
                    <a:gd name="connsiteY2" fmla="*/ 417550 h 944409"/>
                    <a:gd name="connsiteX3" fmla="*/ 16278 w 254568"/>
                    <a:gd name="connsiteY3" fmla="*/ 916314 h 944409"/>
                    <a:gd name="connsiteX4" fmla="*/ 42879 w 254568"/>
                    <a:gd name="connsiteY4" fmla="*/ 836512 h 944409"/>
                    <a:gd name="connsiteX5" fmla="*/ 249035 w 254568"/>
                    <a:gd name="connsiteY5" fmla="*/ 457451 h 944409"/>
                    <a:gd name="connsiteX6" fmla="*/ 199158 w 254568"/>
                    <a:gd name="connsiteY6" fmla="*/ 504002 h 944409"/>
                    <a:gd name="connsiteX7" fmla="*/ 239059 w 254568"/>
                    <a:gd name="connsiteY7" fmla="*/ 297847 h 944409"/>
                    <a:gd name="connsiteX8" fmla="*/ 199158 w 254568"/>
                    <a:gd name="connsiteY8" fmla="*/ 241320 h 944409"/>
                    <a:gd name="connsiteX9" fmla="*/ 209133 w 254568"/>
                    <a:gd name="connsiteY9" fmla="*/ 5239 h 944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4568" h="944409">
                      <a:moveTo>
                        <a:pt x="209133" y="5239"/>
                      </a:moveTo>
                      <a:cubicBezTo>
                        <a:pt x="203037" y="48465"/>
                        <a:pt x="157594" y="431959"/>
                        <a:pt x="162582" y="500677"/>
                      </a:cubicBezTo>
                      <a:cubicBezTo>
                        <a:pt x="167570" y="569395"/>
                        <a:pt x="263443" y="348277"/>
                        <a:pt x="239059" y="417550"/>
                      </a:cubicBezTo>
                      <a:cubicBezTo>
                        <a:pt x="214675" y="486823"/>
                        <a:pt x="48975" y="846487"/>
                        <a:pt x="16278" y="916314"/>
                      </a:cubicBezTo>
                      <a:cubicBezTo>
                        <a:pt x="-16419" y="986141"/>
                        <a:pt x="4086" y="912989"/>
                        <a:pt x="42879" y="836512"/>
                      </a:cubicBezTo>
                      <a:cubicBezTo>
                        <a:pt x="81672" y="760035"/>
                        <a:pt x="222989" y="512869"/>
                        <a:pt x="249035" y="457451"/>
                      </a:cubicBezTo>
                      <a:cubicBezTo>
                        <a:pt x="275081" y="402033"/>
                        <a:pt x="200821" y="530603"/>
                        <a:pt x="199158" y="504002"/>
                      </a:cubicBezTo>
                      <a:cubicBezTo>
                        <a:pt x="197495" y="477401"/>
                        <a:pt x="239059" y="341627"/>
                        <a:pt x="239059" y="297847"/>
                      </a:cubicBezTo>
                      <a:cubicBezTo>
                        <a:pt x="239059" y="254067"/>
                        <a:pt x="202483" y="283438"/>
                        <a:pt x="199158" y="241320"/>
                      </a:cubicBezTo>
                      <a:cubicBezTo>
                        <a:pt x="195833" y="199202"/>
                        <a:pt x="215229" y="-37987"/>
                        <a:pt x="209133" y="52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1" name="フリーフォーム 6230">
                  <a:extLst>
                    <a:ext uri="{FF2B5EF4-FFF2-40B4-BE49-F238E27FC236}">
                      <a16:creationId xmlns:a16="http://schemas.microsoft.com/office/drawing/2014/main" id="{FB619456-D39B-66FB-F540-48FC7011328B}"/>
                    </a:ext>
                  </a:extLst>
                </p:cNvPr>
                <p:cNvSpPr/>
                <p:nvPr/>
              </p:nvSpPr>
              <p:spPr>
                <a:xfrm>
                  <a:off x="4581974" y="2363888"/>
                  <a:ext cx="418968" cy="628787"/>
                </a:xfrm>
                <a:custGeom>
                  <a:avLst/>
                  <a:gdLst>
                    <a:gd name="connsiteX0" fmla="*/ 418963 w 418968"/>
                    <a:gd name="connsiteY0" fmla="*/ 3577 h 628787"/>
                    <a:gd name="connsiteX1" fmla="*/ 222782 w 418968"/>
                    <a:gd name="connsiteY1" fmla="*/ 442489 h 628787"/>
                    <a:gd name="connsiteX2" fmla="*/ 1 w 418968"/>
                    <a:gd name="connsiteY2" fmla="*/ 628694 h 628787"/>
                    <a:gd name="connsiteX3" fmla="*/ 219457 w 418968"/>
                    <a:gd name="connsiteY3" fmla="*/ 422538 h 628787"/>
                    <a:gd name="connsiteX4" fmla="*/ 319210 w 418968"/>
                    <a:gd name="connsiteY4" fmla="*/ 156531 h 628787"/>
                    <a:gd name="connsiteX5" fmla="*/ 229433 w 418968"/>
                    <a:gd name="connsiteY5" fmla="*/ 229683 h 628787"/>
                    <a:gd name="connsiteX6" fmla="*/ 418963 w 418968"/>
                    <a:gd name="connsiteY6" fmla="*/ 3577 h 628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8968" h="628787">
                      <a:moveTo>
                        <a:pt x="418963" y="3577"/>
                      </a:moveTo>
                      <a:cubicBezTo>
                        <a:pt x="417854" y="39045"/>
                        <a:pt x="292609" y="338303"/>
                        <a:pt x="222782" y="442489"/>
                      </a:cubicBezTo>
                      <a:cubicBezTo>
                        <a:pt x="152955" y="546675"/>
                        <a:pt x="555" y="632019"/>
                        <a:pt x="1" y="628694"/>
                      </a:cubicBezTo>
                      <a:cubicBezTo>
                        <a:pt x="-553" y="625369"/>
                        <a:pt x="166256" y="501232"/>
                        <a:pt x="219457" y="422538"/>
                      </a:cubicBezTo>
                      <a:cubicBezTo>
                        <a:pt x="272658" y="343844"/>
                        <a:pt x="317547" y="188673"/>
                        <a:pt x="319210" y="156531"/>
                      </a:cubicBezTo>
                      <a:cubicBezTo>
                        <a:pt x="320873" y="124389"/>
                        <a:pt x="206157" y="251850"/>
                        <a:pt x="229433" y="229683"/>
                      </a:cubicBezTo>
                      <a:cubicBezTo>
                        <a:pt x="252709" y="207516"/>
                        <a:pt x="420072" y="-31891"/>
                        <a:pt x="418963" y="35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2" name="フリーフォーム 6231">
                  <a:extLst>
                    <a:ext uri="{FF2B5EF4-FFF2-40B4-BE49-F238E27FC236}">
                      <a16:creationId xmlns:a16="http://schemas.microsoft.com/office/drawing/2014/main" id="{08E1047C-E8D4-22FB-4EFF-F01F60870EF6}"/>
                    </a:ext>
                  </a:extLst>
                </p:cNvPr>
                <p:cNvSpPr/>
                <p:nvPr/>
              </p:nvSpPr>
              <p:spPr>
                <a:xfrm>
                  <a:off x="4981173" y="2357377"/>
                  <a:ext cx="218266" cy="892797"/>
                </a:xfrm>
                <a:custGeom>
                  <a:avLst/>
                  <a:gdLst>
                    <a:gd name="connsiteX0" fmla="*/ 79615 w 218266"/>
                    <a:gd name="connsiteY0" fmla="*/ 3438 h 892797"/>
                    <a:gd name="connsiteX1" fmla="*/ 49690 w 218266"/>
                    <a:gd name="connsiteY1" fmla="*/ 455650 h 892797"/>
                    <a:gd name="connsiteX2" fmla="*/ 205969 w 218266"/>
                    <a:gd name="connsiteY2" fmla="*/ 867961 h 892797"/>
                    <a:gd name="connsiteX3" fmla="*/ 186018 w 218266"/>
                    <a:gd name="connsiteY3" fmla="*/ 811435 h 892797"/>
                    <a:gd name="connsiteX4" fmla="*/ 9788 w 218266"/>
                    <a:gd name="connsiteY4" fmla="*/ 522152 h 892797"/>
                    <a:gd name="connsiteX5" fmla="*/ 29739 w 218266"/>
                    <a:gd name="connsiteY5" fmla="*/ 595304 h 892797"/>
                    <a:gd name="connsiteX6" fmla="*/ 89591 w 218266"/>
                    <a:gd name="connsiteY6" fmla="*/ 202943 h 892797"/>
                    <a:gd name="connsiteX7" fmla="*/ 72965 w 218266"/>
                    <a:gd name="connsiteY7" fmla="*/ 246169 h 892797"/>
                    <a:gd name="connsiteX8" fmla="*/ 79615 w 218266"/>
                    <a:gd name="connsiteY8" fmla="*/ 3438 h 892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266" h="892797">
                      <a:moveTo>
                        <a:pt x="79615" y="3438"/>
                      </a:moveTo>
                      <a:cubicBezTo>
                        <a:pt x="75736" y="38351"/>
                        <a:pt x="28631" y="311563"/>
                        <a:pt x="49690" y="455650"/>
                      </a:cubicBezTo>
                      <a:cubicBezTo>
                        <a:pt x="70749" y="599737"/>
                        <a:pt x="183248" y="808664"/>
                        <a:pt x="205969" y="867961"/>
                      </a:cubicBezTo>
                      <a:cubicBezTo>
                        <a:pt x="228690" y="927258"/>
                        <a:pt x="218715" y="869070"/>
                        <a:pt x="186018" y="811435"/>
                      </a:cubicBezTo>
                      <a:cubicBezTo>
                        <a:pt x="153321" y="753800"/>
                        <a:pt x="35834" y="558174"/>
                        <a:pt x="9788" y="522152"/>
                      </a:cubicBezTo>
                      <a:cubicBezTo>
                        <a:pt x="-16258" y="486130"/>
                        <a:pt x="16439" y="648505"/>
                        <a:pt x="29739" y="595304"/>
                      </a:cubicBezTo>
                      <a:cubicBezTo>
                        <a:pt x="43039" y="542103"/>
                        <a:pt x="82387" y="261132"/>
                        <a:pt x="89591" y="202943"/>
                      </a:cubicBezTo>
                      <a:cubicBezTo>
                        <a:pt x="96795" y="144754"/>
                        <a:pt x="71303" y="282191"/>
                        <a:pt x="72965" y="246169"/>
                      </a:cubicBezTo>
                      <a:cubicBezTo>
                        <a:pt x="74627" y="210147"/>
                        <a:pt x="83494" y="-31475"/>
                        <a:pt x="79615" y="343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3" name="フリーフォーム 6232">
                  <a:extLst>
                    <a:ext uri="{FF2B5EF4-FFF2-40B4-BE49-F238E27FC236}">
                      <a16:creationId xmlns:a16="http://schemas.microsoft.com/office/drawing/2014/main" id="{CCCABAC0-4E8A-B599-85B5-A142DF335C60}"/>
                    </a:ext>
                  </a:extLst>
                </p:cNvPr>
                <p:cNvSpPr/>
                <p:nvPr/>
              </p:nvSpPr>
              <p:spPr>
                <a:xfrm>
                  <a:off x="3164816" y="2553234"/>
                  <a:ext cx="772873" cy="428327"/>
                </a:xfrm>
                <a:custGeom>
                  <a:avLst/>
                  <a:gdLst>
                    <a:gd name="connsiteX0" fmla="*/ 772092 w 772873"/>
                    <a:gd name="connsiteY0" fmla="*/ 436 h 428327"/>
                    <a:gd name="connsiteX1" fmla="*/ 210151 w 772873"/>
                    <a:gd name="connsiteY1" fmla="*/ 100189 h 428327"/>
                    <a:gd name="connsiteX2" fmla="*/ 671 w 772873"/>
                    <a:gd name="connsiteY2" fmla="*/ 56962 h 428327"/>
                    <a:gd name="connsiteX3" fmla="*/ 150300 w 772873"/>
                    <a:gd name="connsiteY3" fmla="*/ 193291 h 428327"/>
                    <a:gd name="connsiteX4" fmla="*/ 336505 w 772873"/>
                    <a:gd name="connsiteY4" fmla="*/ 186641 h 428327"/>
                    <a:gd name="connsiteX5" fmla="*/ 246727 w 772873"/>
                    <a:gd name="connsiteY5" fmla="*/ 216567 h 428327"/>
                    <a:gd name="connsiteX6" fmla="*/ 143649 w 772873"/>
                    <a:gd name="connsiteY6" fmla="*/ 422722 h 428327"/>
                    <a:gd name="connsiteX7" fmla="*/ 186876 w 772873"/>
                    <a:gd name="connsiteY7" fmla="*/ 352895 h 428327"/>
                    <a:gd name="connsiteX8" fmla="*/ 376406 w 772873"/>
                    <a:gd name="connsiteY8" fmla="*/ 173341 h 428327"/>
                    <a:gd name="connsiteX9" fmla="*/ 250052 w 772873"/>
                    <a:gd name="connsiteY9" fmla="*/ 253143 h 428327"/>
                    <a:gd name="connsiteX10" fmla="*/ 226777 w 772873"/>
                    <a:gd name="connsiteY10" fmla="*/ 189966 h 428327"/>
                    <a:gd name="connsiteX11" fmla="*/ 77148 w 772873"/>
                    <a:gd name="connsiteY11" fmla="*/ 146740 h 428327"/>
                    <a:gd name="connsiteX12" fmla="*/ 772092 w 772873"/>
                    <a:gd name="connsiteY12" fmla="*/ 436 h 428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72873" h="428327">
                      <a:moveTo>
                        <a:pt x="772092" y="436"/>
                      </a:moveTo>
                      <a:cubicBezTo>
                        <a:pt x="794259" y="-7323"/>
                        <a:pt x="338721" y="90768"/>
                        <a:pt x="210151" y="100189"/>
                      </a:cubicBezTo>
                      <a:cubicBezTo>
                        <a:pt x="81581" y="109610"/>
                        <a:pt x="10646" y="41445"/>
                        <a:pt x="671" y="56962"/>
                      </a:cubicBezTo>
                      <a:cubicBezTo>
                        <a:pt x="-9304" y="72479"/>
                        <a:pt x="94328" y="171678"/>
                        <a:pt x="150300" y="193291"/>
                      </a:cubicBezTo>
                      <a:cubicBezTo>
                        <a:pt x="206272" y="214904"/>
                        <a:pt x="320434" y="182762"/>
                        <a:pt x="336505" y="186641"/>
                      </a:cubicBezTo>
                      <a:cubicBezTo>
                        <a:pt x="352576" y="190520"/>
                        <a:pt x="278870" y="177220"/>
                        <a:pt x="246727" y="216567"/>
                      </a:cubicBezTo>
                      <a:cubicBezTo>
                        <a:pt x="214584" y="255914"/>
                        <a:pt x="153624" y="400001"/>
                        <a:pt x="143649" y="422722"/>
                      </a:cubicBezTo>
                      <a:cubicBezTo>
                        <a:pt x="133674" y="445443"/>
                        <a:pt x="148083" y="394459"/>
                        <a:pt x="186876" y="352895"/>
                      </a:cubicBezTo>
                      <a:cubicBezTo>
                        <a:pt x="225669" y="311332"/>
                        <a:pt x="365877" y="189966"/>
                        <a:pt x="376406" y="173341"/>
                      </a:cubicBezTo>
                      <a:cubicBezTo>
                        <a:pt x="386935" y="156716"/>
                        <a:pt x="274990" y="250372"/>
                        <a:pt x="250052" y="253143"/>
                      </a:cubicBezTo>
                      <a:cubicBezTo>
                        <a:pt x="225114" y="255914"/>
                        <a:pt x="255594" y="207700"/>
                        <a:pt x="226777" y="189966"/>
                      </a:cubicBezTo>
                      <a:cubicBezTo>
                        <a:pt x="197960" y="172232"/>
                        <a:pt x="-14846" y="172787"/>
                        <a:pt x="77148" y="146740"/>
                      </a:cubicBezTo>
                      <a:cubicBezTo>
                        <a:pt x="169142" y="120694"/>
                        <a:pt x="749925" y="8195"/>
                        <a:pt x="772092" y="43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4" name="フリーフォーム 6233">
                  <a:extLst>
                    <a:ext uri="{FF2B5EF4-FFF2-40B4-BE49-F238E27FC236}">
                      <a16:creationId xmlns:a16="http://schemas.microsoft.com/office/drawing/2014/main" id="{8A1AB893-7D9A-4C69-A3B2-B2B6BDB82C3A}"/>
                    </a:ext>
                  </a:extLst>
                </p:cNvPr>
                <p:cNvSpPr/>
                <p:nvPr/>
              </p:nvSpPr>
              <p:spPr>
                <a:xfrm>
                  <a:off x="3680624" y="2602972"/>
                  <a:ext cx="666409" cy="693412"/>
                </a:xfrm>
                <a:custGeom>
                  <a:avLst/>
                  <a:gdLst>
                    <a:gd name="connsiteX0" fmla="*/ 329436 w 666409"/>
                    <a:gd name="connsiteY0" fmla="*/ 574 h 693412"/>
                    <a:gd name="connsiteX1" fmla="*/ 306160 w 666409"/>
                    <a:gd name="connsiteY1" fmla="*/ 336408 h 693412"/>
                    <a:gd name="connsiteX2" fmla="*/ 196432 w 666409"/>
                    <a:gd name="connsiteY2" fmla="*/ 539239 h 693412"/>
                    <a:gd name="connsiteX3" fmla="*/ 3577 w 666409"/>
                    <a:gd name="connsiteY3" fmla="*/ 692193 h 693412"/>
                    <a:gd name="connsiteX4" fmla="*/ 379312 w 666409"/>
                    <a:gd name="connsiteY4" fmla="*/ 456112 h 693412"/>
                    <a:gd name="connsiteX5" fmla="*/ 665270 w 666409"/>
                    <a:gd name="connsiteY5" fmla="*/ 466087 h 693412"/>
                    <a:gd name="connsiteX6" fmla="*/ 272909 w 666409"/>
                    <a:gd name="connsiteY6" fmla="*/ 442811 h 693412"/>
                    <a:gd name="connsiteX7" fmla="*/ 339411 w 666409"/>
                    <a:gd name="connsiteY7" fmla="*/ 306483 h 693412"/>
                    <a:gd name="connsiteX8" fmla="*/ 312810 w 666409"/>
                    <a:gd name="connsiteY8" fmla="*/ 422861 h 693412"/>
                    <a:gd name="connsiteX9" fmla="*/ 329436 w 666409"/>
                    <a:gd name="connsiteY9" fmla="*/ 574 h 693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409" h="693412">
                      <a:moveTo>
                        <a:pt x="329436" y="574"/>
                      </a:moveTo>
                      <a:cubicBezTo>
                        <a:pt x="328328" y="-13835"/>
                        <a:pt x="328327" y="246631"/>
                        <a:pt x="306160" y="336408"/>
                      </a:cubicBezTo>
                      <a:cubicBezTo>
                        <a:pt x="283993" y="426186"/>
                        <a:pt x="246862" y="479942"/>
                        <a:pt x="196432" y="539239"/>
                      </a:cubicBezTo>
                      <a:cubicBezTo>
                        <a:pt x="146001" y="598537"/>
                        <a:pt x="-26903" y="706047"/>
                        <a:pt x="3577" y="692193"/>
                      </a:cubicBezTo>
                      <a:cubicBezTo>
                        <a:pt x="34057" y="678339"/>
                        <a:pt x="269030" y="493796"/>
                        <a:pt x="379312" y="456112"/>
                      </a:cubicBezTo>
                      <a:cubicBezTo>
                        <a:pt x="489594" y="418428"/>
                        <a:pt x="683004" y="468304"/>
                        <a:pt x="665270" y="466087"/>
                      </a:cubicBezTo>
                      <a:cubicBezTo>
                        <a:pt x="647536" y="463870"/>
                        <a:pt x="327219" y="469412"/>
                        <a:pt x="272909" y="442811"/>
                      </a:cubicBezTo>
                      <a:cubicBezTo>
                        <a:pt x="218599" y="416210"/>
                        <a:pt x="332761" y="309808"/>
                        <a:pt x="339411" y="306483"/>
                      </a:cubicBezTo>
                      <a:cubicBezTo>
                        <a:pt x="346061" y="303158"/>
                        <a:pt x="311147" y="471629"/>
                        <a:pt x="312810" y="422861"/>
                      </a:cubicBezTo>
                      <a:cubicBezTo>
                        <a:pt x="314472" y="374093"/>
                        <a:pt x="330544" y="14983"/>
                        <a:pt x="329436" y="5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5" name="フリーフォーム 6234">
                  <a:extLst>
                    <a:ext uri="{FF2B5EF4-FFF2-40B4-BE49-F238E27FC236}">
                      <a16:creationId xmlns:a16="http://schemas.microsoft.com/office/drawing/2014/main" id="{A6CABC4C-03CD-9293-8A24-A1560CABECF2}"/>
                    </a:ext>
                  </a:extLst>
                </p:cNvPr>
                <p:cNvSpPr/>
                <p:nvPr/>
              </p:nvSpPr>
              <p:spPr>
                <a:xfrm>
                  <a:off x="3404887" y="2942288"/>
                  <a:ext cx="243009" cy="357785"/>
                </a:xfrm>
                <a:custGeom>
                  <a:avLst/>
                  <a:gdLst>
                    <a:gd name="connsiteX0" fmla="*/ 6 w 243009"/>
                    <a:gd name="connsiteY0" fmla="*/ 417 h 357785"/>
                    <a:gd name="connsiteX1" fmla="*/ 176236 w 243009"/>
                    <a:gd name="connsiteY1" fmla="*/ 133421 h 357785"/>
                    <a:gd name="connsiteX2" fmla="*/ 192861 w 243009"/>
                    <a:gd name="connsiteY2" fmla="*/ 309651 h 357785"/>
                    <a:gd name="connsiteX3" fmla="*/ 242738 w 243009"/>
                    <a:gd name="connsiteY3" fmla="*/ 346227 h 357785"/>
                    <a:gd name="connsiteX4" fmla="*/ 212812 w 243009"/>
                    <a:gd name="connsiteY4" fmla="*/ 136746 h 357785"/>
                    <a:gd name="connsiteX5" fmla="*/ 212812 w 243009"/>
                    <a:gd name="connsiteY5" fmla="*/ 246474 h 357785"/>
                    <a:gd name="connsiteX6" fmla="*/ 182886 w 243009"/>
                    <a:gd name="connsiteY6" fmla="*/ 96845 h 357785"/>
                    <a:gd name="connsiteX7" fmla="*/ 6 w 243009"/>
                    <a:gd name="connsiteY7" fmla="*/ 417 h 357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3009" h="357785">
                      <a:moveTo>
                        <a:pt x="6" y="417"/>
                      </a:moveTo>
                      <a:cubicBezTo>
                        <a:pt x="-1102" y="6513"/>
                        <a:pt x="144094" y="81882"/>
                        <a:pt x="176236" y="133421"/>
                      </a:cubicBezTo>
                      <a:cubicBezTo>
                        <a:pt x="208378" y="184960"/>
                        <a:pt x="181777" y="274183"/>
                        <a:pt x="192861" y="309651"/>
                      </a:cubicBezTo>
                      <a:cubicBezTo>
                        <a:pt x="203945" y="345119"/>
                        <a:pt x="239413" y="375044"/>
                        <a:pt x="242738" y="346227"/>
                      </a:cubicBezTo>
                      <a:cubicBezTo>
                        <a:pt x="246063" y="317410"/>
                        <a:pt x="217800" y="153371"/>
                        <a:pt x="212812" y="136746"/>
                      </a:cubicBezTo>
                      <a:cubicBezTo>
                        <a:pt x="207824" y="120121"/>
                        <a:pt x="217800" y="253124"/>
                        <a:pt x="212812" y="246474"/>
                      </a:cubicBezTo>
                      <a:cubicBezTo>
                        <a:pt x="207824" y="239824"/>
                        <a:pt x="215583" y="137300"/>
                        <a:pt x="182886" y="96845"/>
                      </a:cubicBezTo>
                      <a:cubicBezTo>
                        <a:pt x="150189" y="56390"/>
                        <a:pt x="1114" y="-5679"/>
                        <a:pt x="6" y="4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6" name="フリーフォーム 6235">
                  <a:extLst>
                    <a:ext uri="{FF2B5EF4-FFF2-40B4-BE49-F238E27FC236}">
                      <a16:creationId xmlns:a16="http://schemas.microsoft.com/office/drawing/2014/main" id="{DCF7573A-FD9C-BDA1-AA42-294B1B230B61}"/>
                    </a:ext>
                  </a:extLst>
                </p:cNvPr>
                <p:cNvSpPr/>
                <p:nvPr/>
              </p:nvSpPr>
              <p:spPr>
                <a:xfrm>
                  <a:off x="3388700" y="2594481"/>
                  <a:ext cx="565060" cy="338244"/>
                </a:xfrm>
                <a:custGeom>
                  <a:avLst/>
                  <a:gdLst>
                    <a:gd name="connsiteX0" fmla="*/ 6218 w 565060"/>
                    <a:gd name="connsiteY0" fmla="*/ 334924 h 338244"/>
                    <a:gd name="connsiteX1" fmla="*/ 538232 w 565060"/>
                    <a:gd name="connsiteY1" fmla="*/ 12390 h 338244"/>
                    <a:gd name="connsiteX2" fmla="*/ 448455 w 565060"/>
                    <a:gd name="connsiteY2" fmla="*/ 92192 h 338244"/>
                    <a:gd name="connsiteX3" fmla="*/ 122596 w 565060"/>
                    <a:gd name="connsiteY3" fmla="*/ 331599 h 338244"/>
                    <a:gd name="connsiteX4" fmla="*/ 238974 w 565060"/>
                    <a:gd name="connsiteY4" fmla="*/ 188620 h 338244"/>
                    <a:gd name="connsiteX5" fmla="*/ 6218 w 565060"/>
                    <a:gd name="connsiteY5" fmla="*/ 334924 h 338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65060" h="338244">
                      <a:moveTo>
                        <a:pt x="6218" y="334924"/>
                      </a:moveTo>
                      <a:cubicBezTo>
                        <a:pt x="56094" y="305552"/>
                        <a:pt x="464526" y="52845"/>
                        <a:pt x="538232" y="12390"/>
                      </a:cubicBezTo>
                      <a:cubicBezTo>
                        <a:pt x="611938" y="-28065"/>
                        <a:pt x="517728" y="38990"/>
                        <a:pt x="448455" y="92192"/>
                      </a:cubicBezTo>
                      <a:cubicBezTo>
                        <a:pt x="379182" y="145393"/>
                        <a:pt x="157510" y="315528"/>
                        <a:pt x="122596" y="331599"/>
                      </a:cubicBezTo>
                      <a:cubicBezTo>
                        <a:pt x="87682" y="347670"/>
                        <a:pt x="255599" y="188066"/>
                        <a:pt x="238974" y="188620"/>
                      </a:cubicBezTo>
                      <a:cubicBezTo>
                        <a:pt x="222349" y="189174"/>
                        <a:pt x="-43658" y="364296"/>
                        <a:pt x="6218" y="3349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7" name="フリーフォーム 6236">
                  <a:extLst>
                    <a:ext uri="{FF2B5EF4-FFF2-40B4-BE49-F238E27FC236}">
                      <a16:creationId xmlns:a16="http://schemas.microsoft.com/office/drawing/2014/main" id="{08152FD2-B238-ABB6-4A3F-968412D41BA3}"/>
                    </a:ext>
                  </a:extLst>
                </p:cNvPr>
                <p:cNvSpPr/>
                <p:nvPr/>
              </p:nvSpPr>
              <p:spPr>
                <a:xfrm>
                  <a:off x="3402043" y="2637845"/>
                  <a:ext cx="487442" cy="200533"/>
                </a:xfrm>
                <a:custGeom>
                  <a:avLst/>
                  <a:gdLst>
                    <a:gd name="connsiteX0" fmla="*/ 9500 w 487442"/>
                    <a:gd name="connsiteY0" fmla="*/ 198458 h 200533"/>
                    <a:gd name="connsiteX1" fmla="*/ 484988 w 487442"/>
                    <a:gd name="connsiteY1" fmla="*/ 2277 h 200533"/>
                    <a:gd name="connsiteX2" fmla="*/ 189055 w 487442"/>
                    <a:gd name="connsiteY2" fmla="*/ 98705 h 200533"/>
                    <a:gd name="connsiteX3" fmla="*/ 9500 w 487442"/>
                    <a:gd name="connsiteY3" fmla="*/ 198458 h 200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7442" h="200533">
                      <a:moveTo>
                        <a:pt x="9500" y="198458"/>
                      </a:moveTo>
                      <a:cubicBezTo>
                        <a:pt x="58822" y="182387"/>
                        <a:pt x="455062" y="18902"/>
                        <a:pt x="484988" y="2277"/>
                      </a:cubicBezTo>
                      <a:cubicBezTo>
                        <a:pt x="514914" y="-14348"/>
                        <a:pt x="262761" y="64346"/>
                        <a:pt x="189055" y="98705"/>
                      </a:cubicBezTo>
                      <a:cubicBezTo>
                        <a:pt x="115349" y="133064"/>
                        <a:pt x="-39822" y="214529"/>
                        <a:pt x="9500" y="1984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8" name="フリーフォーム 6237">
                  <a:extLst>
                    <a:ext uri="{FF2B5EF4-FFF2-40B4-BE49-F238E27FC236}">
                      <a16:creationId xmlns:a16="http://schemas.microsoft.com/office/drawing/2014/main" id="{05A7B929-A0BF-2353-B472-BDC822A66E92}"/>
                    </a:ext>
                  </a:extLst>
                </p:cNvPr>
                <p:cNvSpPr/>
                <p:nvPr/>
              </p:nvSpPr>
              <p:spPr>
                <a:xfrm>
                  <a:off x="3616235" y="2751508"/>
                  <a:ext cx="175728" cy="472585"/>
                </a:xfrm>
                <a:custGeom>
                  <a:avLst/>
                  <a:gdLst>
                    <a:gd name="connsiteX0" fmla="*/ 11439 w 175728"/>
                    <a:gd name="connsiteY0" fmla="*/ 1667 h 472585"/>
                    <a:gd name="connsiteX1" fmla="*/ 8114 w 175728"/>
                    <a:gd name="connsiteY1" fmla="*/ 111395 h 472585"/>
                    <a:gd name="connsiteX2" fmla="*/ 91241 w 175728"/>
                    <a:gd name="connsiteY2" fmla="*/ 251049 h 472585"/>
                    <a:gd name="connsiteX3" fmla="*/ 61316 w 175728"/>
                    <a:gd name="connsiteY3" fmla="*/ 297600 h 472585"/>
                    <a:gd name="connsiteX4" fmla="*/ 174369 w 175728"/>
                    <a:gd name="connsiteY4" fmla="*/ 470505 h 472585"/>
                    <a:gd name="connsiteX5" fmla="*/ 121167 w 175728"/>
                    <a:gd name="connsiteY5" fmla="*/ 380728 h 472585"/>
                    <a:gd name="connsiteX6" fmla="*/ 81266 w 175728"/>
                    <a:gd name="connsiteY6" fmla="*/ 197848 h 472585"/>
                    <a:gd name="connsiteX7" fmla="*/ 11439 w 175728"/>
                    <a:gd name="connsiteY7" fmla="*/ 1667 h 47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5728" h="472585">
                      <a:moveTo>
                        <a:pt x="11439" y="1667"/>
                      </a:moveTo>
                      <a:cubicBezTo>
                        <a:pt x="-753" y="-12742"/>
                        <a:pt x="-5186" y="69831"/>
                        <a:pt x="8114" y="111395"/>
                      </a:cubicBezTo>
                      <a:cubicBezTo>
                        <a:pt x="21414" y="152959"/>
                        <a:pt x="82374" y="220015"/>
                        <a:pt x="91241" y="251049"/>
                      </a:cubicBezTo>
                      <a:cubicBezTo>
                        <a:pt x="100108" y="282083"/>
                        <a:pt x="47461" y="261024"/>
                        <a:pt x="61316" y="297600"/>
                      </a:cubicBezTo>
                      <a:cubicBezTo>
                        <a:pt x="75171" y="334176"/>
                        <a:pt x="164394" y="456650"/>
                        <a:pt x="174369" y="470505"/>
                      </a:cubicBezTo>
                      <a:cubicBezTo>
                        <a:pt x="184344" y="484360"/>
                        <a:pt x="136684" y="426171"/>
                        <a:pt x="121167" y="380728"/>
                      </a:cubicBezTo>
                      <a:cubicBezTo>
                        <a:pt x="105650" y="335285"/>
                        <a:pt x="100108" y="257145"/>
                        <a:pt x="81266" y="197848"/>
                      </a:cubicBezTo>
                      <a:cubicBezTo>
                        <a:pt x="62424" y="138551"/>
                        <a:pt x="23631" y="16076"/>
                        <a:pt x="11439" y="16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39" name="フリーフォーム 6238">
                  <a:extLst>
                    <a:ext uri="{FF2B5EF4-FFF2-40B4-BE49-F238E27FC236}">
                      <a16:creationId xmlns:a16="http://schemas.microsoft.com/office/drawing/2014/main" id="{87EB8894-CA38-9454-D968-5E8D8257F80E}"/>
                    </a:ext>
                  </a:extLst>
                </p:cNvPr>
                <p:cNvSpPr/>
                <p:nvPr/>
              </p:nvSpPr>
              <p:spPr>
                <a:xfrm>
                  <a:off x="3297918" y="2094196"/>
                  <a:ext cx="17569" cy="423817"/>
                </a:xfrm>
                <a:custGeom>
                  <a:avLst/>
                  <a:gdLst>
                    <a:gd name="connsiteX0" fmla="*/ 572 w 17569"/>
                    <a:gd name="connsiteY0" fmla="*/ 7261 h 423817"/>
                    <a:gd name="connsiteX1" fmla="*/ 3897 w 17569"/>
                    <a:gd name="connsiteY1" fmla="*/ 422898 h 423817"/>
                    <a:gd name="connsiteX2" fmla="*/ 17198 w 17569"/>
                    <a:gd name="connsiteY2" fmla="*/ 120315 h 423817"/>
                    <a:gd name="connsiteX3" fmla="*/ 13873 w 17569"/>
                    <a:gd name="connsiteY3" fmla="*/ 153565 h 423817"/>
                    <a:gd name="connsiteX4" fmla="*/ 572 w 17569"/>
                    <a:gd name="connsiteY4" fmla="*/ 7261 h 423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69" h="423817">
                      <a:moveTo>
                        <a:pt x="572" y="7261"/>
                      </a:moveTo>
                      <a:cubicBezTo>
                        <a:pt x="-1091" y="52150"/>
                        <a:pt x="1126" y="404056"/>
                        <a:pt x="3897" y="422898"/>
                      </a:cubicBezTo>
                      <a:cubicBezTo>
                        <a:pt x="6668" y="441740"/>
                        <a:pt x="15535" y="165204"/>
                        <a:pt x="17198" y="120315"/>
                      </a:cubicBezTo>
                      <a:cubicBezTo>
                        <a:pt x="18861" y="75426"/>
                        <a:pt x="14427" y="167420"/>
                        <a:pt x="13873" y="153565"/>
                      </a:cubicBezTo>
                      <a:cubicBezTo>
                        <a:pt x="13319" y="139710"/>
                        <a:pt x="2235" y="-37628"/>
                        <a:pt x="572" y="726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0" name="フリーフォーム 6239">
                  <a:extLst>
                    <a:ext uri="{FF2B5EF4-FFF2-40B4-BE49-F238E27FC236}">
                      <a16:creationId xmlns:a16="http://schemas.microsoft.com/office/drawing/2014/main" id="{3008B4CF-26AF-238E-BF59-9E15CCED397A}"/>
                    </a:ext>
                  </a:extLst>
                </p:cNvPr>
                <p:cNvSpPr/>
                <p:nvPr/>
              </p:nvSpPr>
              <p:spPr>
                <a:xfrm>
                  <a:off x="4245654" y="2204535"/>
                  <a:ext cx="343117" cy="744829"/>
                </a:xfrm>
                <a:custGeom>
                  <a:avLst/>
                  <a:gdLst>
                    <a:gd name="connsiteX0" fmla="*/ 342971 w 343117"/>
                    <a:gd name="connsiteY0" fmla="*/ 0 h 744829"/>
                    <a:gd name="connsiteX1" fmla="*/ 193342 w 343117"/>
                    <a:gd name="connsiteY1" fmla="*/ 515389 h 744829"/>
                    <a:gd name="connsiteX2" fmla="*/ 487 w 343117"/>
                    <a:gd name="connsiteY2" fmla="*/ 744821 h 744829"/>
                    <a:gd name="connsiteX3" fmla="*/ 253194 w 343117"/>
                    <a:gd name="connsiteY3" fmla="*/ 508739 h 744829"/>
                    <a:gd name="connsiteX4" fmla="*/ 166742 w 343117"/>
                    <a:gd name="connsiteY4" fmla="*/ 518714 h 744829"/>
                    <a:gd name="connsiteX5" fmla="*/ 342971 w 343117"/>
                    <a:gd name="connsiteY5" fmla="*/ 0 h 744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3117" h="744829">
                      <a:moveTo>
                        <a:pt x="342971" y="0"/>
                      </a:moveTo>
                      <a:cubicBezTo>
                        <a:pt x="347404" y="-554"/>
                        <a:pt x="250423" y="391252"/>
                        <a:pt x="193342" y="515389"/>
                      </a:cubicBezTo>
                      <a:cubicBezTo>
                        <a:pt x="136261" y="639526"/>
                        <a:pt x="-9488" y="745929"/>
                        <a:pt x="487" y="744821"/>
                      </a:cubicBezTo>
                      <a:cubicBezTo>
                        <a:pt x="10462" y="743713"/>
                        <a:pt x="225485" y="546423"/>
                        <a:pt x="253194" y="508739"/>
                      </a:cubicBezTo>
                      <a:cubicBezTo>
                        <a:pt x="280903" y="471055"/>
                        <a:pt x="150671" y="601287"/>
                        <a:pt x="166742" y="518714"/>
                      </a:cubicBezTo>
                      <a:cubicBezTo>
                        <a:pt x="182813" y="436141"/>
                        <a:pt x="338538" y="554"/>
                        <a:pt x="342971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1" name="フリーフォーム 6240">
                  <a:extLst>
                    <a:ext uri="{FF2B5EF4-FFF2-40B4-BE49-F238E27FC236}">
                      <a16:creationId xmlns:a16="http://schemas.microsoft.com/office/drawing/2014/main" id="{A3F1DD37-C36F-8628-2B7F-1A1664F700E8}"/>
                    </a:ext>
                  </a:extLst>
                </p:cNvPr>
                <p:cNvSpPr/>
                <p:nvPr/>
              </p:nvSpPr>
              <p:spPr>
                <a:xfrm>
                  <a:off x="3732121" y="626222"/>
                  <a:ext cx="598438" cy="262792"/>
                </a:xfrm>
                <a:custGeom>
                  <a:avLst/>
                  <a:gdLst>
                    <a:gd name="connsiteX0" fmla="*/ 8606 w 598438"/>
                    <a:gd name="connsiteY0" fmla="*/ 261577 h 262792"/>
                    <a:gd name="connsiteX1" fmla="*/ 593822 w 598438"/>
                    <a:gd name="connsiteY1" fmla="*/ 5545 h 262792"/>
                    <a:gd name="connsiteX2" fmla="*/ 267963 w 598438"/>
                    <a:gd name="connsiteY2" fmla="*/ 98648 h 262792"/>
                    <a:gd name="connsiteX3" fmla="*/ 8606 w 598438"/>
                    <a:gd name="connsiteY3" fmla="*/ 261577 h 262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438" h="262792">
                      <a:moveTo>
                        <a:pt x="8606" y="261577"/>
                      </a:moveTo>
                      <a:cubicBezTo>
                        <a:pt x="62916" y="246060"/>
                        <a:pt x="550596" y="32700"/>
                        <a:pt x="593822" y="5545"/>
                      </a:cubicBezTo>
                      <a:cubicBezTo>
                        <a:pt x="637048" y="-21610"/>
                        <a:pt x="364945" y="57639"/>
                        <a:pt x="267963" y="98648"/>
                      </a:cubicBezTo>
                      <a:cubicBezTo>
                        <a:pt x="170981" y="139657"/>
                        <a:pt x="-45704" y="277094"/>
                        <a:pt x="8606" y="2615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2" name="フリーフォーム 6241">
                  <a:extLst>
                    <a:ext uri="{FF2B5EF4-FFF2-40B4-BE49-F238E27FC236}">
                      <a16:creationId xmlns:a16="http://schemas.microsoft.com/office/drawing/2014/main" id="{2AF01695-6D5B-010C-A7B7-1C7096E8E5A0}"/>
                    </a:ext>
                  </a:extLst>
                </p:cNvPr>
                <p:cNvSpPr/>
                <p:nvPr/>
              </p:nvSpPr>
              <p:spPr>
                <a:xfrm>
                  <a:off x="2576537" y="2739760"/>
                  <a:ext cx="841870" cy="55080"/>
                </a:xfrm>
                <a:custGeom>
                  <a:avLst/>
                  <a:gdLst>
                    <a:gd name="connsiteX0" fmla="*/ 408 w 841870"/>
                    <a:gd name="connsiteY0" fmla="*/ 53316 h 55080"/>
                    <a:gd name="connsiteX1" fmla="*/ 416045 w 841870"/>
                    <a:gd name="connsiteY1" fmla="*/ 40016 h 55080"/>
                    <a:gd name="connsiteX2" fmla="*/ 838331 w 841870"/>
                    <a:gd name="connsiteY2" fmla="*/ 16740 h 55080"/>
                    <a:gd name="connsiteX3" fmla="*/ 608900 w 841870"/>
                    <a:gd name="connsiteY3" fmla="*/ 10090 h 55080"/>
                    <a:gd name="connsiteX4" fmla="*/ 442646 w 841870"/>
                    <a:gd name="connsiteY4" fmla="*/ 30041 h 55080"/>
                    <a:gd name="connsiteX5" fmla="*/ 492522 w 841870"/>
                    <a:gd name="connsiteY5" fmla="*/ 115 h 55080"/>
                    <a:gd name="connsiteX6" fmla="*/ 408 w 841870"/>
                    <a:gd name="connsiteY6" fmla="*/ 53316 h 55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1870" h="55080">
                      <a:moveTo>
                        <a:pt x="408" y="53316"/>
                      </a:moveTo>
                      <a:cubicBezTo>
                        <a:pt x="-12338" y="59966"/>
                        <a:pt x="276391" y="46112"/>
                        <a:pt x="416045" y="40016"/>
                      </a:cubicBezTo>
                      <a:cubicBezTo>
                        <a:pt x="555699" y="33920"/>
                        <a:pt x="806188" y="21728"/>
                        <a:pt x="838331" y="16740"/>
                      </a:cubicBezTo>
                      <a:cubicBezTo>
                        <a:pt x="870474" y="11752"/>
                        <a:pt x="674847" y="7873"/>
                        <a:pt x="608900" y="10090"/>
                      </a:cubicBezTo>
                      <a:cubicBezTo>
                        <a:pt x="542953" y="12307"/>
                        <a:pt x="462042" y="31703"/>
                        <a:pt x="442646" y="30041"/>
                      </a:cubicBezTo>
                      <a:cubicBezTo>
                        <a:pt x="423250" y="28379"/>
                        <a:pt x="558470" y="-2102"/>
                        <a:pt x="492522" y="115"/>
                      </a:cubicBezTo>
                      <a:cubicBezTo>
                        <a:pt x="426574" y="2332"/>
                        <a:pt x="13154" y="46666"/>
                        <a:pt x="408" y="533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3" name="フリーフォーム 6242">
                  <a:extLst>
                    <a:ext uri="{FF2B5EF4-FFF2-40B4-BE49-F238E27FC236}">
                      <a16:creationId xmlns:a16="http://schemas.microsoft.com/office/drawing/2014/main" id="{91FA709E-7981-17E0-2BCB-DB0D6D62DD13}"/>
                    </a:ext>
                  </a:extLst>
                </p:cNvPr>
                <p:cNvSpPr/>
                <p:nvPr/>
              </p:nvSpPr>
              <p:spPr>
                <a:xfrm>
                  <a:off x="2590246" y="2769799"/>
                  <a:ext cx="788172" cy="123360"/>
                </a:xfrm>
                <a:custGeom>
                  <a:avLst/>
                  <a:gdLst>
                    <a:gd name="connsiteX0" fmla="*/ 19950 w 788172"/>
                    <a:gd name="connsiteY0" fmla="*/ 2 h 123360"/>
                    <a:gd name="connsiteX1" fmla="*/ 19950 w 788172"/>
                    <a:gd name="connsiteY1" fmla="*/ 106405 h 123360"/>
                    <a:gd name="connsiteX2" fmla="*/ 0 w 788172"/>
                    <a:gd name="connsiteY2" fmla="*/ 106405 h 123360"/>
                    <a:gd name="connsiteX3" fmla="*/ 362435 w 788172"/>
                    <a:gd name="connsiteY3" fmla="*/ 83129 h 123360"/>
                    <a:gd name="connsiteX4" fmla="*/ 123028 w 788172"/>
                    <a:gd name="connsiteY4" fmla="*/ 123030 h 123360"/>
                    <a:gd name="connsiteX5" fmla="*/ 541990 w 788172"/>
                    <a:gd name="connsiteY5" fmla="*/ 56528 h 123360"/>
                    <a:gd name="connsiteX6" fmla="*/ 788046 w 788172"/>
                    <a:gd name="connsiteY6" fmla="*/ 89779 h 123360"/>
                    <a:gd name="connsiteX7" fmla="*/ 578566 w 788172"/>
                    <a:gd name="connsiteY7" fmla="*/ 79804 h 123360"/>
                    <a:gd name="connsiteX8" fmla="*/ 418961 w 788172"/>
                    <a:gd name="connsiteY8" fmla="*/ 69829 h 123360"/>
                    <a:gd name="connsiteX9" fmla="*/ 269332 w 788172"/>
                    <a:gd name="connsiteY9" fmla="*/ 73154 h 123360"/>
                    <a:gd name="connsiteX10" fmla="*/ 26601 w 788172"/>
                    <a:gd name="connsiteY10" fmla="*/ 103080 h 123360"/>
                    <a:gd name="connsiteX11" fmla="*/ 19950 w 788172"/>
                    <a:gd name="connsiteY11" fmla="*/ 2 h 123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8172" h="123360">
                      <a:moveTo>
                        <a:pt x="19950" y="2"/>
                      </a:moveTo>
                      <a:cubicBezTo>
                        <a:pt x="18842" y="556"/>
                        <a:pt x="19950" y="106405"/>
                        <a:pt x="19950" y="106405"/>
                      </a:cubicBezTo>
                      <a:cubicBezTo>
                        <a:pt x="16625" y="124139"/>
                        <a:pt x="0" y="106405"/>
                        <a:pt x="0" y="106405"/>
                      </a:cubicBezTo>
                      <a:cubicBezTo>
                        <a:pt x="57081" y="102526"/>
                        <a:pt x="341930" y="80358"/>
                        <a:pt x="362435" y="83129"/>
                      </a:cubicBezTo>
                      <a:cubicBezTo>
                        <a:pt x="382940" y="85900"/>
                        <a:pt x="93102" y="127463"/>
                        <a:pt x="123028" y="123030"/>
                      </a:cubicBezTo>
                      <a:cubicBezTo>
                        <a:pt x="152954" y="118597"/>
                        <a:pt x="431154" y="62070"/>
                        <a:pt x="541990" y="56528"/>
                      </a:cubicBezTo>
                      <a:cubicBezTo>
                        <a:pt x="652826" y="50986"/>
                        <a:pt x="781950" y="85900"/>
                        <a:pt x="788046" y="89779"/>
                      </a:cubicBezTo>
                      <a:cubicBezTo>
                        <a:pt x="794142" y="93658"/>
                        <a:pt x="578566" y="79804"/>
                        <a:pt x="578566" y="79804"/>
                      </a:cubicBezTo>
                      <a:cubicBezTo>
                        <a:pt x="517052" y="76479"/>
                        <a:pt x="470500" y="70937"/>
                        <a:pt x="418961" y="69829"/>
                      </a:cubicBezTo>
                      <a:lnTo>
                        <a:pt x="269332" y="73154"/>
                      </a:lnTo>
                      <a:cubicBezTo>
                        <a:pt x="203939" y="78696"/>
                        <a:pt x="65948" y="109730"/>
                        <a:pt x="26601" y="103080"/>
                      </a:cubicBezTo>
                      <a:cubicBezTo>
                        <a:pt x="-12746" y="96430"/>
                        <a:pt x="21058" y="-552"/>
                        <a:pt x="19950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4" name="フリーフォーム 6243">
                  <a:extLst>
                    <a:ext uri="{FF2B5EF4-FFF2-40B4-BE49-F238E27FC236}">
                      <a16:creationId xmlns:a16="http://schemas.microsoft.com/office/drawing/2014/main" id="{1B22FF9C-BD27-C02F-E780-C2E0D159A7B9}"/>
                    </a:ext>
                  </a:extLst>
                </p:cNvPr>
                <p:cNvSpPr/>
                <p:nvPr/>
              </p:nvSpPr>
              <p:spPr>
                <a:xfrm>
                  <a:off x="2517980" y="2768504"/>
                  <a:ext cx="115651" cy="123596"/>
                </a:xfrm>
                <a:custGeom>
                  <a:avLst/>
                  <a:gdLst>
                    <a:gd name="connsiteX0" fmla="*/ 112167 w 115651"/>
                    <a:gd name="connsiteY0" fmla="*/ 14597 h 123596"/>
                    <a:gd name="connsiteX1" fmla="*/ 9089 w 115651"/>
                    <a:gd name="connsiteY1" fmla="*/ 7947 h 123596"/>
                    <a:gd name="connsiteX2" fmla="*/ 5764 w 115651"/>
                    <a:gd name="connsiteY2" fmla="*/ 27897 h 123596"/>
                    <a:gd name="connsiteX3" fmla="*/ 9089 w 115651"/>
                    <a:gd name="connsiteY3" fmla="*/ 121000 h 123596"/>
                    <a:gd name="connsiteX4" fmla="*/ 115492 w 115651"/>
                    <a:gd name="connsiteY4" fmla="*/ 97724 h 123596"/>
                    <a:gd name="connsiteX5" fmla="*/ 32365 w 115651"/>
                    <a:gd name="connsiteY5" fmla="*/ 97724 h 123596"/>
                    <a:gd name="connsiteX6" fmla="*/ 2439 w 115651"/>
                    <a:gd name="connsiteY6" fmla="*/ 4622 h 123596"/>
                    <a:gd name="connsiteX7" fmla="*/ 112167 w 115651"/>
                    <a:gd name="connsiteY7" fmla="*/ 14597 h 123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5651" h="123596">
                      <a:moveTo>
                        <a:pt x="112167" y="14597"/>
                      </a:moveTo>
                      <a:cubicBezTo>
                        <a:pt x="113275" y="15151"/>
                        <a:pt x="9089" y="7947"/>
                        <a:pt x="9089" y="7947"/>
                      </a:cubicBezTo>
                      <a:cubicBezTo>
                        <a:pt x="-8645" y="10164"/>
                        <a:pt x="5764" y="9055"/>
                        <a:pt x="5764" y="27897"/>
                      </a:cubicBezTo>
                      <a:cubicBezTo>
                        <a:pt x="5764" y="46739"/>
                        <a:pt x="-9199" y="109362"/>
                        <a:pt x="9089" y="121000"/>
                      </a:cubicBezTo>
                      <a:cubicBezTo>
                        <a:pt x="27377" y="132638"/>
                        <a:pt x="111613" y="101603"/>
                        <a:pt x="115492" y="97724"/>
                      </a:cubicBezTo>
                      <a:cubicBezTo>
                        <a:pt x="119371" y="93845"/>
                        <a:pt x="51207" y="113241"/>
                        <a:pt x="32365" y="97724"/>
                      </a:cubicBezTo>
                      <a:cubicBezTo>
                        <a:pt x="13523" y="82207"/>
                        <a:pt x="-6428" y="19031"/>
                        <a:pt x="2439" y="4622"/>
                      </a:cubicBezTo>
                      <a:cubicBezTo>
                        <a:pt x="11306" y="-9787"/>
                        <a:pt x="111059" y="14043"/>
                        <a:pt x="112167" y="145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5" name="フリーフォーム 6244">
                  <a:extLst>
                    <a:ext uri="{FF2B5EF4-FFF2-40B4-BE49-F238E27FC236}">
                      <a16:creationId xmlns:a16="http://schemas.microsoft.com/office/drawing/2014/main" id="{9DA6D405-B87D-2365-EC68-400162B1170A}"/>
                    </a:ext>
                  </a:extLst>
                </p:cNvPr>
                <p:cNvSpPr/>
                <p:nvPr/>
              </p:nvSpPr>
              <p:spPr>
                <a:xfrm>
                  <a:off x="2284099" y="1924841"/>
                  <a:ext cx="286272" cy="811346"/>
                </a:xfrm>
                <a:custGeom>
                  <a:avLst/>
                  <a:gdLst>
                    <a:gd name="connsiteX0" fmla="*/ 238 w 286272"/>
                    <a:gd name="connsiteY0" fmla="*/ 387 h 811346"/>
                    <a:gd name="connsiteX1" fmla="*/ 239645 w 286272"/>
                    <a:gd name="connsiteY1" fmla="*/ 332896 h 811346"/>
                    <a:gd name="connsiteX2" fmla="*/ 199744 w 286272"/>
                    <a:gd name="connsiteY2" fmla="*/ 572302 h 811346"/>
                    <a:gd name="connsiteX3" fmla="*/ 276221 w 286272"/>
                    <a:gd name="connsiteY3" fmla="*/ 801734 h 811346"/>
                    <a:gd name="connsiteX4" fmla="*/ 252945 w 286272"/>
                    <a:gd name="connsiteY4" fmla="*/ 745207 h 811346"/>
                    <a:gd name="connsiteX5" fmla="*/ 183118 w 286272"/>
                    <a:gd name="connsiteY5" fmla="*/ 535726 h 811346"/>
                    <a:gd name="connsiteX6" fmla="*/ 286196 w 286272"/>
                    <a:gd name="connsiteY6" fmla="*/ 419348 h 811346"/>
                    <a:gd name="connsiteX7" fmla="*/ 196419 w 286272"/>
                    <a:gd name="connsiteY7" fmla="*/ 269719 h 811346"/>
                    <a:gd name="connsiteX8" fmla="*/ 238 w 286272"/>
                    <a:gd name="connsiteY8" fmla="*/ 387 h 811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6272" h="811346">
                      <a:moveTo>
                        <a:pt x="238" y="387"/>
                      </a:moveTo>
                      <a:cubicBezTo>
                        <a:pt x="7442" y="10916"/>
                        <a:pt x="206394" y="237577"/>
                        <a:pt x="239645" y="332896"/>
                      </a:cubicBezTo>
                      <a:cubicBezTo>
                        <a:pt x="272896" y="428215"/>
                        <a:pt x="193648" y="494162"/>
                        <a:pt x="199744" y="572302"/>
                      </a:cubicBezTo>
                      <a:cubicBezTo>
                        <a:pt x="205840" y="650442"/>
                        <a:pt x="267354" y="772916"/>
                        <a:pt x="276221" y="801734"/>
                      </a:cubicBezTo>
                      <a:cubicBezTo>
                        <a:pt x="285088" y="830552"/>
                        <a:pt x="268462" y="789541"/>
                        <a:pt x="252945" y="745207"/>
                      </a:cubicBezTo>
                      <a:cubicBezTo>
                        <a:pt x="237428" y="700873"/>
                        <a:pt x="177576" y="590036"/>
                        <a:pt x="183118" y="535726"/>
                      </a:cubicBezTo>
                      <a:cubicBezTo>
                        <a:pt x="188660" y="481416"/>
                        <a:pt x="283979" y="463682"/>
                        <a:pt x="286196" y="419348"/>
                      </a:cubicBezTo>
                      <a:cubicBezTo>
                        <a:pt x="288413" y="375014"/>
                        <a:pt x="241862" y="342871"/>
                        <a:pt x="196419" y="269719"/>
                      </a:cubicBezTo>
                      <a:cubicBezTo>
                        <a:pt x="150976" y="196567"/>
                        <a:pt x="-6966" y="-10142"/>
                        <a:pt x="238" y="38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6" name="フリーフォーム 6245">
                  <a:extLst>
                    <a:ext uri="{FF2B5EF4-FFF2-40B4-BE49-F238E27FC236}">
                      <a16:creationId xmlns:a16="http://schemas.microsoft.com/office/drawing/2014/main" id="{252F145F-DD5A-2B9F-911B-15CFC34BBC28}"/>
                    </a:ext>
                  </a:extLst>
                </p:cNvPr>
                <p:cNvSpPr/>
                <p:nvPr/>
              </p:nvSpPr>
              <p:spPr>
                <a:xfrm>
                  <a:off x="2555631" y="2184327"/>
                  <a:ext cx="82667" cy="555003"/>
                </a:xfrm>
                <a:custGeom>
                  <a:avLst/>
                  <a:gdLst>
                    <a:gd name="connsiteX0" fmla="*/ 41265 w 82667"/>
                    <a:gd name="connsiteY0" fmla="*/ 258 h 555003"/>
                    <a:gd name="connsiteX1" fmla="*/ 67866 w 82667"/>
                    <a:gd name="connsiteY1" fmla="*/ 129936 h 555003"/>
                    <a:gd name="connsiteX2" fmla="*/ 17989 w 82667"/>
                    <a:gd name="connsiteY2" fmla="*/ 302841 h 555003"/>
                    <a:gd name="connsiteX3" fmla="*/ 37940 w 82667"/>
                    <a:gd name="connsiteY3" fmla="*/ 552223 h 555003"/>
                    <a:gd name="connsiteX4" fmla="*/ 31290 w 82667"/>
                    <a:gd name="connsiteY4" fmla="*/ 429194 h 555003"/>
                    <a:gd name="connsiteX5" fmla="*/ 1364 w 82667"/>
                    <a:gd name="connsiteY5" fmla="*/ 312816 h 555003"/>
                    <a:gd name="connsiteX6" fmla="*/ 81166 w 82667"/>
                    <a:gd name="connsiteY6" fmla="*/ 163187 h 555003"/>
                    <a:gd name="connsiteX7" fmla="*/ 41265 w 82667"/>
                    <a:gd name="connsiteY7" fmla="*/ 258 h 555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667" h="555003">
                      <a:moveTo>
                        <a:pt x="41265" y="258"/>
                      </a:moveTo>
                      <a:cubicBezTo>
                        <a:pt x="39048" y="-5284"/>
                        <a:pt x="71745" y="79506"/>
                        <a:pt x="67866" y="129936"/>
                      </a:cubicBezTo>
                      <a:cubicBezTo>
                        <a:pt x="63987" y="180366"/>
                        <a:pt x="22977" y="232460"/>
                        <a:pt x="17989" y="302841"/>
                      </a:cubicBezTo>
                      <a:cubicBezTo>
                        <a:pt x="13001" y="373222"/>
                        <a:pt x="35723" y="531164"/>
                        <a:pt x="37940" y="552223"/>
                      </a:cubicBezTo>
                      <a:cubicBezTo>
                        <a:pt x="40157" y="573282"/>
                        <a:pt x="37386" y="469095"/>
                        <a:pt x="31290" y="429194"/>
                      </a:cubicBezTo>
                      <a:cubicBezTo>
                        <a:pt x="25194" y="389293"/>
                        <a:pt x="-6949" y="357151"/>
                        <a:pt x="1364" y="312816"/>
                      </a:cubicBezTo>
                      <a:cubicBezTo>
                        <a:pt x="9677" y="268482"/>
                        <a:pt x="70637" y="213063"/>
                        <a:pt x="81166" y="163187"/>
                      </a:cubicBezTo>
                      <a:cubicBezTo>
                        <a:pt x="91695" y="113311"/>
                        <a:pt x="43482" y="5800"/>
                        <a:pt x="41265" y="2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47" name="フリーフォーム 6246">
                  <a:extLst>
                    <a:ext uri="{FF2B5EF4-FFF2-40B4-BE49-F238E27FC236}">
                      <a16:creationId xmlns:a16="http://schemas.microsoft.com/office/drawing/2014/main" id="{39362C36-7341-D0F4-1E9C-7103BF89DAB7}"/>
                    </a:ext>
                  </a:extLst>
                </p:cNvPr>
                <p:cNvSpPr/>
                <p:nvPr/>
              </p:nvSpPr>
              <p:spPr>
                <a:xfrm>
                  <a:off x="3441319" y="2614579"/>
                  <a:ext cx="305020" cy="145458"/>
                </a:xfrm>
                <a:custGeom>
                  <a:avLst/>
                  <a:gdLst>
                    <a:gd name="connsiteX0" fmla="*/ 150 w 305020"/>
                    <a:gd name="connsiteY0" fmla="*/ 145246 h 145458"/>
                    <a:gd name="connsiteX1" fmla="*/ 60002 w 305020"/>
                    <a:gd name="connsiteY1" fmla="*/ 75420 h 145458"/>
                    <a:gd name="connsiteX2" fmla="*/ 299408 w 305020"/>
                    <a:gd name="connsiteY2" fmla="*/ 2268 h 145458"/>
                    <a:gd name="connsiteX3" fmla="*/ 216281 w 305020"/>
                    <a:gd name="connsiteY3" fmla="*/ 25543 h 145458"/>
                    <a:gd name="connsiteX4" fmla="*/ 69977 w 305020"/>
                    <a:gd name="connsiteY4" fmla="*/ 95370 h 145458"/>
                    <a:gd name="connsiteX5" fmla="*/ 150 w 305020"/>
                    <a:gd name="connsiteY5" fmla="*/ 145246 h 14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5020" h="145458">
                      <a:moveTo>
                        <a:pt x="150" y="145246"/>
                      </a:moveTo>
                      <a:cubicBezTo>
                        <a:pt x="-1512" y="141921"/>
                        <a:pt x="10126" y="99250"/>
                        <a:pt x="60002" y="75420"/>
                      </a:cubicBezTo>
                      <a:cubicBezTo>
                        <a:pt x="109878" y="51590"/>
                        <a:pt x="273362" y="10581"/>
                        <a:pt x="299408" y="2268"/>
                      </a:cubicBezTo>
                      <a:cubicBezTo>
                        <a:pt x="325454" y="-6045"/>
                        <a:pt x="254519" y="10026"/>
                        <a:pt x="216281" y="25543"/>
                      </a:cubicBezTo>
                      <a:cubicBezTo>
                        <a:pt x="178043" y="41060"/>
                        <a:pt x="101565" y="78745"/>
                        <a:pt x="69977" y="95370"/>
                      </a:cubicBezTo>
                      <a:cubicBezTo>
                        <a:pt x="38389" y="111995"/>
                        <a:pt x="1812" y="148571"/>
                        <a:pt x="150" y="1452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A7F44C33-73BA-229C-EAFA-612BF6A96D13}"/>
                  </a:ext>
                </a:extLst>
              </p:cNvPr>
              <p:cNvSpPr/>
              <p:nvPr/>
            </p:nvSpPr>
            <p:spPr>
              <a:xfrm>
                <a:off x="4367877" y="1539004"/>
                <a:ext cx="760754" cy="360055"/>
              </a:xfrm>
              <a:custGeom>
                <a:avLst/>
                <a:gdLst>
                  <a:gd name="connsiteX0" fmla="*/ 923 w 760754"/>
                  <a:gd name="connsiteY0" fmla="*/ 359646 h 360055"/>
                  <a:gd name="connsiteX1" fmla="*/ 308898 w 760754"/>
                  <a:gd name="connsiteY1" fmla="*/ 86596 h 360055"/>
                  <a:gd name="connsiteX2" fmla="*/ 181898 w 760754"/>
                  <a:gd name="connsiteY2" fmla="*/ 181846 h 360055"/>
                  <a:gd name="connsiteX3" fmla="*/ 524798 w 760754"/>
                  <a:gd name="connsiteY3" fmla="*/ 7221 h 360055"/>
                  <a:gd name="connsiteX4" fmla="*/ 759748 w 760754"/>
                  <a:gd name="connsiteY4" fmla="*/ 32621 h 360055"/>
                  <a:gd name="connsiteX5" fmla="*/ 600998 w 760754"/>
                  <a:gd name="connsiteY5" fmla="*/ 26271 h 360055"/>
                  <a:gd name="connsiteX6" fmla="*/ 394623 w 760754"/>
                  <a:gd name="connsiteY6" fmla="*/ 42146 h 360055"/>
                  <a:gd name="connsiteX7" fmla="*/ 137448 w 760754"/>
                  <a:gd name="connsiteY7" fmla="*/ 204071 h 360055"/>
                  <a:gd name="connsiteX8" fmla="*/ 210473 w 760754"/>
                  <a:gd name="connsiteY8" fmla="*/ 150096 h 360055"/>
                  <a:gd name="connsiteX9" fmla="*/ 923 w 760754"/>
                  <a:gd name="connsiteY9" fmla="*/ 359646 h 36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0754" h="360055">
                    <a:moveTo>
                      <a:pt x="923" y="359646"/>
                    </a:moveTo>
                    <a:cubicBezTo>
                      <a:pt x="17327" y="349063"/>
                      <a:pt x="278736" y="116229"/>
                      <a:pt x="308898" y="86596"/>
                    </a:cubicBezTo>
                    <a:cubicBezTo>
                      <a:pt x="339061" y="56963"/>
                      <a:pt x="145915" y="195075"/>
                      <a:pt x="181898" y="181846"/>
                    </a:cubicBezTo>
                    <a:cubicBezTo>
                      <a:pt x="217881" y="168617"/>
                      <a:pt x="428490" y="32092"/>
                      <a:pt x="524798" y="7221"/>
                    </a:cubicBezTo>
                    <a:cubicBezTo>
                      <a:pt x="621106" y="-17650"/>
                      <a:pt x="747048" y="29446"/>
                      <a:pt x="759748" y="32621"/>
                    </a:cubicBezTo>
                    <a:cubicBezTo>
                      <a:pt x="772448" y="35796"/>
                      <a:pt x="661852" y="24684"/>
                      <a:pt x="600998" y="26271"/>
                    </a:cubicBezTo>
                    <a:cubicBezTo>
                      <a:pt x="540144" y="27858"/>
                      <a:pt x="471881" y="12513"/>
                      <a:pt x="394623" y="42146"/>
                    </a:cubicBezTo>
                    <a:cubicBezTo>
                      <a:pt x="317365" y="71779"/>
                      <a:pt x="168140" y="186079"/>
                      <a:pt x="137448" y="204071"/>
                    </a:cubicBezTo>
                    <a:cubicBezTo>
                      <a:pt x="106756" y="222063"/>
                      <a:pt x="228994" y="127871"/>
                      <a:pt x="210473" y="150096"/>
                    </a:cubicBezTo>
                    <a:cubicBezTo>
                      <a:pt x="191952" y="172321"/>
                      <a:pt x="-15481" y="370229"/>
                      <a:pt x="923" y="3596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8BDF12FA-DA3A-EFDA-F4B9-6DC47586FFBA}"/>
                  </a:ext>
                </a:extLst>
              </p:cNvPr>
              <p:cNvSpPr/>
              <p:nvPr/>
            </p:nvSpPr>
            <p:spPr>
              <a:xfrm>
                <a:off x="4390818" y="1833623"/>
                <a:ext cx="19592" cy="191267"/>
              </a:xfrm>
              <a:custGeom>
                <a:avLst/>
                <a:gdLst>
                  <a:gd name="connsiteX0" fmla="*/ 9732 w 19592"/>
                  <a:gd name="connsiteY0" fmla="*/ 1527 h 191267"/>
                  <a:gd name="connsiteX1" fmla="*/ 207 w 19592"/>
                  <a:gd name="connsiteY1" fmla="*/ 188852 h 191267"/>
                  <a:gd name="connsiteX2" fmla="*/ 19257 w 19592"/>
                  <a:gd name="connsiteY2" fmla="*/ 103127 h 191267"/>
                  <a:gd name="connsiteX3" fmla="*/ 9732 w 19592"/>
                  <a:gd name="connsiteY3" fmla="*/ 1527 h 191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92" h="191267">
                    <a:moveTo>
                      <a:pt x="9732" y="1527"/>
                    </a:moveTo>
                    <a:cubicBezTo>
                      <a:pt x="6557" y="15814"/>
                      <a:pt x="-1381" y="171919"/>
                      <a:pt x="207" y="188852"/>
                    </a:cubicBezTo>
                    <a:cubicBezTo>
                      <a:pt x="1794" y="205785"/>
                      <a:pt x="17140" y="129056"/>
                      <a:pt x="19257" y="103127"/>
                    </a:cubicBezTo>
                    <a:cubicBezTo>
                      <a:pt x="21374" y="77198"/>
                      <a:pt x="12907" y="-12760"/>
                      <a:pt x="9732" y="15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D3F50622-EAD3-1F2D-69EF-B98ED52D504D}"/>
                  </a:ext>
                </a:extLst>
              </p:cNvPr>
              <p:cNvSpPr/>
              <p:nvPr/>
            </p:nvSpPr>
            <p:spPr>
              <a:xfrm>
                <a:off x="4352669" y="1624707"/>
                <a:ext cx="1064837" cy="455004"/>
              </a:xfrm>
              <a:custGeom>
                <a:avLst/>
                <a:gdLst>
                  <a:gd name="connsiteX0" fmla="*/ 256 w 1064837"/>
                  <a:gd name="connsiteY0" fmla="*/ 454918 h 455004"/>
                  <a:gd name="connsiteX1" fmla="*/ 222506 w 1064837"/>
                  <a:gd name="connsiteY1" fmla="*/ 172343 h 455004"/>
                  <a:gd name="connsiteX2" fmla="*/ 206631 w 1064837"/>
                  <a:gd name="connsiteY2" fmla="*/ 207268 h 455004"/>
                  <a:gd name="connsiteX3" fmla="*/ 479681 w 1064837"/>
                  <a:gd name="connsiteY3" fmla="*/ 42168 h 455004"/>
                  <a:gd name="connsiteX4" fmla="*/ 463806 w 1064837"/>
                  <a:gd name="connsiteY4" fmla="*/ 64393 h 455004"/>
                  <a:gd name="connsiteX5" fmla="*/ 720981 w 1064837"/>
                  <a:gd name="connsiteY5" fmla="*/ 32643 h 455004"/>
                  <a:gd name="connsiteX6" fmla="*/ 860681 w 1064837"/>
                  <a:gd name="connsiteY6" fmla="*/ 67568 h 455004"/>
                  <a:gd name="connsiteX7" fmla="*/ 1051181 w 1064837"/>
                  <a:gd name="connsiteY7" fmla="*/ 312043 h 455004"/>
                  <a:gd name="connsiteX8" fmla="*/ 1022606 w 1064837"/>
                  <a:gd name="connsiteY8" fmla="*/ 258068 h 455004"/>
                  <a:gd name="connsiteX9" fmla="*/ 806706 w 1064837"/>
                  <a:gd name="connsiteY9" fmla="*/ 92968 h 455004"/>
                  <a:gd name="connsiteX10" fmla="*/ 873381 w 1064837"/>
                  <a:gd name="connsiteY10" fmla="*/ 86618 h 455004"/>
                  <a:gd name="connsiteX11" fmla="*/ 774956 w 1064837"/>
                  <a:gd name="connsiteY11" fmla="*/ 893 h 455004"/>
                  <a:gd name="connsiteX12" fmla="*/ 495556 w 1064837"/>
                  <a:gd name="connsiteY12" fmla="*/ 51693 h 455004"/>
                  <a:gd name="connsiteX13" fmla="*/ 184406 w 1064837"/>
                  <a:gd name="connsiteY13" fmla="*/ 200918 h 455004"/>
                  <a:gd name="connsiteX14" fmla="*/ 256 w 1064837"/>
                  <a:gd name="connsiteY14" fmla="*/ 454918 h 455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64837" h="455004">
                    <a:moveTo>
                      <a:pt x="256" y="454918"/>
                    </a:moveTo>
                    <a:cubicBezTo>
                      <a:pt x="6606" y="450156"/>
                      <a:pt x="188110" y="213618"/>
                      <a:pt x="222506" y="172343"/>
                    </a:cubicBezTo>
                    <a:cubicBezTo>
                      <a:pt x="256902" y="131068"/>
                      <a:pt x="163769" y="228964"/>
                      <a:pt x="206631" y="207268"/>
                    </a:cubicBezTo>
                    <a:cubicBezTo>
                      <a:pt x="249494" y="185572"/>
                      <a:pt x="436819" y="65980"/>
                      <a:pt x="479681" y="42168"/>
                    </a:cubicBezTo>
                    <a:cubicBezTo>
                      <a:pt x="522544" y="18355"/>
                      <a:pt x="423589" y="65981"/>
                      <a:pt x="463806" y="64393"/>
                    </a:cubicBezTo>
                    <a:cubicBezTo>
                      <a:pt x="504023" y="62805"/>
                      <a:pt x="654835" y="32114"/>
                      <a:pt x="720981" y="32643"/>
                    </a:cubicBezTo>
                    <a:cubicBezTo>
                      <a:pt x="787127" y="33172"/>
                      <a:pt x="805648" y="21001"/>
                      <a:pt x="860681" y="67568"/>
                    </a:cubicBezTo>
                    <a:cubicBezTo>
                      <a:pt x="915714" y="114135"/>
                      <a:pt x="1024194" y="280293"/>
                      <a:pt x="1051181" y="312043"/>
                    </a:cubicBezTo>
                    <a:cubicBezTo>
                      <a:pt x="1078168" y="343793"/>
                      <a:pt x="1063352" y="294580"/>
                      <a:pt x="1022606" y="258068"/>
                    </a:cubicBezTo>
                    <a:cubicBezTo>
                      <a:pt x="981860" y="221556"/>
                      <a:pt x="831577" y="121543"/>
                      <a:pt x="806706" y="92968"/>
                    </a:cubicBezTo>
                    <a:cubicBezTo>
                      <a:pt x="781835" y="64393"/>
                      <a:pt x="878673" y="101964"/>
                      <a:pt x="873381" y="86618"/>
                    </a:cubicBezTo>
                    <a:cubicBezTo>
                      <a:pt x="868089" y="71272"/>
                      <a:pt x="837927" y="6714"/>
                      <a:pt x="774956" y="893"/>
                    </a:cubicBezTo>
                    <a:cubicBezTo>
                      <a:pt x="711985" y="-4928"/>
                      <a:pt x="593981" y="18356"/>
                      <a:pt x="495556" y="51693"/>
                    </a:cubicBezTo>
                    <a:cubicBezTo>
                      <a:pt x="397131" y="85030"/>
                      <a:pt x="262193" y="136360"/>
                      <a:pt x="184406" y="200918"/>
                    </a:cubicBezTo>
                    <a:cubicBezTo>
                      <a:pt x="106619" y="265476"/>
                      <a:pt x="-6094" y="459680"/>
                      <a:pt x="256" y="4549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8F176063-7BBC-2473-034D-55403D33BE9D}"/>
                  </a:ext>
                </a:extLst>
              </p:cNvPr>
              <p:cNvSpPr/>
              <p:nvPr/>
            </p:nvSpPr>
            <p:spPr>
              <a:xfrm>
                <a:off x="4324186" y="1845332"/>
                <a:ext cx="1070142" cy="237809"/>
              </a:xfrm>
              <a:custGeom>
                <a:avLst/>
                <a:gdLst>
                  <a:gd name="connsiteX0" fmla="*/ 3339 w 1070142"/>
                  <a:gd name="connsiteY0" fmla="*/ 237468 h 237809"/>
                  <a:gd name="connsiteX1" fmla="*/ 568489 w 1070142"/>
                  <a:gd name="connsiteY1" fmla="*/ 69193 h 237809"/>
                  <a:gd name="connsiteX2" fmla="*/ 270039 w 1070142"/>
                  <a:gd name="connsiteY2" fmla="*/ 116818 h 237809"/>
                  <a:gd name="connsiteX3" fmla="*/ 746289 w 1070142"/>
                  <a:gd name="connsiteY3" fmla="*/ 34268 h 237809"/>
                  <a:gd name="connsiteX4" fmla="*/ 803439 w 1070142"/>
                  <a:gd name="connsiteY4" fmla="*/ 21568 h 237809"/>
                  <a:gd name="connsiteX5" fmla="*/ 1070139 w 1070142"/>
                  <a:gd name="connsiteY5" fmla="*/ 69193 h 237809"/>
                  <a:gd name="connsiteX6" fmla="*/ 809789 w 1070142"/>
                  <a:gd name="connsiteY6" fmla="*/ 12043 h 237809"/>
                  <a:gd name="connsiteX7" fmla="*/ 771689 w 1070142"/>
                  <a:gd name="connsiteY7" fmla="*/ 8868 h 237809"/>
                  <a:gd name="connsiteX8" fmla="*/ 352589 w 1070142"/>
                  <a:gd name="connsiteY8" fmla="*/ 110468 h 237809"/>
                  <a:gd name="connsiteX9" fmla="*/ 3339 w 1070142"/>
                  <a:gd name="connsiteY9" fmla="*/ 237468 h 23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142" h="237809">
                    <a:moveTo>
                      <a:pt x="3339" y="237468"/>
                    </a:moveTo>
                    <a:cubicBezTo>
                      <a:pt x="39322" y="230589"/>
                      <a:pt x="524039" y="89301"/>
                      <a:pt x="568489" y="69193"/>
                    </a:cubicBezTo>
                    <a:cubicBezTo>
                      <a:pt x="612939" y="49085"/>
                      <a:pt x="240406" y="122639"/>
                      <a:pt x="270039" y="116818"/>
                    </a:cubicBezTo>
                    <a:cubicBezTo>
                      <a:pt x="299672" y="110997"/>
                      <a:pt x="657389" y="50143"/>
                      <a:pt x="746289" y="34268"/>
                    </a:cubicBezTo>
                    <a:cubicBezTo>
                      <a:pt x="835189" y="18393"/>
                      <a:pt x="749464" y="15747"/>
                      <a:pt x="803439" y="21568"/>
                    </a:cubicBezTo>
                    <a:cubicBezTo>
                      <a:pt x="857414" y="27389"/>
                      <a:pt x="1069081" y="70781"/>
                      <a:pt x="1070139" y="69193"/>
                    </a:cubicBezTo>
                    <a:cubicBezTo>
                      <a:pt x="1071197" y="67605"/>
                      <a:pt x="859531" y="22097"/>
                      <a:pt x="809789" y="12043"/>
                    </a:cubicBezTo>
                    <a:cubicBezTo>
                      <a:pt x="760047" y="1989"/>
                      <a:pt x="847889" y="-7536"/>
                      <a:pt x="771689" y="8868"/>
                    </a:cubicBezTo>
                    <a:cubicBezTo>
                      <a:pt x="695489" y="25272"/>
                      <a:pt x="473768" y="75543"/>
                      <a:pt x="352589" y="110468"/>
                    </a:cubicBezTo>
                    <a:cubicBezTo>
                      <a:pt x="231410" y="145393"/>
                      <a:pt x="-32644" y="244347"/>
                      <a:pt x="3339" y="2374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45F0C373-E5BC-191D-A3DB-A7900E03443D}"/>
                  </a:ext>
                </a:extLst>
              </p:cNvPr>
              <p:cNvSpPr/>
              <p:nvPr/>
            </p:nvSpPr>
            <p:spPr>
              <a:xfrm>
                <a:off x="3875528" y="2056645"/>
                <a:ext cx="547796" cy="323374"/>
              </a:xfrm>
              <a:custGeom>
                <a:avLst/>
                <a:gdLst>
                  <a:gd name="connsiteX0" fmla="*/ 547247 w 547796"/>
                  <a:gd name="connsiteY0" fmla="*/ 755 h 323374"/>
                  <a:gd name="connsiteX1" fmla="*/ 124972 w 547796"/>
                  <a:gd name="connsiteY1" fmla="*/ 219830 h 323374"/>
                  <a:gd name="connsiteX2" fmla="*/ 7497 w 547796"/>
                  <a:gd name="connsiteY2" fmla="*/ 321430 h 323374"/>
                  <a:gd name="connsiteX3" fmla="*/ 296422 w 547796"/>
                  <a:gd name="connsiteY3" fmla="*/ 137280 h 323374"/>
                  <a:gd name="connsiteX4" fmla="*/ 217047 w 547796"/>
                  <a:gd name="connsiteY4" fmla="*/ 146805 h 323374"/>
                  <a:gd name="connsiteX5" fmla="*/ 547247 w 547796"/>
                  <a:gd name="connsiteY5" fmla="*/ 755 h 323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7796" h="323374">
                    <a:moveTo>
                      <a:pt x="547247" y="755"/>
                    </a:moveTo>
                    <a:cubicBezTo>
                      <a:pt x="531901" y="12926"/>
                      <a:pt x="214930" y="166384"/>
                      <a:pt x="124972" y="219830"/>
                    </a:cubicBezTo>
                    <a:cubicBezTo>
                      <a:pt x="35014" y="273276"/>
                      <a:pt x="-21078" y="335188"/>
                      <a:pt x="7497" y="321430"/>
                    </a:cubicBezTo>
                    <a:cubicBezTo>
                      <a:pt x="36072" y="307672"/>
                      <a:pt x="261497" y="166384"/>
                      <a:pt x="296422" y="137280"/>
                    </a:cubicBezTo>
                    <a:cubicBezTo>
                      <a:pt x="331347" y="108176"/>
                      <a:pt x="182122" y="166384"/>
                      <a:pt x="217047" y="146805"/>
                    </a:cubicBezTo>
                    <a:cubicBezTo>
                      <a:pt x="251972" y="127226"/>
                      <a:pt x="562593" y="-11416"/>
                      <a:pt x="547247" y="7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D9B044FD-90C1-EE77-F8E0-D8D0D6F6539A}"/>
                  </a:ext>
                </a:extLst>
              </p:cNvPr>
              <p:cNvSpPr/>
              <p:nvPr/>
            </p:nvSpPr>
            <p:spPr>
              <a:xfrm>
                <a:off x="5421870" y="1973217"/>
                <a:ext cx="784842" cy="550562"/>
              </a:xfrm>
              <a:custGeom>
                <a:avLst/>
                <a:gdLst>
                  <a:gd name="connsiteX0" fmla="*/ 1030 w 784842"/>
                  <a:gd name="connsiteY0" fmla="*/ 1633 h 550562"/>
                  <a:gd name="connsiteX1" fmla="*/ 283605 w 784842"/>
                  <a:gd name="connsiteY1" fmla="*/ 157208 h 550562"/>
                  <a:gd name="connsiteX2" fmla="*/ 547130 w 784842"/>
                  <a:gd name="connsiteY2" fmla="*/ 366758 h 550562"/>
                  <a:gd name="connsiteX3" fmla="*/ 772555 w 784842"/>
                  <a:gd name="connsiteY3" fmla="*/ 547733 h 550562"/>
                  <a:gd name="connsiteX4" fmla="*/ 709055 w 784842"/>
                  <a:gd name="connsiteY4" fmla="*/ 462008 h 550562"/>
                  <a:gd name="connsiteX5" fmla="*/ 324880 w 784842"/>
                  <a:gd name="connsiteY5" fmla="*/ 261983 h 550562"/>
                  <a:gd name="connsiteX6" fmla="*/ 388380 w 784842"/>
                  <a:gd name="connsiteY6" fmla="*/ 255633 h 550562"/>
                  <a:gd name="connsiteX7" fmla="*/ 1030 w 784842"/>
                  <a:gd name="connsiteY7" fmla="*/ 1633 h 550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842" h="550562">
                    <a:moveTo>
                      <a:pt x="1030" y="1633"/>
                    </a:moveTo>
                    <a:cubicBezTo>
                      <a:pt x="-16433" y="-14771"/>
                      <a:pt x="192588" y="96354"/>
                      <a:pt x="283605" y="157208"/>
                    </a:cubicBezTo>
                    <a:cubicBezTo>
                      <a:pt x="374622" y="218062"/>
                      <a:pt x="547130" y="366758"/>
                      <a:pt x="547130" y="366758"/>
                    </a:cubicBezTo>
                    <a:cubicBezTo>
                      <a:pt x="628622" y="431846"/>
                      <a:pt x="745568" y="531858"/>
                      <a:pt x="772555" y="547733"/>
                    </a:cubicBezTo>
                    <a:cubicBezTo>
                      <a:pt x="799543" y="563608"/>
                      <a:pt x="783667" y="509633"/>
                      <a:pt x="709055" y="462008"/>
                    </a:cubicBezTo>
                    <a:cubicBezTo>
                      <a:pt x="634443" y="414383"/>
                      <a:pt x="378326" y="296379"/>
                      <a:pt x="324880" y="261983"/>
                    </a:cubicBezTo>
                    <a:cubicBezTo>
                      <a:pt x="271434" y="227587"/>
                      <a:pt x="437592" y="296379"/>
                      <a:pt x="388380" y="255633"/>
                    </a:cubicBezTo>
                    <a:cubicBezTo>
                      <a:pt x="339168" y="214887"/>
                      <a:pt x="18493" y="18037"/>
                      <a:pt x="1030" y="16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7E8E90E4-CA21-02AC-24F7-8957E998F5EB}"/>
                  </a:ext>
                </a:extLst>
              </p:cNvPr>
              <p:cNvSpPr/>
              <p:nvPr/>
            </p:nvSpPr>
            <p:spPr>
              <a:xfrm>
                <a:off x="6194403" y="2571737"/>
                <a:ext cx="216181" cy="879572"/>
              </a:xfrm>
              <a:custGeom>
                <a:avLst/>
                <a:gdLst>
                  <a:gd name="connsiteX0" fmla="*/ 22 w 216181"/>
                  <a:gd name="connsiteY0" fmla="*/ 13 h 879572"/>
                  <a:gd name="connsiteX1" fmla="*/ 184172 w 216181"/>
                  <a:gd name="connsiteY1" fmla="*/ 333388 h 879572"/>
                  <a:gd name="connsiteX2" fmla="*/ 190522 w 216181"/>
                  <a:gd name="connsiteY2" fmla="*/ 558813 h 879572"/>
                  <a:gd name="connsiteX3" fmla="*/ 82572 w 216181"/>
                  <a:gd name="connsiteY3" fmla="*/ 879488 h 879572"/>
                  <a:gd name="connsiteX4" fmla="*/ 212747 w 216181"/>
                  <a:gd name="connsiteY4" fmla="*/ 590563 h 879572"/>
                  <a:gd name="connsiteX5" fmla="*/ 177822 w 216181"/>
                  <a:gd name="connsiteY5" fmla="*/ 574688 h 879572"/>
                  <a:gd name="connsiteX6" fmla="*/ 171472 w 216181"/>
                  <a:gd name="connsiteY6" fmla="*/ 346088 h 879572"/>
                  <a:gd name="connsiteX7" fmla="*/ 22 w 216181"/>
                  <a:gd name="connsiteY7" fmla="*/ 13 h 87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6181" h="879572">
                    <a:moveTo>
                      <a:pt x="22" y="13"/>
                    </a:moveTo>
                    <a:cubicBezTo>
                      <a:pt x="2139" y="-2104"/>
                      <a:pt x="152422" y="240255"/>
                      <a:pt x="184172" y="333388"/>
                    </a:cubicBezTo>
                    <a:cubicBezTo>
                      <a:pt x="215922" y="426521"/>
                      <a:pt x="207455" y="467796"/>
                      <a:pt x="190522" y="558813"/>
                    </a:cubicBezTo>
                    <a:cubicBezTo>
                      <a:pt x="173589" y="649830"/>
                      <a:pt x="78868" y="874196"/>
                      <a:pt x="82572" y="879488"/>
                    </a:cubicBezTo>
                    <a:cubicBezTo>
                      <a:pt x="86276" y="884780"/>
                      <a:pt x="196872" y="641363"/>
                      <a:pt x="212747" y="590563"/>
                    </a:cubicBezTo>
                    <a:cubicBezTo>
                      <a:pt x="228622" y="539763"/>
                      <a:pt x="184701" y="615434"/>
                      <a:pt x="177822" y="574688"/>
                    </a:cubicBezTo>
                    <a:cubicBezTo>
                      <a:pt x="170943" y="533942"/>
                      <a:pt x="198459" y="437634"/>
                      <a:pt x="171472" y="346088"/>
                    </a:cubicBezTo>
                    <a:cubicBezTo>
                      <a:pt x="144485" y="254542"/>
                      <a:pt x="-2095" y="2130"/>
                      <a:pt x="22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50425115-75C7-BAAF-5427-02B4983C3799}"/>
                  </a:ext>
                </a:extLst>
              </p:cNvPr>
              <p:cNvSpPr/>
              <p:nvPr/>
            </p:nvSpPr>
            <p:spPr>
              <a:xfrm>
                <a:off x="5885813" y="2870148"/>
                <a:ext cx="434913" cy="1415962"/>
              </a:xfrm>
              <a:custGeom>
                <a:avLst/>
                <a:gdLst>
                  <a:gd name="connsiteX0" fmla="*/ 416562 w 434913"/>
                  <a:gd name="connsiteY0" fmla="*/ 52 h 1415962"/>
                  <a:gd name="connsiteX1" fmla="*/ 413387 w 434913"/>
                  <a:gd name="connsiteY1" fmla="*/ 435027 h 1415962"/>
                  <a:gd name="connsiteX2" fmla="*/ 149862 w 434913"/>
                  <a:gd name="connsiteY2" fmla="*/ 1044627 h 1415962"/>
                  <a:gd name="connsiteX3" fmla="*/ 330837 w 434913"/>
                  <a:gd name="connsiteY3" fmla="*/ 600127 h 1415962"/>
                  <a:gd name="connsiteX4" fmla="*/ 22862 w 434913"/>
                  <a:gd name="connsiteY4" fmla="*/ 1368477 h 1415962"/>
                  <a:gd name="connsiteX5" fmla="*/ 57787 w 434913"/>
                  <a:gd name="connsiteY5" fmla="*/ 1251002 h 1415962"/>
                  <a:gd name="connsiteX6" fmla="*/ 337187 w 434913"/>
                  <a:gd name="connsiteY6" fmla="*/ 574727 h 1415962"/>
                  <a:gd name="connsiteX7" fmla="*/ 391162 w 434913"/>
                  <a:gd name="connsiteY7" fmla="*/ 406452 h 1415962"/>
                  <a:gd name="connsiteX8" fmla="*/ 416562 w 434913"/>
                  <a:gd name="connsiteY8" fmla="*/ 52 h 141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13" h="1415962">
                    <a:moveTo>
                      <a:pt x="416562" y="52"/>
                    </a:moveTo>
                    <a:cubicBezTo>
                      <a:pt x="420266" y="4814"/>
                      <a:pt x="457837" y="260931"/>
                      <a:pt x="413387" y="435027"/>
                    </a:cubicBezTo>
                    <a:cubicBezTo>
                      <a:pt x="368937" y="609123"/>
                      <a:pt x="163620" y="1017110"/>
                      <a:pt x="149862" y="1044627"/>
                    </a:cubicBezTo>
                    <a:cubicBezTo>
                      <a:pt x="136104" y="1072144"/>
                      <a:pt x="352004" y="546152"/>
                      <a:pt x="330837" y="600127"/>
                    </a:cubicBezTo>
                    <a:cubicBezTo>
                      <a:pt x="309670" y="654102"/>
                      <a:pt x="68370" y="1259998"/>
                      <a:pt x="22862" y="1368477"/>
                    </a:cubicBezTo>
                    <a:cubicBezTo>
                      <a:pt x="-22646" y="1476956"/>
                      <a:pt x="5400" y="1383294"/>
                      <a:pt x="57787" y="1251002"/>
                    </a:cubicBezTo>
                    <a:cubicBezTo>
                      <a:pt x="110174" y="1118710"/>
                      <a:pt x="281625" y="715485"/>
                      <a:pt x="337187" y="574727"/>
                    </a:cubicBezTo>
                    <a:cubicBezTo>
                      <a:pt x="392749" y="433969"/>
                      <a:pt x="378991" y="497469"/>
                      <a:pt x="391162" y="406452"/>
                    </a:cubicBezTo>
                    <a:cubicBezTo>
                      <a:pt x="403333" y="315435"/>
                      <a:pt x="412858" y="-4710"/>
                      <a:pt x="416562" y="5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71B77EBB-321A-0E8B-9BA9-4093A8E7F183}"/>
                  </a:ext>
                </a:extLst>
              </p:cNvPr>
              <p:cNvSpPr/>
              <p:nvPr/>
            </p:nvSpPr>
            <p:spPr>
              <a:xfrm>
                <a:off x="6432294" y="3209425"/>
                <a:ext cx="320030" cy="1475045"/>
              </a:xfrm>
              <a:custGeom>
                <a:avLst/>
                <a:gdLst>
                  <a:gd name="connsiteX0" fmla="*/ 256 w 320030"/>
                  <a:gd name="connsiteY0" fmla="*/ 3675 h 1475045"/>
                  <a:gd name="connsiteX1" fmla="*/ 190756 w 320030"/>
                  <a:gd name="connsiteY1" fmla="*/ 711700 h 1475045"/>
                  <a:gd name="connsiteX2" fmla="*/ 276481 w 320030"/>
                  <a:gd name="connsiteY2" fmla="*/ 1013325 h 1475045"/>
                  <a:gd name="connsiteX3" fmla="*/ 263781 w 320030"/>
                  <a:gd name="connsiteY3" fmla="*/ 956175 h 1475045"/>
                  <a:gd name="connsiteX4" fmla="*/ 317756 w 320030"/>
                  <a:gd name="connsiteY4" fmla="*/ 1162550 h 1475045"/>
                  <a:gd name="connsiteX5" fmla="*/ 308231 w 320030"/>
                  <a:gd name="connsiteY5" fmla="*/ 1473700 h 1475045"/>
                  <a:gd name="connsiteX6" fmla="*/ 292356 w 320030"/>
                  <a:gd name="connsiteY6" fmla="*/ 1032375 h 1475045"/>
                  <a:gd name="connsiteX7" fmla="*/ 286006 w 320030"/>
                  <a:gd name="connsiteY7" fmla="*/ 1067300 h 1475045"/>
                  <a:gd name="connsiteX8" fmla="*/ 139956 w 320030"/>
                  <a:gd name="connsiteY8" fmla="*/ 422775 h 1475045"/>
                  <a:gd name="connsiteX9" fmla="*/ 149481 w 320030"/>
                  <a:gd name="connsiteY9" fmla="*/ 432300 h 1475045"/>
                  <a:gd name="connsiteX10" fmla="*/ 256 w 320030"/>
                  <a:gd name="connsiteY10" fmla="*/ 3675 h 147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030" h="1475045">
                    <a:moveTo>
                      <a:pt x="256" y="3675"/>
                    </a:moveTo>
                    <a:cubicBezTo>
                      <a:pt x="7135" y="50242"/>
                      <a:pt x="144719" y="543425"/>
                      <a:pt x="190756" y="711700"/>
                    </a:cubicBezTo>
                    <a:cubicBezTo>
                      <a:pt x="236793" y="879975"/>
                      <a:pt x="264310" y="972579"/>
                      <a:pt x="276481" y="1013325"/>
                    </a:cubicBezTo>
                    <a:cubicBezTo>
                      <a:pt x="288652" y="1054071"/>
                      <a:pt x="256902" y="931304"/>
                      <a:pt x="263781" y="956175"/>
                    </a:cubicBezTo>
                    <a:cubicBezTo>
                      <a:pt x="270660" y="981046"/>
                      <a:pt x="310348" y="1076296"/>
                      <a:pt x="317756" y="1162550"/>
                    </a:cubicBezTo>
                    <a:cubicBezTo>
                      <a:pt x="325164" y="1248804"/>
                      <a:pt x="312464" y="1495396"/>
                      <a:pt x="308231" y="1473700"/>
                    </a:cubicBezTo>
                    <a:cubicBezTo>
                      <a:pt x="303998" y="1452004"/>
                      <a:pt x="296060" y="1100108"/>
                      <a:pt x="292356" y="1032375"/>
                    </a:cubicBezTo>
                    <a:cubicBezTo>
                      <a:pt x="288652" y="964642"/>
                      <a:pt x="311406" y="1168900"/>
                      <a:pt x="286006" y="1067300"/>
                    </a:cubicBezTo>
                    <a:cubicBezTo>
                      <a:pt x="260606" y="965700"/>
                      <a:pt x="162710" y="528608"/>
                      <a:pt x="139956" y="422775"/>
                    </a:cubicBezTo>
                    <a:cubicBezTo>
                      <a:pt x="117202" y="316942"/>
                      <a:pt x="172235" y="497388"/>
                      <a:pt x="149481" y="432300"/>
                    </a:cubicBezTo>
                    <a:cubicBezTo>
                      <a:pt x="126727" y="367212"/>
                      <a:pt x="-6623" y="-42892"/>
                      <a:pt x="256" y="36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48F3DFC3-2C18-8978-B7BA-E72B82EA0AF1}"/>
                  </a:ext>
                </a:extLst>
              </p:cNvPr>
              <p:cNvSpPr/>
              <p:nvPr/>
            </p:nvSpPr>
            <p:spPr>
              <a:xfrm>
                <a:off x="5945767" y="4129736"/>
                <a:ext cx="211028" cy="661339"/>
              </a:xfrm>
              <a:custGeom>
                <a:avLst/>
                <a:gdLst>
                  <a:gd name="connsiteX0" fmla="*/ 10533 w 211028"/>
                  <a:gd name="connsiteY0" fmla="*/ 939 h 661339"/>
                  <a:gd name="connsiteX1" fmla="*/ 20058 w 211028"/>
                  <a:gd name="connsiteY1" fmla="*/ 153339 h 661339"/>
                  <a:gd name="connsiteX2" fmla="*/ 197858 w 211028"/>
                  <a:gd name="connsiteY2" fmla="*/ 543864 h 661339"/>
                  <a:gd name="connsiteX3" fmla="*/ 197858 w 211028"/>
                  <a:gd name="connsiteY3" fmla="*/ 661339 h 661339"/>
                  <a:gd name="connsiteX4" fmla="*/ 197858 w 211028"/>
                  <a:gd name="connsiteY4" fmla="*/ 505764 h 661339"/>
                  <a:gd name="connsiteX5" fmla="*/ 77208 w 211028"/>
                  <a:gd name="connsiteY5" fmla="*/ 213664 h 661339"/>
                  <a:gd name="connsiteX6" fmla="*/ 10533 w 211028"/>
                  <a:gd name="connsiteY6" fmla="*/ 939 h 66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028" h="661339">
                    <a:moveTo>
                      <a:pt x="10533" y="939"/>
                    </a:moveTo>
                    <a:cubicBezTo>
                      <a:pt x="1008" y="-9115"/>
                      <a:pt x="-11163" y="62852"/>
                      <a:pt x="20058" y="153339"/>
                    </a:cubicBezTo>
                    <a:cubicBezTo>
                      <a:pt x="51279" y="243827"/>
                      <a:pt x="168225" y="459197"/>
                      <a:pt x="197858" y="543864"/>
                    </a:cubicBezTo>
                    <a:cubicBezTo>
                      <a:pt x="227491" y="628531"/>
                      <a:pt x="197858" y="661339"/>
                      <a:pt x="197858" y="661339"/>
                    </a:cubicBezTo>
                    <a:cubicBezTo>
                      <a:pt x="197858" y="654989"/>
                      <a:pt x="217966" y="580377"/>
                      <a:pt x="197858" y="505764"/>
                    </a:cubicBezTo>
                    <a:cubicBezTo>
                      <a:pt x="177750" y="431151"/>
                      <a:pt x="108429" y="291452"/>
                      <a:pt x="77208" y="213664"/>
                    </a:cubicBezTo>
                    <a:cubicBezTo>
                      <a:pt x="45987" y="135876"/>
                      <a:pt x="20058" y="10993"/>
                      <a:pt x="10533" y="9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5F03C3A1-BC16-0C73-5E7C-62B5F49C7B71}"/>
                  </a:ext>
                </a:extLst>
              </p:cNvPr>
              <p:cNvSpPr/>
              <p:nvPr/>
            </p:nvSpPr>
            <p:spPr>
              <a:xfrm>
                <a:off x="6478007" y="4682546"/>
                <a:ext cx="253243" cy="910750"/>
              </a:xfrm>
              <a:custGeom>
                <a:avLst/>
                <a:gdLst>
                  <a:gd name="connsiteX0" fmla="*/ 252993 w 253243"/>
                  <a:gd name="connsiteY0" fmla="*/ 3754 h 910750"/>
                  <a:gd name="connsiteX1" fmla="*/ 87893 w 253243"/>
                  <a:gd name="connsiteY1" fmla="*/ 508579 h 910750"/>
                  <a:gd name="connsiteX2" fmla="*/ 2168 w 253243"/>
                  <a:gd name="connsiteY2" fmla="*/ 899104 h 910750"/>
                  <a:gd name="connsiteX3" fmla="*/ 33918 w 253243"/>
                  <a:gd name="connsiteY3" fmla="*/ 762579 h 910750"/>
                  <a:gd name="connsiteX4" fmla="*/ 122818 w 253243"/>
                  <a:gd name="connsiteY4" fmla="*/ 302204 h 910750"/>
                  <a:gd name="connsiteX5" fmla="*/ 252993 w 253243"/>
                  <a:gd name="connsiteY5" fmla="*/ 3754 h 910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243" h="910750">
                    <a:moveTo>
                      <a:pt x="252993" y="3754"/>
                    </a:moveTo>
                    <a:cubicBezTo>
                      <a:pt x="247172" y="38150"/>
                      <a:pt x="129697" y="359354"/>
                      <a:pt x="87893" y="508579"/>
                    </a:cubicBezTo>
                    <a:cubicBezTo>
                      <a:pt x="46089" y="657804"/>
                      <a:pt x="11164" y="856771"/>
                      <a:pt x="2168" y="899104"/>
                    </a:cubicBezTo>
                    <a:cubicBezTo>
                      <a:pt x="-6828" y="941437"/>
                      <a:pt x="13810" y="862062"/>
                      <a:pt x="33918" y="762579"/>
                    </a:cubicBezTo>
                    <a:cubicBezTo>
                      <a:pt x="54026" y="663096"/>
                      <a:pt x="84189" y="424971"/>
                      <a:pt x="122818" y="302204"/>
                    </a:cubicBezTo>
                    <a:cubicBezTo>
                      <a:pt x="161447" y="179437"/>
                      <a:pt x="258814" y="-30642"/>
                      <a:pt x="252993" y="37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934219DB-1627-09AA-7289-B00ED60A0BFC}"/>
                  </a:ext>
                </a:extLst>
              </p:cNvPr>
              <p:cNvSpPr/>
              <p:nvPr/>
            </p:nvSpPr>
            <p:spPr>
              <a:xfrm>
                <a:off x="6070600" y="6092825"/>
                <a:ext cx="209550" cy="59168"/>
              </a:xfrm>
              <a:custGeom>
                <a:avLst/>
                <a:gdLst>
                  <a:gd name="connsiteX0" fmla="*/ 0 w 209550"/>
                  <a:gd name="connsiteY0" fmla="*/ 0 h 59168"/>
                  <a:gd name="connsiteX1" fmla="*/ 155575 w 209550"/>
                  <a:gd name="connsiteY1" fmla="*/ 53975 h 59168"/>
                  <a:gd name="connsiteX2" fmla="*/ 209550 w 209550"/>
                  <a:gd name="connsiteY2" fmla="*/ 53975 h 5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0" h="59168">
                    <a:moveTo>
                      <a:pt x="0" y="0"/>
                    </a:moveTo>
                    <a:cubicBezTo>
                      <a:pt x="60325" y="22489"/>
                      <a:pt x="120650" y="44979"/>
                      <a:pt x="155575" y="53975"/>
                    </a:cubicBezTo>
                    <a:cubicBezTo>
                      <a:pt x="190500" y="62971"/>
                      <a:pt x="200025" y="58473"/>
                      <a:pt x="209550" y="53975"/>
                    </a:cubicBezTo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4C240837-624F-C7AA-0E6B-BC3F605585F3}"/>
                  </a:ext>
                </a:extLst>
              </p:cNvPr>
              <p:cNvSpPr/>
              <p:nvPr/>
            </p:nvSpPr>
            <p:spPr>
              <a:xfrm>
                <a:off x="6070412" y="5454606"/>
                <a:ext cx="394378" cy="684135"/>
              </a:xfrm>
              <a:custGeom>
                <a:avLst/>
                <a:gdLst>
                  <a:gd name="connsiteX0" fmla="*/ 384363 w 394378"/>
                  <a:gd name="connsiteY0" fmla="*/ 44 h 684135"/>
                  <a:gd name="connsiteX1" fmla="*/ 390713 w 394378"/>
                  <a:gd name="connsiteY1" fmla="*/ 260394 h 684135"/>
                  <a:gd name="connsiteX2" fmla="*/ 333563 w 394378"/>
                  <a:gd name="connsiteY2" fmla="*/ 390569 h 684135"/>
                  <a:gd name="connsiteX3" fmla="*/ 235138 w 394378"/>
                  <a:gd name="connsiteY3" fmla="*/ 666794 h 684135"/>
                  <a:gd name="connsiteX4" fmla="*/ 188 w 394378"/>
                  <a:gd name="connsiteY4" fmla="*/ 654094 h 684135"/>
                  <a:gd name="connsiteX5" fmla="*/ 197038 w 394378"/>
                  <a:gd name="connsiteY5" fmla="*/ 644569 h 684135"/>
                  <a:gd name="connsiteX6" fmla="*/ 282763 w 394378"/>
                  <a:gd name="connsiteY6" fmla="*/ 485819 h 684135"/>
                  <a:gd name="connsiteX7" fmla="*/ 349438 w 394378"/>
                  <a:gd name="connsiteY7" fmla="*/ 241344 h 684135"/>
                  <a:gd name="connsiteX8" fmla="*/ 384363 w 394378"/>
                  <a:gd name="connsiteY8" fmla="*/ 44 h 68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4378" h="684135">
                    <a:moveTo>
                      <a:pt x="384363" y="44"/>
                    </a:moveTo>
                    <a:cubicBezTo>
                      <a:pt x="391242" y="3219"/>
                      <a:pt x="399180" y="195306"/>
                      <a:pt x="390713" y="260394"/>
                    </a:cubicBezTo>
                    <a:cubicBezTo>
                      <a:pt x="382246" y="325482"/>
                      <a:pt x="359492" y="322836"/>
                      <a:pt x="333563" y="390569"/>
                    </a:cubicBezTo>
                    <a:cubicBezTo>
                      <a:pt x="307634" y="458302"/>
                      <a:pt x="290700" y="622873"/>
                      <a:pt x="235138" y="666794"/>
                    </a:cubicBezTo>
                    <a:cubicBezTo>
                      <a:pt x="179576" y="710715"/>
                      <a:pt x="6538" y="657798"/>
                      <a:pt x="188" y="654094"/>
                    </a:cubicBezTo>
                    <a:cubicBezTo>
                      <a:pt x="-6162" y="650390"/>
                      <a:pt x="149942" y="672615"/>
                      <a:pt x="197038" y="644569"/>
                    </a:cubicBezTo>
                    <a:cubicBezTo>
                      <a:pt x="244134" y="616523"/>
                      <a:pt x="257363" y="553023"/>
                      <a:pt x="282763" y="485819"/>
                    </a:cubicBezTo>
                    <a:cubicBezTo>
                      <a:pt x="308163" y="418615"/>
                      <a:pt x="334621" y="317544"/>
                      <a:pt x="349438" y="241344"/>
                    </a:cubicBezTo>
                    <a:cubicBezTo>
                      <a:pt x="364255" y="165144"/>
                      <a:pt x="377484" y="-3131"/>
                      <a:pt x="384363" y="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5D7A8131-E166-6C47-AE8D-19DB613D301C}"/>
                  </a:ext>
                </a:extLst>
              </p:cNvPr>
              <p:cNvSpPr/>
              <p:nvPr/>
            </p:nvSpPr>
            <p:spPr>
              <a:xfrm>
                <a:off x="5953017" y="4692271"/>
                <a:ext cx="199545" cy="452989"/>
              </a:xfrm>
              <a:custGeom>
                <a:avLst/>
                <a:gdLst>
                  <a:gd name="connsiteX0" fmla="*/ 196958 w 199545"/>
                  <a:gd name="connsiteY0" fmla="*/ 3554 h 452989"/>
                  <a:gd name="connsiteX1" fmla="*/ 108 w 199545"/>
                  <a:gd name="connsiteY1" fmla="*/ 451229 h 452989"/>
                  <a:gd name="connsiteX2" fmla="*/ 168383 w 199545"/>
                  <a:gd name="connsiteY2" fmla="*/ 162304 h 452989"/>
                  <a:gd name="connsiteX3" fmla="*/ 114408 w 199545"/>
                  <a:gd name="connsiteY3" fmla="*/ 238504 h 452989"/>
                  <a:gd name="connsiteX4" fmla="*/ 196958 w 199545"/>
                  <a:gd name="connsiteY4" fmla="*/ 3554 h 452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545" h="452989">
                    <a:moveTo>
                      <a:pt x="196958" y="3554"/>
                    </a:moveTo>
                    <a:cubicBezTo>
                      <a:pt x="177908" y="39008"/>
                      <a:pt x="4870" y="424771"/>
                      <a:pt x="108" y="451229"/>
                    </a:cubicBezTo>
                    <a:cubicBezTo>
                      <a:pt x="-4654" y="477687"/>
                      <a:pt x="149333" y="197758"/>
                      <a:pt x="168383" y="162304"/>
                    </a:cubicBezTo>
                    <a:cubicBezTo>
                      <a:pt x="187433" y="126850"/>
                      <a:pt x="104883" y="268137"/>
                      <a:pt x="114408" y="238504"/>
                    </a:cubicBezTo>
                    <a:cubicBezTo>
                      <a:pt x="123933" y="208871"/>
                      <a:pt x="216008" y="-31900"/>
                      <a:pt x="196958" y="35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6B1D5E3F-7B83-CE45-458D-ADEE497AB471}"/>
                  </a:ext>
                </a:extLst>
              </p:cNvPr>
              <p:cNvSpPr/>
              <p:nvPr/>
            </p:nvSpPr>
            <p:spPr>
              <a:xfrm>
                <a:off x="5871839" y="4180441"/>
                <a:ext cx="94035" cy="1045804"/>
              </a:xfrm>
              <a:custGeom>
                <a:avLst/>
                <a:gdLst>
                  <a:gd name="connsiteX0" fmla="*/ 93986 w 94035"/>
                  <a:gd name="connsiteY0" fmla="*/ 4209 h 1045804"/>
                  <a:gd name="connsiteX1" fmla="*/ 14611 w 94035"/>
                  <a:gd name="connsiteY1" fmla="*/ 407434 h 1045804"/>
                  <a:gd name="connsiteX2" fmla="*/ 5086 w 94035"/>
                  <a:gd name="connsiteY2" fmla="*/ 286784 h 1045804"/>
                  <a:gd name="connsiteX3" fmla="*/ 71761 w 94035"/>
                  <a:gd name="connsiteY3" fmla="*/ 1013859 h 1045804"/>
                  <a:gd name="connsiteX4" fmla="*/ 46361 w 94035"/>
                  <a:gd name="connsiteY4" fmla="*/ 848759 h 1045804"/>
                  <a:gd name="connsiteX5" fmla="*/ 1911 w 94035"/>
                  <a:gd name="connsiteY5" fmla="*/ 239159 h 1045804"/>
                  <a:gd name="connsiteX6" fmla="*/ 93986 w 94035"/>
                  <a:gd name="connsiteY6" fmla="*/ 4209 h 104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035" h="1045804">
                    <a:moveTo>
                      <a:pt x="93986" y="4209"/>
                    </a:moveTo>
                    <a:cubicBezTo>
                      <a:pt x="96103" y="32255"/>
                      <a:pt x="29428" y="360338"/>
                      <a:pt x="14611" y="407434"/>
                    </a:cubicBezTo>
                    <a:cubicBezTo>
                      <a:pt x="-206" y="454530"/>
                      <a:pt x="-4439" y="185713"/>
                      <a:pt x="5086" y="286784"/>
                    </a:cubicBezTo>
                    <a:cubicBezTo>
                      <a:pt x="14611" y="387855"/>
                      <a:pt x="64882" y="920197"/>
                      <a:pt x="71761" y="1013859"/>
                    </a:cubicBezTo>
                    <a:cubicBezTo>
                      <a:pt x="78640" y="1107521"/>
                      <a:pt x="58003" y="977876"/>
                      <a:pt x="46361" y="848759"/>
                    </a:cubicBezTo>
                    <a:cubicBezTo>
                      <a:pt x="34719" y="719642"/>
                      <a:pt x="-8672" y="386267"/>
                      <a:pt x="1911" y="239159"/>
                    </a:cubicBezTo>
                    <a:cubicBezTo>
                      <a:pt x="12494" y="92051"/>
                      <a:pt x="91869" y="-23837"/>
                      <a:pt x="93986" y="42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00F55D5E-6B4B-2681-6E59-8899A462CB3C}"/>
                  </a:ext>
                </a:extLst>
              </p:cNvPr>
              <p:cNvSpPr/>
              <p:nvPr/>
            </p:nvSpPr>
            <p:spPr>
              <a:xfrm>
                <a:off x="5951416" y="5279581"/>
                <a:ext cx="239834" cy="1272168"/>
              </a:xfrm>
              <a:custGeom>
                <a:avLst/>
                <a:gdLst>
                  <a:gd name="connsiteX0" fmla="*/ 1709 w 239834"/>
                  <a:gd name="connsiteY0" fmla="*/ 444 h 1272168"/>
                  <a:gd name="connsiteX1" fmla="*/ 74734 w 239834"/>
                  <a:gd name="connsiteY1" fmla="*/ 533844 h 1272168"/>
                  <a:gd name="connsiteX2" fmla="*/ 122359 w 239834"/>
                  <a:gd name="connsiteY2" fmla="*/ 895794 h 1272168"/>
                  <a:gd name="connsiteX3" fmla="*/ 122359 w 239834"/>
                  <a:gd name="connsiteY3" fmla="*/ 670369 h 1272168"/>
                  <a:gd name="connsiteX4" fmla="*/ 144584 w 239834"/>
                  <a:gd name="connsiteY4" fmla="*/ 984694 h 1272168"/>
                  <a:gd name="connsiteX5" fmla="*/ 239834 w 239834"/>
                  <a:gd name="connsiteY5" fmla="*/ 1270444 h 1272168"/>
                  <a:gd name="connsiteX6" fmla="*/ 144584 w 239834"/>
                  <a:gd name="connsiteY6" fmla="*/ 1076769 h 1272168"/>
                  <a:gd name="connsiteX7" fmla="*/ 112834 w 239834"/>
                  <a:gd name="connsiteY7" fmla="*/ 549719 h 1272168"/>
                  <a:gd name="connsiteX8" fmla="*/ 109659 w 239834"/>
                  <a:gd name="connsiteY8" fmla="*/ 632269 h 1272168"/>
                  <a:gd name="connsiteX9" fmla="*/ 30284 w 239834"/>
                  <a:gd name="connsiteY9" fmla="*/ 444944 h 1272168"/>
                  <a:gd name="connsiteX10" fmla="*/ 1709 w 239834"/>
                  <a:gd name="connsiteY10" fmla="*/ 444 h 127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834" h="1272168">
                    <a:moveTo>
                      <a:pt x="1709" y="444"/>
                    </a:moveTo>
                    <a:cubicBezTo>
                      <a:pt x="9117" y="15261"/>
                      <a:pt x="54626" y="384619"/>
                      <a:pt x="74734" y="533844"/>
                    </a:cubicBezTo>
                    <a:cubicBezTo>
                      <a:pt x="94842" y="683069"/>
                      <a:pt x="114422" y="873040"/>
                      <a:pt x="122359" y="895794"/>
                    </a:cubicBezTo>
                    <a:cubicBezTo>
                      <a:pt x="130297" y="918548"/>
                      <a:pt x="118655" y="655552"/>
                      <a:pt x="122359" y="670369"/>
                    </a:cubicBezTo>
                    <a:cubicBezTo>
                      <a:pt x="126063" y="685186"/>
                      <a:pt x="125005" y="884682"/>
                      <a:pt x="144584" y="984694"/>
                    </a:cubicBezTo>
                    <a:cubicBezTo>
                      <a:pt x="164163" y="1084706"/>
                      <a:pt x="239834" y="1255098"/>
                      <a:pt x="239834" y="1270444"/>
                    </a:cubicBezTo>
                    <a:cubicBezTo>
                      <a:pt x="239834" y="1285790"/>
                      <a:pt x="165751" y="1196890"/>
                      <a:pt x="144584" y="1076769"/>
                    </a:cubicBezTo>
                    <a:cubicBezTo>
                      <a:pt x="123417" y="956648"/>
                      <a:pt x="118655" y="623802"/>
                      <a:pt x="112834" y="549719"/>
                    </a:cubicBezTo>
                    <a:cubicBezTo>
                      <a:pt x="107013" y="475636"/>
                      <a:pt x="123417" y="649731"/>
                      <a:pt x="109659" y="632269"/>
                    </a:cubicBezTo>
                    <a:cubicBezTo>
                      <a:pt x="95901" y="614807"/>
                      <a:pt x="48276" y="544427"/>
                      <a:pt x="30284" y="444944"/>
                    </a:cubicBezTo>
                    <a:cubicBezTo>
                      <a:pt x="12292" y="345461"/>
                      <a:pt x="-5699" y="-14373"/>
                      <a:pt x="1709" y="4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5D2C2D2E-475F-0453-433E-EDF84579B77A}"/>
                  </a:ext>
                </a:extLst>
              </p:cNvPr>
              <p:cNvSpPr/>
              <p:nvPr/>
            </p:nvSpPr>
            <p:spPr>
              <a:xfrm>
                <a:off x="4274993" y="5016423"/>
                <a:ext cx="109922" cy="1584402"/>
              </a:xfrm>
              <a:custGeom>
                <a:avLst/>
                <a:gdLst>
                  <a:gd name="connsiteX0" fmla="*/ 1732 w 109922"/>
                  <a:gd name="connsiteY0" fmla="*/ 9602 h 1584402"/>
                  <a:gd name="connsiteX1" fmla="*/ 93807 w 109922"/>
                  <a:gd name="connsiteY1" fmla="*/ 949402 h 1584402"/>
                  <a:gd name="connsiteX2" fmla="*/ 90632 w 109922"/>
                  <a:gd name="connsiteY2" fmla="*/ 1584402 h 1584402"/>
                  <a:gd name="connsiteX3" fmla="*/ 109682 w 109922"/>
                  <a:gd name="connsiteY3" fmla="*/ 949402 h 1584402"/>
                  <a:gd name="connsiteX4" fmla="*/ 96982 w 109922"/>
                  <a:gd name="connsiteY4" fmla="*/ 1009727 h 1584402"/>
                  <a:gd name="connsiteX5" fmla="*/ 39832 w 109922"/>
                  <a:gd name="connsiteY5" fmla="*/ 492202 h 1584402"/>
                  <a:gd name="connsiteX6" fmla="*/ 1732 w 109922"/>
                  <a:gd name="connsiteY6" fmla="*/ 9602 h 158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22" h="1584402">
                    <a:moveTo>
                      <a:pt x="1732" y="9602"/>
                    </a:moveTo>
                    <a:cubicBezTo>
                      <a:pt x="10728" y="85802"/>
                      <a:pt x="78990" y="686935"/>
                      <a:pt x="93807" y="949402"/>
                    </a:cubicBezTo>
                    <a:cubicBezTo>
                      <a:pt x="108624" y="1211869"/>
                      <a:pt x="87986" y="1584402"/>
                      <a:pt x="90632" y="1584402"/>
                    </a:cubicBezTo>
                    <a:cubicBezTo>
                      <a:pt x="93278" y="1584402"/>
                      <a:pt x="108624" y="1045181"/>
                      <a:pt x="109682" y="949402"/>
                    </a:cubicBezTo>
                    <a:cubicBezTo>
                      <a:pt x="110740" y="853623"/>
                      <a:pt x="108624" y="1085927"/>
                      <a:pt x="96982" y="1009727"/>
                    </a:cubicBezTo>
                    <a:cubicBezTo>
                      <a:pt x="85340" y="933527"/>
                      <a:pt x="58882" y="653598"/>
                      <a:pt x="39832" y="492202"/>
                    </a:cubicBezTo>
                    <a:cubicBezTo>
                      <a:pt x="20782" y="330806"/>
                      <a:pt x="-7264" y="-66598"/>
                      <a:pt x="1732" y="960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CBFC27F5-C00B-1337-C695-25A9C729B013}"/>
                  </a:ext>
                </a:extLst>
              </p:cNvPr>
              <p:cNvSpPr/>
              <p:nvPr/>
            </p:nvSpPr>
            <p:spPr>
              <a:xfrm>
                <a:off x="3818737" y="6619630"/>
                <a:ext cx="607730" cy="26934"/>
              </a:xfrm>
              <a:custGeom>
                <a:avLst/>
                <a:gdLst>
                  <a:gd name="connsiteX0" fmla="*/ 10313 w 607730"/>
                  <a:gd name="connsiteY0" fmla="*/ 22470 h 26934"/>
                  <a:gd name="connsiteX1" fmla="*/ 594513 w 607730"/>
                  <a:gd name="connsiteY1" fmla="*/ 25645 h 26934"/>
                  <a:gd name="connsiteX2" fmla="*/ 423063 w 607730"/>
                  <a:gd name="connsiteY2" fmla="*/ 245 h 26934"/>
                  <a:gd name="connsiteX3" fmla="*/ 480213 w 607730"/>
                  <a:gd name="connsiteY3" fmla="*/ 12945 h 26934"/>
                  <a:gd name="connsiteX4" fmla="*/ 238913 w 607730"/>
                  <a:gd name="connsiteY4" fmla="*/ 16120 h 26934"/>
                  <a:gd name="connsiteX5" fmla="*/ 10313 w 607730"/>
                  <a:gd name="connsiteY5" fmla="*/ 22470 h 26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7730" h="26934">
                    <a:moveTo>
                      <a:pt x="10313" y="22470"/>
                    </a:moveTo>
                    <a:cubicBezTo>
                      <a:pt x="69580" y="24057"/>
                      <a:pt x="525721" y="29349"/>
                      <a:pt x="594513" y="25645"/>
                    </a:cubicBezTo>
                    <a:cubicBezTo>
                      <a:pt x="663305" y="21941"/>
                      <a:pt x="442113" y="2362"/>
                      <a:pt x="423063" y="245"/>
                    </a:cubicBezTo>
                    <a:cubicBezTo>
                      <a:pt x="404013" y="-1872"/>
                      <a:pt x="510905" y="10299"/>
                      <a:pt x="480213" y="12945"/>
                    </a:cubicBezTo>
                    <a:cubicBezTo>
                      <a:pt x="449521" y="15591"/>
                      <a:pt x="314584" y="17178"/>
                      <a:pt x="238913" y="16120"/>
                    </a:cubicBezTo>
                    <a:cubicBezTo>
                      <a:pt x="163242" y="15062"/>
                      <a:pt x="-48954" y="20883"/>
                      <a:pt x="10313" y="224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B27A7CEC-6751-AC1D-F9BB-120729B58616}"/>
                  </a:ext>
                </a:extLst>
              </p:cNvPr>
              <p:cNvSpPr/>
              <p:nvPr/>
            </p:nvSpPr>
            <p:spPr>
              <a:xfrm>
                <a:off x="3785542" y="6261085"/>
                <a:ext cx="50225" cy="384334"/>
              </a:xfrm>
              <a:custGeom>
                <a:avLst/>
                <a:gdLst>
                  <a:gd name="connsiteX0" fmla="*/ 49858 w 50225"/>
                  <a:gd name="connsiteY0" fmla="*/ 15 h 384334"/>
                  <a:gd name="connsiteX1" fmla="*/ 24458 w 50225"/>
                  <a:gd name="connsiteY1" fmla="*/ 184165 h 384334"/>
                  <a:gd name="connsiteX2" fmla="*/ 27633 w 50225"/>
                  <a:gd name="connsiteY2" fmla="*/ 384190 h 384334"/>
                  <a:gd name="connsiteX3" fmla="*/ 5408 w 50225"/>
                  <a:gd name="connsiteY3" fmla="*/ 152415 h 384334"/>
                  <a:gd name="connsiteX4" fmla="*/ 2233 w 50225"/>
                  <a:gd name="connsiteY4" fmla="*/ 193690 h 384334"/>
                  <a:gd name="connsiteX5" fmla="*/ 49858 w 50225"/>
                  <a:gd name="connsiteY5" fmla="*/ 15 h 384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225" h="384334">
                    <a:moveTo>
                      <a:pt x="49858" y="15"/>
                    </a:moveTo>
                    <a:cubicBezTo>
                      <a:pt x="53562" y="-1572"/>
                      <a:pt x="28162" y="120136"/>
                      <a:pt x="24458" y="184165"/>
                    </a:cubicBezTo>
                    <a:cubicBezTo>
                      <a:pt x="20754" y="248194"/>
                      <a:pt x="30808" y="389482"/>
                      <a:pt x="27633" y="384190"/>
                    </a:cubicBezTo>
                    <a:cubicBezTo>
                      <a:pt x="24458" y="378898"/>
                      <a:pt x="9641" y="184165"/>
                      <a:pt x="5408" y="152415"/>
                    </a:cubicBezTo>
                    <a:cubicBezTo>
                      <a:pt x="1175" y="120665"/>
                      <a:pt x="-2529" y="214327"/>
                      <a:pt x="2233" y="193690"/>
                    </a:cubicBezTo>
                    <a:cubicBezTo>
                      <a:pt x="6995" y="173053"/>
                      <a:pt x="46154" y="1602"/>
                      <a:pt x="49858" y="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6B945DA4-2564-0D25-CCB3-EFB8B47A2653}"/>
                  </a:ext>
                </a:extLst>
              </p:cNvPr>
              <p:cNvSpPr/>
              <p:nvPr/>
            </p:nvSpPr>
            <p:spPr>
              <a:xfrm>
                <a:off x="4470230" y="6593281"/>
                <a:ext cx="845434" cy="55325"/>
              </a:xfrm>
              <a:custGeom>
                <a:avLst/>
                <a:gdLst>
                  <a:gd name="connsiteX0" fmla="*/ 12870 w 845434"/>
                  <a:gd name="connsiteY0" fmla="*/ 55169 h 55325"/>
                  <a:gd name="connsiteX1" fmla="*/ 828845 w 845434"/>
                  <a:gd name="connsiteY1" fmla="*/ 17069 h 55325"/>
                  <a:gd name="connsiteX2" fmla="*/ 546270 w 845434"/>
                  <a:gd name="connsiteY2" fmla="*/ 1194 h 55325"/>
                  <a:gd name="connsiteX3" fmla="*/ 362120 w 845434"/>
                  <a:gd name="connsiteY3" fmla="*/ 26594 h 55325"/>
                  <a:gd name="connsiteX4" fmla="*/ 597070 w 845434"/>
                  <a:gd name="connsiteY4" fmla="*/ 13894 h 55325"/>
                  <a:gd name="connsiteX5" fmla="*/ 346245 w 845434"/>
                  <a:gd name="connsiteY5" fmla="*/ 1194 h 55325"/>
                  <a:gd name="connsiteX6" fmla="*/ 12870 w 845434"/>
                  <a:gd name="connsiteY6" fmla="*/ 55169 h 5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5434" h="55325">
                    <a:moveTo>
                      <a:pt x="12870" y="55169"/>
                    </a:moveTo>
                    <a:cubicBezTo>
                      <a:pt x="93303" y="57815"/>
                      <a:pt x="739945" y="26065"/>
                      <a:pt x="828845" y="17069"/>
                    </a:cubicBezTo>
                    <a:cubicBezTo>
                      <a:pt x="917745" y="8073"/>
                      <a:pt x="624057" y="-393"/>
                      <a:pt x="546270" y="1194"/>
                    </a:cubicBezTo>
                    <a:cubicBezTo>
                      <a:pt x="468483" y="2781"/>
                      <a:pt x="353653" y="24477"/>
                      <a:pt x="362120" y="26594"/>
                    </a:cubicBezTo>
                    <a:cubicBezTo>
                      <a:pt x="370587" y="28711"/>
                      <a:pt x="599716" y="18127"/>
                      <a:pt x="597070" y="13894"/>
                    </a:cubicBezTo>
                    <a:cubicBezTo>
                      <a:pt x="594424" y="9661"/>
                      <a:pt x="440966" y="-4098"/>
                      <a:pt x="346245" y="1194"/>
                    </a:cubicBezTo>
                    <a:cubicBezTo>
                      <a:pt x="251524" y="6486"/>
                      <a:pt x="-67563" y="52523"/>
                      <a:pt x="12870" y="551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41EF7655-4834-3E2A-2630-C90D5EA21C8C}"/>
                  </a:ext>
                </a:extLst>
              </p:cNvPr>
              <p:cNvSpPr/>
              <p:nvPr/>
            </p:nvSpPr>
            <p:spPr>
              <a:xfrm>
                <a:off x="5286290" y="6529587"/>
                <a:ext cx="479510" cy="84365"/>
              </a:xfrm>
              <a:custGeom>
                <a:avLst/>
                <a:gdLst>
                  <a:gd name="connsiteX0" fmla="*/ 85 w 479510"/>
                  <a:gd name="connsiteY0" fmla="*/ 61713 h 84365"/>
                  <a:gd name="connsiteX1" fmla="*/ 241385 w 479510"/>
                  <a:gd name="connsiteY1" fmla="*/ 33138 h 84365"/>
                  <a:gd name="connsiteX2" fmla="*/ 479510 w 479510"/>
                  <a:gd name="connsiteY2" fmla="*/ 52188 h 84365"/>
                  <a:gd name="connsiteX3" fmla="*/ 333460 w 479510"/>
                  <a:gd name="connsiteY3" fmla="*/ 1388 h 84365"/>
                  <a:gd name="connsiteX4" fmla="*/ 368385 w 479510"/>
                  <a:gd name="connsiteY4" fmla="*/ 20438 h 84365"/>
                  <a:gd name="connsiteX5" fmla="*/ 168360 w 479510"/>
                  <a:gd name="connsiteY5" fmla="*/ 83938 h 84365"/>
                  <a:gd name="connsiteX6" fmla="*/ 212810 w 479510"/>
                  <a:gd name="connsiteY6" fmla="*/ 49013 h 84365"/>
                  <a:gd name="connsiteX7" fmla="*/ 85 w 479510"/>
                  <a:gd name="connsiteY7" fmla="*/ 61713 h 8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9510" h="84365">
                    <a:moveTo>
                      <a:pt x="85" y="61713"/>
                    </a:moveTo>
                    <a:cubicBezTo>
                      <a:pt x="4847" y="59067"/>
                      <a:pt x="161481" y="34725"/>
                      <a:pt x="241385" y="33138"/>
                    </a:cubicBezTo>
                    <a:cubicBezTo>
                      <a:pt x="321289" y="31551"/>
                      <a:pt x="464164" y="57480"/>
                      <a:pt x="479510" y="52188"/>
                    </a:cubicBezTo>
                    <a:lnTo>
                      <a:pt x="333460" y="1388"/>
                    </a:lnTo>
                    <a:cubicBezTo>
                      <a:pt x="314939" y="-3904"/>
                      <a:pt x="395902" y="6680"/>
                      <a:pt x="368385" y="20438"/>
                    </a:cubicBezTo>
                    <a:cubicBezTo>
                      <a:pt x="340868" y="34196"/>
                      <a:pt x="194289" y="79176"/>
                      <a:pt x="168360" y="83938"/>
                    </a:cubicBezTo>
                    <a:cubicBezTo>
                      <a:pt x="142431" y="88700"/>
                      <a:pt x="234506" y="52188"/>
                      <a:pt x="212810" y="49013"/>
                    </a:cubicBezTo>
                    <a:cubicBezTo>
                      <a:pt x="191114" y="45838"/>
                      <a:pt x="-4677" y="64359"/>
                      <a:pt x="85" y="617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8695D324-3715-4E09-6B8B-8C858A05557D}"/>
                  </a:ext>
                </a:extLst>
              </p:cNvPr>
              <p:cNvSpPr/>
              <p:nvPr/>
            </p:nvSpPr>
            <p:spPr>
              <a:xfrm>
                <a:off x="5755453" y="6530533"/>
                <a:ext cx="423151" cy="38344"/>
              </a:xfrm>
              <a:custGeom>
                <a:avLst/>
                <a:gdLst>
                  <a:gd name="connsiteX0" fmla="*/ 822 w 423151"/>
                  <a:gd name="connsiteY0" fmla="*/ 35367 h 38344"/>
                  <a:gd name="connsiteX1" fmla="*/ 219897 w 423151"/>
                  <a:gd name="connsiteY1" fmla="*/ 35367 h 38344"/>
                  <a:gd name="connsiteX2" fmla="*/ 423097 w 423151"/>
                  <a:gd name="connsiteY2" fmla="*/ 25842 h 38344"/>
                  <a:gd name="connsiteX3" fmla="*/ 200847 w 423151"/>
                  <a:gd name="connsiteY3" fmla="*/ 16317 h 38344"/>
                  <a:gd name="connsiteX4" fmla="*/ 302447 w 423151"/>
                  <a:gd name="connsiteY4" fmla="*/ 442 h 38344"/>
                  <a:gd name="connsiteX5" fmla="*/ 822 w 423151"/>
                  <a:gd name="connsiteY5" fmla="*/ 35367 h 3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3151" h="38344">
                    <a:moveTo>
                      <a:pt x="822" y="35367"/>
                    </a:moveTo>
                    <a:cubicBezTo>
                      <a:pt x="-12936" y="41188"/>
                      <a:pt x="149518" y="36954"/>
                      <a:pt x="219897" y="35367"/>
                    </a:cubicBezTo>
                    <a:cubicBezTo>
                      <a:pt x="290276" y="33780"/>
                      <a:pt x="426272" y="29017"/>
                      <a:pt x="423097" y="25842"/>
                    </a:cubicBezTo>
                    <a:cubicBezTo>
                      <a:pt x="419922" y="22667"/>
                      <a:pt x="220955" y="20550"/>
                      <a:pt x="200847" y="16317"/>
                    </a:cubicBezTo>
                    <a:cubicBezTo>
                      <a:pt x="180739" y="12084"/>
                      <a:pt x="332080" y="-2733"/>
                      <a:pt x="302447" y="442"/>
                    </a:cubicBezTo>
                    <a:cubicBezTo>
                      <a:pt x="272814" y="3617"/>
                      <a:pt x="14580" y="29546"/>
                      <a:pt x="822" y="353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592801C9-196F-9ED0-9271-EDE121415944}"/>
                  </a:ext>
                </a:extLst>
              </p:cNvPr>
              <p:cNvSpPr/>
              <p:nvPr/>
            </p:nvSpPr>
            <p:spPr>
              <a:xfrm>
                <a:off x="3911309" y="2348852"/>
                <a:ext cx="471276" cy="1034803"/>
              </a:xfrm>
              <a:custGeom>
                <a:avLst/>
                <a:gdLst>
                  <a:gd name="connsiteX0" fmla="*/ 6641 w 471276"/>
                  <a:gd name="connsiteY0" fmla="*/ 6998 h 1034803"/>
                  <a:gd name="connsiteX1" fmla="*/ 308266 w 471276"/>
                  <a:gd name="connsiteY1" fmla="*/ 397523 h 1034803"/>
                  <a:gd name="connsiteX2" fmla="*/ 470191 w 471276"/>
                  <a:gd name="connsiteY2" fmla="*/ 1026173 h 1034803"/>
                  <a:gd name="connsiteX3" fmla="*/ 371766 w 471276"/>
                  <a:gd name="connsiteY3" fmla="*/ 734073 h 1034803"/>
                  <a:gd name="connsiteX4" fmla="*/ 232066 w 471276"/>
                  <a:gd name="connsiteY4" fmla="*/ 324498 h 1034803"/>
                  <a:gd name="connsiteX5" fmla="*/ 324141 w 471276"/>
                  <a:gd name="connsiteY5" fmla="*/ 464198 h 1034803"/>
                  <a:gd name="connsiteX6" fmla="*/ 120941 w 471276"/>
                  <a:gd name="connsiteY6" fmla="*/ 168923 h 1034803"/>
                  <a:gd name="connsiteX7" fmla="*/ 6641 w 471276"/>
                  <a:gd name="connsiteY7" fmla="*/ 6998 h 103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276" h="1034803">
                    <a:moveTo>
                      <a:pt x="6641" y="6998"/>
                    </a:moveTo>
                    <a:cubicBezTo>
                      <a:pt x="37862" y="45098"/>
                      <a:pt x="231008" y="227661"/>
                      <a:pt x="308266" y="397523"/>
                    </a:cubicBezTo>
                    <a:cubicBezTo>
                      <a:pt x="385524" y="567386"/>
                      <a:pt x="459608" y="970081"/>
                      <a:pt x="470191" y="1026173"/>
                    </a:cubicBezTo>
                    <a:cubicBezTo>
                      <a:pt x="480774" y="1082265"/>
                      <a:pt x="411454" y="851019"/>
                      <a:pt x="371766" y="734073"/>
                    </a:cubicBezTo>
                    <a:cubicBezTo>
                      <a:pt x="332078" y="617127"/>
                      <a:pt x="240004" y="369477"/>
                      <a:pt x="232066" y="324498"/>
                    </a:cubicBezTo>
                    <a:cubicBezTo>
                      <a:pt x="224128" y="279519"/>
                      <a:pt x="342662" y="490127"/>
                      <a:pt x="324141" y="464198"/>
                    </a:cubicBezTo>
                    <a:cubicBezTo>
                      <a:pt x="305620" y="438269"/>
                      <a:pt x="180737" y="242477"/>
                      <a:pt x="120941" y="168923"/>
                    </a:cubicBezTo>
                    <a:cubicBezTo>
                      <a:pt x="61145" y="95369"/>
                      <a:pt x="-24580" y="-31102"/>
                      <a:pt x="6641" y="699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8F1C3585-7238-EA7D-0A89-C25D5DDEF449}"/>
                  </a:ext>
                </a:extLst>
              </p:cNvPr>
              <p:cNvSpPr/>
              <p:nvPr/>
            </p:nvSpPr>
            <p:spPr>
              <a:xfrm>
                <a:off x="3648378" y="2360711"/>
                <a:ext cx="383006" cy="709517"/>
              </a:xfrm>
              <a:custGeom>
                <a:avLst/>
                <a:gdLst>
                  <a:gd name="connsiteX0" fmla="*/ 212422 w 383006"/>
                  <a:gd name="connsiteY0" fmla="*/ 1489 h 709517"/>
                  <a:gd name="connsiteX1" fmla="*/ 44147 w 383006"/>
                  <a:gd name="connsiteY1" fmla="*/ 236439 h 709517"/>
                  <a:gd name="connsiteX2" fmla="*/ 88597 w 383006"/>
                  <a:gd name="connsiteY2" fmla="*/ 296764 h 709517"/>
                  <a:gd name="connsiteX3" fmla="*/ 374347 w 383006"/>
                  <a:gd name="connsiteY3" fmla="*/ 699989 h 709517"/>
                  <a:gd name="connsiteX4" fmla="*/ 282272 w 383006"/>
                  <a:gd name="connsiteY4" fmla="*/ 557114 h 709517"/>
                  <a:gd name="connsiteX5" fmla="*/ 12397 w 383006"/>
                  <a:gd name="connsiteY5" fmla="*/ 271364 h 709517"/>
                  <a:gd name="connsiteX6" fmla="*/ 63197 w 383006"/>
                  <a:gd name="connsiteY6" fmla="*/ 141189 h 709517"/>
                  <a:gd name="connsiteX7" fmla="*/ 212422 w 383006"/>
                  <a:gd name="connsiteY7" fmla="*/ 1489 h 70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3006" h="709517">
                    <a:moveTo>
                      <a:pt x="212422" y="1489"/>
                    </a:moveTo>
                    <a:cubicBezTo>
                      <a:pt x="209247" y="17364"/>
                      <a:pt x="64784" y="187227"/>
                      <a:pt x="44147" y="236439"/>
                    </a:cubicBezTo>
                    <a:cubicBezTo>
                      <a:pt x="23510" y="285651"/>
                      <a:pt x="88597" y="296764"/>
                      <a:pt x="88597" y="296764"/>
                    </a:cubicBezTo>
                    <a:lnTo>
                      <a:pt x="374347" y="699989"/>
                    </a:lnTo>
                    <a:cubicBezTo>
                      <a:pt x="406626" y="743381"/>
                      <a:pt x="342597" y="628551"/>
                      <a:pt x="282272" y="557114"/>
                    </a:cubicBezTo>
                    <a:cubicBezTo>
                      <a:pt x="221947" y="485677"/>
                      <a:pt x="48909" y="340685"/>
                      <a:pt x="12397" y="271364"/>
                    </a:cubicBezTo>
                    <a:cubicBezTo>
                      <a:pt x="-24115" y="202043"/>
                      <a:pt x="28272" y="181406"/>
                      <a:pt x="63197" y="141189"/>
                    </a:cubicBezTo>
                    <a:cubicBezTo>
                      <a:pt x="98122" y="100972"/>
                      <a:pt x="215597" y="-14386"/>
                      <a:pt x="212422" y="14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2831BF54-8DA7-3BA6-FC03-9DCEDC32B18C}"/>
                  </a:ext>
                </a:extLst>
              </p:cNvPr>
              <p:cNvSpPr/>
              <p:nvPr/>
            </p:nvSpPr>
            <p:spPr>
              <a:xfrm>
                <a:off x="3607726" y="2622060"/>
                <a:ext cx="75568" cy="1291400"/>
              </a:xfrm>
              <a:custGeom>
                <a:avLst/>
                <a:gdLst>
                  <a:gd name="connsiteX0" fmla="*/ 75274 w 75568"/>
                  <a:gd name="connsiteY0" fmla="*/ 490 h 1291400"/>
                  <a:gd name="connsiteX1" fmla="*/ 43524 w 75568"/>
                  <a:gd name="connsiteY1" fmla="*/ 524365 h 1291400"/>
                  <a:gd name="connsiteX2" fmla="*/ 5424 w 75568"/>
                  <a:gd name="connsiteY2" fmla="*/ 1289540 h 1291400"/>
                  <a:gd name="connsiteX3" fmla="*/ 2249 w 75568"/>
                  <a:gd name="connsiteY3" fmla="*/ 289415 h 1291400"/>
                  <a:gd name="connsiteX4" fmla="*/ 24474 w 75568"/>
                  <a:gd name="connsiteY4" fmla="*/ 613265 h 1291400"/>
                  <a:gd name="connsiteX5" fmla="*/ 75274 w 75568"/>
                  <a:gd name="connsiteY5" fmla="*/ 490 h 129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568" h="1291400">
                    <a:moveTo>
                      <a:pt x="75274" y="490"/>
                    </a:moveTo>
                    <a:cubicBezTo>
                      <a:pt x="78449" y="-14327"/>
                      <a:pt x="55166" y="309523"/>
                      <a:pt x="43524" y="524365"/>
                    </a:cubicBezTo>
                    <a:cubicBezTo>
                      <a:pt x="31882" y="739207"/>
                      <a:pt x="12303" y="1328698"/>
                      <a:pt x="5424" y="1289540"/>
                    </a:cubicBezTo>
                    <a:cubicBezTo>
                      <a:pt x="-1455" y="1250382"/>
                      <a:pt x="-926" y="402127"/>
                      <a:pt x="2249" y="289415"/>
                    </a:cubicBezTo>
                    <a:cubicBezTo>
                      <a:pt x="5424" y="176703"/>
                      <a:pt x="12832" y="656127"/>
                      <a:pt x="24474" y="613265"/>
                    </a:cubicBezTo>
                    <a:cubicBezTo>
                      <a:pt x="36116" y="570403"/>
                      <a:pt x="72099" y="15307"/>
                      <a:pt x="75274" y="4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9EA1B363-CE21-09AD-DFB6-B1184B5A68C5}"/>
                  </a:ext>
                </a:extLst>
              </p:cNvPr>
              <p:cNvSpPr/>
              <p:nvPr/>
            </p:nvSpPr>
            <p:spPr>
              <a:xfrm>
                <a:off x="3562345" y="3614694"/>
                <a:ext cx="95551" cy="859083"/>
              </a:xfrm>
              <a:custGeom>
                <a:avLst/>
                <a:gdLst>
                  <a:gd name="connsiteX0" fmla="*/ 95255 w 95551"/>
                  <a:gd name="connsiteY0" fmla="*/ 1631 h 859083"/>
                  <a:gd name="connsiteX1" fmla="*/ 22230 w 95551"/>
                  <a:gd name="connsiteY1" fmla="*/ 319131 h 859083"/>
                  <a:gd name="connsiteX2" fmla="*/ 41280 w 95551"/>
                  <a:gd name="connsiteY2" fmla="*/ 858881 h 859083"/>
                  <a:gd name="connsiteX3" fmla="*/ 5 w 95551"/>
                  <a:gd name="connsiteY3" fmla="*/ 255631 h 859083"/>
                  <a:gd name="connsiteX4" fmla="*/ 44455 w 95551"/>
                  <a:gd name="connsiteY4" fmla="*/ 382631 h 859083"/>
                  <a:gd name="connsiteX5" fmla="*/ 47630 w 95551"/>
                  <a:gd name="connsiteY5" fmla="*/ 201656 h 859083"/>
                  <a:gd name="connsiteX6" fmla="*/ 95255 w 95551"/>
                  <a:gd name="connsiteY6" fmla="*/ 1631 h 8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551" h="859083">
                    <a:moveTo>
                      <a:pt x="95255" y="1631"/>
                    </a:moveTo>
                    <a:cubicBezTo>
                      <a:pt x="91022" y="21210"/>
                      <a:pt x="31226" y="176256"/>
                      <a:pt x="22230" y="319131"/>
                    </a:cubicBezTo>
                    <a:cubicBezTo>
                      <a:pt x="13234" y="462006"/>
                      <a:pt x="44984" y="869464"/>
                      <a:pt x="41280" y="858881"/>
                    </a:cubicBezTo>
                    <a:cubicBezTo>
                      <a:pt x="37576" y="848298"/>
                      <a:pt x="-524" y="335006"/>
                      <a:pt x="5" y="255631"/>
                    </a:cubicBezTo>
                    <a:cubicBezTo>
                      <a:pt x="534" y="176256"/>
                      <a:pt x="36517" y="391627"/>
                      <a:pt x="44455" y="382631"/>
                    </a:cubicBezTo>
                    <a:cubicBezTo>
                      <a:pt x="52392" y="373635"/>
                      <a:pt x="38105" y="259335"/>
                      <a:pt x="47630" y="201656"/>
                    </a:cubicBezTo>
                    <a:cubicBezTo>
                      <a:pt x="57155" y="143977"/>
                      <a:pt x="99488" y="-17948"/>
                      <a:pt x="95255" y="16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A8530711-F35C-BA1C-F3CA-EBE24AF231E2}"/>
                  </a:ext>
                </a:extLst>
              </p:cNvPr>
              <p:cNvSpPr/>
              <p:nvPr/>
            </p:nvSpPr>
            <p:spPr>
              <a:xfrm>
                <a:off x="3414398" y="4421875"/>
                <a:ext cx="199280" cy="1274469"/>
              </a:xfrm>
              <a:custGeom>
                <a:avLst/>
                <a:gdLst>
                  <a:gd name="connsiteX0" fmla="*/ 195577 w 199280"/>
                  <a:gd name="connsiteY0" fmla="*/ 4075 h 1274469"/>
                  <a:gd name="connsiteX1" fmla="*/ 71752 w 199280"/>
                  <a:gd name="connsiteY1" fmla="*/ 397775 h 1274469"/>
                  <a:gd name="connsiteX2" fmla="*/ 33652 w 199280"/>
                  <a:gd name="connsiteY2" fmla="*/ 778775 h 1274469"/>
                  <a:gd name="connsiteX3" fmla="*/ 20952 w 199280"/>
                  <a:gd name="connsiteY3" fmla="*/ 902600 h 1274469"/>
                  <a:gd name="connsiteX4" fmla="*/ 1902 w 199280"/>
                  <a:gd name="connsiteY4" fmla="*/ 1074050 h 1274469"/>
                  <a:gd name="connsiteX5" fmla="*/ 71752 w 199280"/>
                  <a:gd name="connsiteY5" fmla="*/ 1274075 h 1274469"/>
                  <a:gd name="connsiteX6" fmla="*/ 43177 w 199280"/>
                  <a:gd name="connsiteY6" fmla="*/ 1020075 h 1274469"/>
                  <a:gd name="connsiteX7" fmla="*/ 100327 w 199280"/>
                  <a:gd name="connsiteY7" fmla="*/ 293000 h 1274469"/>
                  <a:gd name="connsiteX8" fmla="*/ 97152 w 199280"/>
                  <a:gd name="connsiteY8" fmla="*/ 445400 h 1274469"/>
                  <a:gd name="connsiteX9" fmla="*/ 160652 w 199280"/>
                  <a:gd name="connsiteY9" fmla="*/ 207275 h 1274469"/>
                  <a:gd name="connsiteX10" fmla="*/ 195577 w 199280"/>
                  <a:gd name="connsiteY10" fmla="*/ 4075 h 127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9280" h="1274469">
                    <a:moveTo>
                      <a:pt x="195577" y="4075"/>
                    </a:moveTo>
                    <a:cubicBezTo>
                      <a:pt x="180760" y="35825"/>
                      <a:pt x="98739" y="268658"/>
                      <a:pt x="71752" y="397775"/>
                    </a:cubicBezTo>
                    <a:cubicBezTo>
                      <a:pt x="44764" y="526892"/>
                      <a:pt x="42119" y="694638"/>
                      <a:pt x="33652" y="778775"/>
                    </a:cubicBezTo>
                    <a:cubicBezTo>
                      <a:pt x="25185" y="862912"/>
                      <a:pt x="26244" y="853388"/>
                      <a:pt x="20952" y="902600"/>
                    </a:cubicBezTo>
                    <a:cubicBezTo>
                      <a:pt x="15660" y="951812"/>
                      <a:pt x="-6565" y="1012138"/>
                      <a:pt x="1902" y="1074050"/>
                    </a:cubicBezTo>
                    <a:cubicBezTo>
                      <a:pt x="10369" y="1135962"/>
                      <a:pt x="64873" y="1283071"/>
                      <a:pt x="71752" y="1274075"/>
                    </a:cubicBezTo>
                    <a:cubicBezTo>
                      <a:pt x="78631" y="1265079"/>
                      <a:pt x="38415" y="1183587"/>
                      <a:pt x="43177" y="1020075"/>
                    </a:cubicBezTo>
                    <a:cubicBezTo>
                      <a:pt x="47939" y="856563"/>
                      <a:pt x="91331" y="388779"/>
                      <a:pt x="100327" y="293000"/>
                    </a:cubicBezTo>
                    <a:cubicBezTo>
                      <a:pt x="109323" y="197221"/>
                      <a:pt x="87098" y="459687"/>
                      <a:pt x="97152" y="445400"/>
                    </a:cubicBezTo>
                    <a:cubicBezTo>
                      <a:pt x="107206" y="431113"/>
                      <a:pt x="144248" y="280300"/>
                      <a:pt x="160652" y="207275"/>
                    </a:cubicBezTo>
                    <a:cubicBezTo>
                      <a:pt x="177056" y="134250"/>
                      <a:pt x="210394" y="-27675"/>
                      <a:pt x="195577" y="40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9DE6A452-F595-6F8B-B592-B1292C632E51}"/>
                  </a:ext>
                </a:extLst>
              </p:cNvPr>
              <p:cNvSpPr/>
              <p:nvPr/>
            </p:nvSpPr>
            <p:spPr>
              <a:xfrm>
                <a:off x="3308145" y="5683176"/>
                <a:ext cx="162203" cy="514456"/>
              </a:xfrm>
              <a:custGeom>
                <a:avLst/>
                <a:gdLst>
                  <a:gd name="connsiteX0" fmla="*/ 162130 w 162203"/>
                  <a:gd name="connsiteY0" fmla="*/ 74 h 514456"/>
                  <a:gd name="connsiteX1" fmla="*/ 47830 w 162203"/>
                  <a:gd name="connsiteY1" fmla="*/ 203274 h 514456"/>
                  <a:gd name="connsiteX2" fmla="*/ 205 w 162203"/>
                  <a:gd name="connsiteY2" fmla="*/ 514424 h 514456"/>
                  <a:gd name="connsiteX3" fmla="*/ 63705 w 162203"/>
                  <a:gd name="connsiteY3" fmla="*/ 184224 h 514456"/>
                  <a:gd name="connsiteX4" fmla="*/ 162130 w 162203"/>
                  <a:gd name="connsiteY4" fmla="*/ 74 h 514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03" h="514456">
                    <a:moveTo>
                      <a:pt x="162130" y="74"/>
                    </a:moveTo>
                    <a:cubicBezTo>
                      <a:pt x="159484" y="3249"/>
                      <a:pt x="74817" y="117549"/>
                      <a:pt x="47830" y="203274"/>
                    </a:cubicBezTo>
                    <a:cubicBezTo>
                      <a:pt x="20842" y="288999"/>
                      <a:pt x="-2441" y="517599"/>
                      <a:pt x="205" y="514424"/>
                    </a:cubicBezTo>
                    <a:cubicBezTo>
                      <a:pt x="2851" y="511249"/>
                      <a:pt x="32484" y="272595"/>
                      <a:pt x="63705" y="184224"/>
                    </a:cubicBezTo>
                    <a:cubicBezTo>
                      <a:pt x="94926" y="95853"/>
                      <a:pt x="164776" y="-3101"/>
                      <a:pt x="162130" y="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75A782CC-E35B-ACC9-9335-43BD67B32C5A}"/>
                  </a:ext>
                </a:extLst>
              </p:cNvPr>
              <p:cNvSpPr/>
              <p:nvPr/>
            </p:nvSpPr>
            <p:spPr>
              <a:xfrm>
                <a:off x="4260423" y="3225788"/>
                <a:ext cx="129435" cy="1016956"/>
              </a:xfrm>
              <a:custGeom>
                <a:avLst/>
                <a:gdLst>
                  <a:gd name="connsiteX0" fmla="*/ 22652 w 129435"/>
                  <a:gd name="connsiteY0" fmla="*/ 12 h 1016956"/>
                  <a:gd name="connsiteX1" fmla="*/ 76627 w 129435"/>
                  <a:gd name="connsiteY1" fmla="*/ 355612 h 1016956"/>
                  <a:gd name="connsiteX2" fmla="*/ 48052 w 129435"/>
                  <a:gd name="connsiteY2" fmla="*/ 527062 h 1016956"/>
                  <a:gd name="connsiteX3" fmla="*/ 79802 w 129435"/>
                  <a:gd name="connsiteY3" fmla="*/ 749312 h 1016956"/>
                  <a:gd name="connsiteX4" fmla="*/ 427 w 129435"/>
                  <a:gd name="connsiteY4" fmla="*/ 1016012 h 1016956"/>
                  <a:gd name="connsiteX5" fmla="*/ 121077 w 129435"/>
                  <a:gd name="connsiteY5" fmla="*/ 650887 h 1016956"/>
                  <a:gd name="connsiteX6" fmla="*/ 114727 w 129435"/>
                  <a:gd name="connsiteY6" fmla="*/ 682637 h 1016956"/>
                  <a:gd name="connsiteX7" fmla="*/ 79802 w 129435"/>
                  <a:gd name="connsiteY7" fmla="*/ 523887 h 1016956"/>
                  <a:gd name="connsiteX8" fmla="*/ 114727 w 129435"/>
                  <a:gd name="connsiteY8" fmla="*/ 342912 h 1016956"/>
                  <a:gd name="connsiteX9" fmla="*/ 22652 w 129435"/>
                  <a:gd name="connsiteY9" fmla="*/ 12 h 101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435" h="1016956">
                    <a:moveTo>
                      <a:pt x="22652" y="12"/>
                    </a:moveTo>
                    <a:cubicBezTo>
                      <a:pt x="16302" y="2129"/>
                      <a:pt x="72394" y="267770"/>
                      <a:pt x="76627" y="355612"/>
                    </a:cubicBezTo>
                    <a:cubicBezTo>
                      <a:pt x="80860" y="443454"/>
                      <a:pt x="47523" y="461445"/>
                      <a:pt x="48052" y="527062"/>
                    </a:cubicBezTo>
                    <a:cubicBezTo>
                      <a:pt x="48581" y="592679"/>
                      <a:pt x="87739" y="667820"/>
                      <a:pt x="79802" y="749312"/>
                    </a:cubicBezTo>
                    <a:cubicBezTo>
                      <a:pt x="71865" y="830804"/>
                      <a:pt x="-6452" y="1032416"/>
                      <a:pt x="427" y="1016012"/>
                    </a:cubicBezTo>
                    <a:cubicBezTo>
                      <a:pt x="7306" y="999608"/>
                      <a:pt x="102027" y="706450"/>
                      <a:pt x="121077" y="650887"/>
                    </a:cubicBezTo>
                    <a:cubicBezTo>
                      <a:pt x="140127" y="595325"/>
                      <a:pt x="121606" y="703803"/>
                      <a:pt x="114727" y="682637"/>
                    </a:cubicBezTo>
                    <a:cubicBezTo>
                      <a:pt x="107848" y="661471"/>
                      <a:pt x="79802" y="580508"/>
                      <a:pt x="79802" y="523887"/>
                    </a:cubicBezTo>
                    <a:cubicBezTo>
                      <a:pt x="79802" y="467266"/>
                      <a:pt x="123723" y="429695"/>
                      <a:pt x="114727" y="342912"/>
                    </a:cubicBezTo>
                    <a:cubicBezTo>
                      <a:pt x="105731" y="256129"/>
                      <a:pt x="29002" y="-2105"/>
                      <a:pt x="22652" y="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C6915678-1F7E-6247-9A4E-9843AD87415E}"/>
                  </a:ext>
                </a:extLst>
              </p:cNvPr>
              <p:cNvSpPr/>
              <p:nvPr/>
            </p:nvSpPr>
            <p:spPr>
              <a:xfrm>
                <a:off x="4021075" y="4165551"/>
                <a:ext cx="305893" cy="1528720"/>
              </a:xfrm>
              <a:custGeom>
                <a:avLst/>
                <a:gdLst>
                  <a:gd name="connsiteX0" fmla="*/ 287400 w 305893"/>
                  <a:gd name="connsiteY0" fmla="*/ 49 h 1528720"/>
                  <a:gd name="connsiteX1" fmla="*/ 303275 w 305893"/>
                  <a:gd name="connsiteY1" fmla="*/ 279449 h 1528720"/>
                  <a:gd name="connsiteX2" fmla="*/ 230250 w 305893"/>
                  <a:gd name="connsiteY2" fmla="*/ 473124 h 1528720"/>
                  <a:gd name="connsiteX3" fmla="*/ 160400 w 305893"/>
                  <a:gd name="connsiteY3" fmla="*/ 796974 h 1528720"/>
                  <a:gd name="connsiteX4" fmla="*/ 214375 w 305893"/>
                  <a:gd name="connsiteY4" fmla="*/ 666799 h 1528720"/>
                  <a:gd name="connsiteX5" fmla="*/ 8000 w 305893"/>
                  <a:gd name="connsiteY5" fmla="*/ 1492299 h 1528720"/>
                  <a:gd name="connsiteX6" fmla="*/ 65150 w 305893"/>
                  <a:gd name="connsiteY6" fmla="*/ 1292274 h 1528720"/>
                  <a:gd name="connsiteX7" fmla="*/ 277875 w 305893"/>
                  <a:gd name="connsiteY7" fmla="*/ 482649 h 1528720"/>
                  <a:gd name="connsiteX8" fmla="*/ 258825 w 305893"/>
                  <a:gd name="connsiteY8" fmla="*/ 504874 h 1528720"/>
                  <a:gd name="connsiteX9" fmla="*/ 265175 w 305893"/>
                  <a:gd name="connsiteY9" fmla="*/ 301674 h 1528720"/>
                  <a:gd name="connsiteX10" fmla="*/ 287400 w 305893"/>
                  <a:gd name="connsiteY10" fmla="*/ 49 h 152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5893" h="1528720">
                    <a:moveTo>
                      <a:pt x="287400" y="49"/>
                    </a:moveTo>
                    <a:cubicBezTo>
                      <a:pt x="293750" y="-3655"/>
                      <a:pt x="312800" y="200603"/>
                      <a:pt x="303275" y="279449"/>
                    </a:cubicBezTo>
                    <a:cubicBezTo>
                      <a:pt x="293750" y="358295"/>
                      <a:pt x="254062" y="386870"/>
                      <a:pt x="230250" y="473124"/>
                    </a:cubicBezTo>
                    <a:cubicBezTo>
                      <a:pt x="206437" y="559378"/>
                      <a:pt x="163046" y="764695"/>
                      <a:pt x="160400" y="796974"/>
                    </a:cubicBezTo>
                    <a:cubicBezTo>
                      <a:pt x="157754" y="829253"/>
                      <a:pt x="239775" y="550912"/>
                      <a:pt x="214375" y="666799"/>
                    </a:cubicBezTo>
                    <a:cubicBezTo>
                      <a:pt x="188975" y="782686"/>
                      <a:pt x="32871" y="1388053"/>
                      <a:pt x="8000" y="1492299"/>
                    </a:cubicBezTo>
                    <a:cubicBezTo>
                      <a:pt x="-16871" y="1596545"/>
                      <a:pt x="20171" y="1460549"/>
                      <a:pt x="65150" y="1292274"/>
                    </a:cubicBezTo>
                    <a:cubicBezTo>
                      <a:pt x="110129" y="1123999"/>
                      <a:pt x="245596" y="613882"/>
                      <a:pt x="277875" y="482649"/>
                    </a:cubicBezTo>
                    <a:cubicBezTo>
                      <a:pt x="310154" y="351416"/>
                      <a:pt x="260942" y="535036"/>
                      <a:pt x="258825" y="504874"/>
                    </a:cubicBezTo>
                    <a:cubicBezTo>
                      <a:pt x="256708" y="474712"/>
                      <a:pt x="260942" y="378932"/>
                      <a:pt x="265175" y="301674"/>
                    </a:cubicBezTo>
                    <a:cubicBezTo>
                      <a:pt x="269408" y="224416"/>
                      <a:pt x="281050" y="3753"/>
                      <a:pt x="287400" y="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273DC76A-0261-5715-E8DC-C6739DE28F2D}"/>
                  </a:ext>
                </a:extLst>
              </p:cNvPr>
              <p:cNvSpPr/>
              <p:nvPr/>
            </p:nvSpPr>
            <p:spPr>
              <a:xfrm>
                <a:off x="3788826" y="5674197"/>
                <a:ext cx="248420" cy="713167"/>
              </a:xfrm>
              <a:custGeom>
                <a:avLst/>
                <a:gdLst>
                  <a:gd name="connsiteX0" fmla="*/ 246599 w 248420"/>
                  <a:gd name="connsiteY0" fmla="*/ 12228 h 713167"/>
                  <a:gd name="connsiteX1" fmla="*/ 37049 w 248420"/>
                  <a:gd name="connsiteY1" fmla="*/ 555153 h 713167"/>
                  <a:gd name="connsiteX2" fmla="*/ 8474 w 248420"/>
                  <a:gd name="connsiteY2" fmla="*/ 694853 h 713167"/>
                  <a:gd name="connsiteX3" fmla="*/ 132299 w 248420"/>
                  <a:gd name="connsiteY3" fmla="*/ 215428 h 713167"/>
                  <a:gd name="connsiteX4" fmla="*/ 246599 w 248420"/>
                  <a:gd name="connsiteY4" fmla="*/ 12228 h 71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420" h="713167">
                    <a:moveTo>
                      <a:pt x="246599" y="12228"/>
                    </a:moveTo>
                    <a:cubicBezTo>
                      <a:pt x="230724" y="68849"/>
                      <a:pt x="76736" y="441382"/>
                      <a:pt x="37049" y="555153"/>
                    </a:cubicBezTo>
                    <a:cubicBezTo>
                      <a:pt x="-2638" y="668924"/>
                      <a:pt x="-7401" y="751474"/>
                      <a:pt x="8474" y="694853"/>
                    </a:cubicBezTo>
                    <a:cubicBezTo>
                      <a:pt x="24349" y="638232"/>
                      <a:pt x="94199" y="322849"/>
                      <a:pt x="132299" y="215428"/>
                    </a:cubicBezTo>
                    <a:cubicBezTo>
                      <a:pt x="170399" y="108007"/>
                      <a:pt x="262474" y="-44393"/>
                      <a:pt x="246599" y="122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16E8CB0F-7DAF-FC44-98A2-56DD572654D4}"/>
                  </a:ext>
                </a:extLst>
              </p:cNvPr>
              <p:cNvSpPr/>
              <p:nvPr/>
            </p:nvSpPr>
            <p:spPr>
              <a:xfrm>
                <a:off x="3311279" y="6222989"/>
                <a:ext cx="386179" cy="175170"/>
              </a:xfrm>
              <a:custGeom>
                <a:avLst/>
                <a:gdLst>
                  <a:gd name="connsiteX0" fmla="*/ 246 w 386179"/>
                  <a:gd name="connsiteY0" fmla="*/ 11 h 175170"/>
                  <a:gd name="connsiteX1" fmla="*/ 124071 w 386179"/>
                  <a:gd name="connsiteY1" fmla="*/ 101611 h 175170"/>
                  <a:gd name="connsiteX2" fmla="*/ 381246 w 386179"/>
                  <a:gd name="connsiteY2" fmla="*/ 174636 h 175170"/>
                  <a:gd name="connsiteX3" fmla="*/ 282821 w 386179"/>
                  <a:gd name="connsiteY3" fmla="*/ 133361 h 175170"/>
                  <a:gd name="connsiteX4" fmla="*/ 152646 w 386179"/>
                  <a:gd name="connsiteY4" fmla="*/ 107961 h 175170"/>
                  <a:gd name="connsiteX5" fmla="*/ 246 w 386179"/>
                  <a:gd name="connsiteY5" fmla="*/ 11 h 17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6179" h="175170">
                    <a:moveTo>
                      <a:pt x="246" y="11"/>
                    </a:moveTo>
                    <a:cubicBezTo>
                      <a:pt x="-4516" y="-1047"/>
                      <a:pt x="60571" y="72507"/>
                      <a:pt x="124071" y="101611"/>
                    </a:cubicBezTo>
                    <a:cubicBezTo>
                      <a:pt x="187571" y="130715"/>
                      <a:pt x="354788" y="169344"/>
                      <a:pt x="381246" y="174636"/>
                    </a:cubicBezTo>
                    <a:cubicBezTo>
                      <a:pt x="407704" y="179928"/>
                      <a:pt x="320921" y="144473"/>
                      <a:pt x="282821" y="133361"/>
                    </a:cubicBezTo>
                    <a:cubicBezTo>
                      <a:pt x="244721" y="122249"/>
                      <a:pt x="197625" y="131244"/>
                      <a:pt x="152646" y="107961"/>
                    </a:cubicBezTo>
                    <a:cubicBezTo>
                      <a:pt x="107667" y="84678"/>
                      <a:pt x="5008" y="1069"/>
                      <a:pt x="246" y="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F8F0F19A-B4EF-1BAC-AE4F-3ED6D515C4DF}"/>
                  </a:ext>
                </a:extLst>
              </p:cNvPr>
              <p:cNvSpPr/>
              <p:nvPr/>
            </p:nvSpPr>
            <p:spPr>
              <a:xfrm>
                <a:off x="3527076" y="6349646"/>
                <a:ext cx="302388" cy="41634"/>
              </a:xfrm>
              <a:custGeom>
                <a:avLst/>
                <a:gdLst>
                  <a:gd name="connsiteX0" fmla="*/ 349 w 302388"/>
                  <a:gd name="connsiteY0" fmla="*/ 3529 h 41634"/>
                  <a:gd name="connsiteX1" fmla="*/ 140049 w 302388"/>
                  <a:gd name="connsiteY1" fmla="*/ 41629 h 41634"/>
                  <a:gd name="connsiteX2" fmla="*/ 301974 w 302388"/>
                  <a:gd name="connsiteY2" fmla="*/ 354 h 41634"/>
                  <a:gd name="connsiteX3" fmla="*/ 181324 w 302388"/>
                  <a:gd name="connsiteY3" fmla="*/ 22579 h 41634"/>
                  <a:gd name="connsiteX4" fmla="*/ 349 w 302388"/>
                  <a:gd name="connsiteY4" fmla="*/ 3529 h 4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88" h="41634">
                    <a:moveTo>
                      <a:pt x="349" y="3529"/>
                    </a:moveTo>
                    <a:cubicBezTo>
                      <a:pt x="-6530" y="6704"/>
                      <a:pt x="89778" y="42158"/>
                      <a:pt x="140049" y="41629"/>
                    </a:cubicBezTo>
                    <a:cubicBezTo>
                      <a:pt x="190320" y="41100"/>
                      <a:pt x="295095" y="3529"/>
                      <a:pt x="301974" y="354"/>
                    </a:cubicBezTo>
                    <a:cubicBezTo>
                      <a:pt x="308853" y="-2821"/>
                      <a:pt x="228420" y="16229"/>
                      <a:pt x="181324" y="22579"/>
                    </a:cubicBezTo>
                    <a:cubicBezTo>
                      <a:pt x="134228" y="28929"/>
                      <a:pt x="7228" y="354"/>
                      <a:pt x="349" y="35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5F052E6F-BDA8-0ECE-125E-07B001A65C0E}"/>
                  </a:ext>
                </a:extLst>
              </p:cNvPr>
              <p:cNvSpPr/>
              <p:nvPr/>
            </p:nvSpPr>
            <p:spPr>
              <a:xfrm>
                <a:off x="3609855" y="5673395"/>
                <a:ext cx="228331" cy="680474"/>
              </a:xfrm>
              <a:custGeom>
                <a:avLst/>
                <a:gdLst>
                  <a:gd name="connsiteX0" fmla="*/ 225545 w 228331"/>
                  <a:gd name="connsiteY0" fmla="*/ 330 h 680474"/>
                  <a:gd name="connsiteX1" fmla="*/ 174745 w 228331"/>
                  <a:gd name="connsiteY1" fmla="*/ 273380 h 680474"/>
                  <a:gd name="connsiteX2" fmla="*/ 133470 w 228331"/>
                  <a:gd name="connsiteY2" fmla="*/ 400380 h 680474"/>
                  <a:gd name="connsiteX3" fmla="*/ 120 w 228331"/>
                  <a:gd name="connsiteY3" fmla="*/ 679780 h 680474"/>
                  <a:gd name="connsiteX4" fmla="*/ 158870 w 228331"/>
                  <a:gd name="connsiteY4" fmla="*/ 311480 h 680474"/>
                  <a:gd name="connsiteX5" fmla="*/ 216020 w 228331"/>
                  <a:gd name="connsiteY5" fmla="*/ 219405 h 680474"/>
                  <a:gd name="connsiteX6" fmla="*/ 225545 w 228331"/>
                  <a:gd name="connsiteY6" fmla="*/ 330 h 68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331" h="680474">
                    <a:moveTo>
                      <a:pt x="225545" y="330"/>
                    </a:moveTo>
                    <a:cubicBezTo>
                      <a:pt x="218666" y="9326"/>
                      <a:pt x="190091" y="206705"/>
                      <a:pt x="174745" y="273380"/>
                    </a:cubicBezTo>
                    <a:cubicBezTo>
                      <a:pt x="159399" y="340055"/>
                      <a:pt x="162574" y="332647"/>
                      <a:pt x="133470" y="400380"/>
                    </a:cubicBezTo>
                    <a:cubicBezTo>
                      <a:pt x="104366" y="468113"/>
                      <a:pt x="-4113" y="694597"/>
                      <a:pt x="120" y="679780"/>
                    </a:cubicBezTo>
                    <a:cubicBezTo>
                      <a:pt x="4353" y="664963"/>
                      <a:pt x="122887" y="388209"/>
                      <a:pt x="158870" y="311480"/>
                    </a:cubicBezTo>
                    <a:cubicBezTo>
                      <a:pt x="194853" y="234751"/>
                      <a:pt x="206495" y="270205"/>
                      <a:pt x="216020" y="219405"/>
                    </a:cubicBezTo>
                    <a:cubicBezTo>
                      <a:pt x="225545" y="168605"/>
                      <a:pt x="232424" y="-8666"/>
                      <a:pt x="225545" y="3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BFB9623B-32CE-2E33-6343-0182BAB8D87B}"/>
                  </a:ext>
                </a:extLst>
              </p:cNvPr>
              <p:cNvSpPr/>
              <p:nvPr/>
            </p:nvSpPr>
            <p:spPr>
              <a:xfrm>
                <a:off x="3625839" y="5870564"/>
                <a:ext cx="79544" cy="92090"/>
              </a:xfrm>
              <a:custGeom>
                <a:avLst/>
                <a:gdLst>
                  <a:gd name="connsiteX0" fmla="*/ 79386 w 79544"/>
                  <a:gd name="connsiteY0" fmla="*/ 92086 h 92090"/>
                  <a:gd name="connsiteX1" fmla="*/ 11 w 79544"/>
                  <a:gd name="connsiteY1" fmla="*/ 31761 h 92090"/>
                  <a:gd name="connsiteX2" fmla="*/ 73036 w 79544"/>
                  <a:gd name="connsiteY2" fmla="*/ 11 h 92090"/>
                  <a:gd name="connsiteX3" fmla="*/ 22236 w 79544"/>
                  <a:gd name="connsiteY3" fmla="*/ 28586 h 92090"/>
                  <a:gd name="connsiteX4" fmla="*/ 79386 w 79544"/>
                  <a:gd name="connsiteY4" fmla="*/ 92086 h 9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44" h="92090">
                    <a:moveTo>
                      <a:pt x="79386" y="92086"/>
                    </a:moveTo>
                    <a:cubicBezTo>
                      <a:pt x="75682" y="92615"/>
                      <a:pt x="1069" y="47107"/>
                      <a:pt x="11" y="31761"/>
                    </a:cubicBezTo>
                    <a:cubicBezTo>
                      <a:pt x="-1047" y="16415"/>
                      <a:pt x="69332" y="540"/>
                      <a:pt x="73036" y="11"/>
                    </a:cubicBezTo>
                    <a:cubicBezTo>
                      <a:pt x="76740" y="-518"/>
                      <a:pt x="23823" y="17474"/>
                      <a:pt x="22236" y="28586"/>
                    </a:cubicBezTo>
                    <a:cubicBezTo>
                      <a:pt x="20649" y="39698"/>
                      <a:pt x="83090" y="91557"/>
                      <a:pt x="79386" y="920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073126E7-D208-71AA-FE65-A1CE6F8E0579}"/>
                  </a:ext>
                </a:extLst>
              </p:cNvPr>
              <p:cNvSpPr/>
              <p:nvPr/>
            </p:nvSpPr>
            <p:spPr>
              <a:xfrm>
                <a:off x="3673181" y="5838794"/>
                <a:ext cx="76581" cy="130281"/>
              </a:xfrm>
              <a:custGeom>
                <a:avLst/>
                <a:gdLst>
                  <a:gd name="connsiteX0" fmla="*/ 294 w 76581"/>
                  <a:gd name="connsiteY0" fmla="*/ 31 h 130281"/>
                  <a:gd name="connsiteX1" fmla="*/ 76494 w 76581"/>
                  <a:gd name="connsiteY1" fmla="*/ 79406 h 130281"/>
                  <a:gd name="connsiteX2" fmla="*/ 16169 w 76581"/>
                  <a:gd name="connsiteY2" fmla="*/ 130206 h 130281"/>
                  <a:gd name="connsiteX3" fmla="*/ 47919 w 76581"/>
                  <a:gd name="connsiteY3" fmla="*/ 88931 h 130281"/>
                  <a:gd name="connsiteX4" fmla="*/ 294 w 76581"/>
                  <a:gd name="connsiteY4" fmla="*/ 31 h 13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81" h="130281">
                    <a:moveTo>
                      <a:pt x="294" y="31"/>
                    </a:moveTo>
                    <a:cubicBezTo>
                      <a:pt x="5056" y="-1556"/>
                      <a:pt x="73848" y="57710"/>
                      <a:pt x="76494" y="79406"/>
                    </a:cubicBezTo>
                    <a:cubicBezTo>
                      <a:pt x="79140" y="101102"/>
                      <a:pt x="20931" y="128619"/>
                      <a:pt x="16169" y="130206"/>
                    </a:cubicBezTo>
                    <a:cubicBezTo>
                      <a:pt x="11407" y="131793"/>
                      <a:pt x="45802" y="107981"/>
                      <a:pt x="47919" y="88931"/>
                    </a:cubicBezTo>
                    <a:cubicBezTo>
                      <a:pt x="50036" y="69881"/>
                      <a:pt x="-4468" y="1618"/>
                      <a:pt x="294" y="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6CA531FE-21D3-35BD-AB14-27018710CA54}"/>
                  </a:ext>
                </a:extLst>
              </p:cNvPr>
              <p:cNvSpPr/>
              <p:nvPr/>
            </p:nvSpPr>
            <p:spPr>
              <a:xfrm>
                <a:off x="3644772" y="5946633"/>
                <a:ext cx="60456" cy="101889"/>
              </a:xfrm>
              <a:custGeom>
                <a:avLst/>
                <a:gdLst>
                  <a:gd name="connsiteX0" fmla="*/ 128 w 60456"/>
                  <a:gd name="connsiteY0" fmla="*/ 142 h 101889"/>
                  <a:gd name="connsiteX1" fmla="*/ 44578 w 60456"/>
                  <a:gd name="connsiteY1" fmla="*/ 44592 h 101889"/>
                  <a:gd name="connsiteX2" fmla="*/ 47753 w 60456"/>
                  <a:gd name="connsiteY2" fmla="*/ 73167 h 101889"/>
                  <a:gd name="connsiteX3" fmla="*/ 28703 w 60456"/>
                  <a:gd name="connsiteY3" fmla="*/ 101742 h 101889"/>
                  <a:gd name="connsiteX4" fmla="*/ 60453 w 60456"/>
                  <a:gd name="connsiteY4" fmla="*/ 60467 h 101889"/>
                  <a:gd name="connsiteX5" fmla="*/ 128 w 60456"/>
                  <a:gd name="connsiteY5" fmla="*/ 142 h 1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456" h="101889">
                    <a:moveTo>
                      <a:pt x="128" y="142"/>
                    </a:moveTo>
                    <a:cubicBezTo>
                      <a:pt x="-2518" y="-2504"/>
                      <a:pt x="36641" y="32421"/>
                      <a:pt x="44578" y="44592"/>
                    </a:cubicBezTo>
                    <a:cubicBezTo>
                      <a:pt x="52515" y="56763"/>
                      <a:pt x="50399" y="63642"/>
                      <a:pt x="47753" y="73167"/>
                    </a:cubicBezTo>
                    <a:cubicBezTo>
                      <a:pt x="45107" y="82692"/>
                      <a:pt x="26586" y="103859"/>
                      <a:pt x="28703" y="101742"/>
                    </a:cubicBezTo>
                    <a:cubicBezTo>
                      <a:pt x="30820" y="99625"/>
                      <a:pt x="59924" y="73167"/>
                      <a:pt x="60453" y="60467"/>
                    </a:cubicBezTo>
                    <a:cubicBezTo>
                      <a:pt x="60982" y="47767"/>
                      <a:pt x="2774" y="2788"/>
                      <a:pt x="128" y="1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3FB29300-746A-C55D-64D3-D9B64E04CCCA}"/>
                  </a:ext>
                </a:extLst>
              </p:cNvPr>
              <p:cNvSpPr/>
              <p:nvPr/>
            </p:nvSpPr>
            <p:spPr>
              <a:xfrm>
                <a:off x="3609863" y="5940245"/>
                <a:ext cx="44660" cy="101935"/>
              </a:xfrm>
              <a:custGeom>
                <a:avLst/>
                <a:gdLst>
                  <a:gd name="connsiteX0" fmla="*/ 44562 w 44660"/>
                  <a:gd name="connsiteY0" fmla="*/ 180 h 101935"/>
                  <a:gd name="connsiteX1" fmla="*/ 12812 w 44660"/>
                  <a:gd name="connsiteY1" fmla="*/ 41455 h 101935"/>
                  <a:gd name="connsiteX2" fmla="*/ 38212 w 44660"/>
                  <a:gd name="connsiteY2" fmla="*/ 101780 h 101935"/>
                  <a:gd name="connsiteX3" fmla="*/ 112 w 44660"/>
                  <a:gd name="connsiteY3" fmla="*/ 57330 h 101935"/>
                  <a:gd name="connsiteX4" fmla="*/ 44562 w 44660"/>
                  <a:gd name="connsiteY4" fmla="*/ 180 h 101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60" h="101935">
                    <a:moveTo>
                      <a:pt x="44562" y="180"/>
                    </a:moveTo>
                    <a:cubicBezTo>
                      <a:pt x="46679" y="-2466"/>
                      <a:pt x="13870" y="24522"/>
                      <a:pt x="12812" y="41455"/>
                    </a:cubicBezTo>
                    <a:cubicBezTo>
                      <a:pt x="11754" y="58388"/>
                      <a:pt x="40329" y="99134"/>
                      <a:pt x="38212" y="101780"/>
                    </a:cubicBezTo>
                    <a:cubicBezTo>
                      <a:pt x="36095" y="104426"/>
                      <a:pt x="2758" y="72676"/>
                      <a:pt x="112" y="57330"/>
                    </a:cubicBezTo>
                    <a:cubicBezTo>
                      <a:pt x="-2534" y="41984"/>
                      <a:pt x="42445" y="2826"/>
                      <a:pt x="44562" y="1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5AFA44B9-D06F-D67D-F8C8-FE0C7B8B496C}"/>
                  </a:ext>
                </a:extLst>
              </p:cNvPr>
              <p:cNvSpPr/>
              <p:nvPr/>
            </p:nvSpPr>
            <p:spPr>
              <a:xfrm>
                <a:off x="3609975" y="6057897"/>
                <a:ext cx="69850" cy="71452"/>
              </a:xfrm>
              <a:custGeom>
                <a:avLst/>
                <a:gdLst>
                  <a:gd name="connsiteX0" fmla="*/ 69850 w 69850"/>
                  <a:gd name="connsiteY0" fmla="*/ 3 h 71452"/>
                  <a:gd name="connsiteX1" fmla="*/ 57150 w 69850"/>
                  <a:gd name="connsiteY1" fmla="*/ 63503 h 71452"/>
                  <a:gd name="connsiteX2" fmla="*/ 0 w 69850"/>
                  <a:gd name="connsiteY2" fmla="*/ 69853 h 71452"/>
                  <a:gd name="connsiteX3" fmla="*/ 57150 w 69850"/>
                  <a:gd name="connsiteY3" fmla="*/ 66678 h 71452"/>
                  <a:gd name="connsiteX4" fmla="*/ 69850 w 69850"/>
                  <a:gd name="connsiteY4" fmla="*/ 3 h 7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50" h="71452">
                    <a:moveTo>
                      <a:pt x="69850" y="3"/>
                    </a:moveTo>
                    <a:cubicBezTo>
                      <a:pt x="69850" y="-526"/>
                      <a:pt x="68792" y="51861"/>
                      <a:pt x="57150" y="63503"/>
                    </a:cubicBezTo>
                    <a:cubicBezTo>
                      <a:pt x="45508" y="75145"/>
                      <a:pt x="0" y="69324"/>
                      <a:pt x="0" y="69853"/>
                    </a:cubicBezTo>
                    <a:cubicBezTo>
                      <a:pt x="0" y="70382"/>
                      <a:pt x="46037" y="74616"/>
                      <a:pt x="57150" y="66678"/>
                    </a:cubicBezTo>
                    <a:cubicBezTo>
                      <a:pt x="68262" y="58741"/>
                      <a:pt x="69850" y="532"/>
                      <a:pt x="69850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F1696D37-5191-D093-1250-CA9A5A7BD61D}"/>
                  </a:ext>
                </a:extLst>
              </p:cNvPr>
              <p:cNvSpPr/>
              <p:nvPr/>
            </p:nvSpPr>
            <p:spPr>
              <a:xfrm>
                <a:off x="3590897" y="6006792"/>
                <a:ext cx="76510" cy="121115"/>
              </a:xfrm>
              <a:custGeom>
                <a:avLst/>
                <a:gdLst>
                  <a:gd name="connsiteX0" fmla="*/ 76228 w 76510"/>
                  <a:gd name="connsiteY0" fmla="*/ 51108 h 121115"/>
                  <a:gd name="connsiteX1" fmla="*/ 22253 w 76510"/>
                  <a:gd name="connsiteY1" fmla="*/ 22533 h 121115"/>
                  <a:gd name="connsiteX2" fmla="*/ 15903 w 76510"/>
                  <a:gd name="connsiteY2" fmla="*/ 95558 h 121115"/>
                  <a:gd name="connsiteX3" fmla="*/ 47653 w 76510"/>
                  <a:gd name="connsiteY3" fmla="*/ 120958 h 121115"/>
                  <a:gd name="connsiteX4" fmla="*/ 28 w 76510"/>
                  <a:gd name="connsiteY4" fmla="*/ 86033 h 121115"/>
                  <a:gd name="connsiteX5" fmla="*/ 41303 w 76510"/>
                  <a:gd name="connsiteY5" fmla="*/ 308 h 121115"/>
                  <a:gd name="connsiteX6" fmla="*/ 76228 w 76510"/>
                  <a:gd name="connsiteY6" fmla="*/ 51108 h 12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510" h="121115">
                    <a:moveTo>
                      <a:pt x="76228" y="51108"/>
                    </a:moveTo>
                    <a:cubicBezTo>
                      <a:pt x="73053" y="54812"/>
                      <a:pt x="32307" y="15125"/>
                      <a:pt x="22253" y="22533"/>
                    </a:cubicBezTo>
                    <a:cubicBezTo>
                      <a:pt x="12199" y="29941"/>
                      <a:pt x="11670" y="79154"/>
                      <a:pt x="15903" y="95558"/>
                    </a:cubicBezTo>
                    <a:cubicBezTo>
                      <a:pt x="20136" y="111962"/>
                      <a:pt x="50299" y="122546"/>
                      <a:pt x="47653" y="120958"/>
                    </a:cubicBezTo>
                    <a:cubicBezTo>
                      <a:pt x="45007" y="119371"/>
                      <a:pt x="1086" y="106141"/>
                      <a:pt x="28" y="86033"/>
                    </a:cubicBezTo>
                    <a:cubicBezTo>
                      <a:pt x="-1030" y="65925"/>
                      <a:pt x="27545" y="5070"/>
                      <a:pt x="41303" y="308"/>
                    </a:cubicBezTo>
                    <a:cubicBezTo>
                      <a:pt x="55061" y="-4454"/>
                      <a:pt x="79403" y="47404"/>
                      <a:pt x="76228" y="511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420239E8-9668-09A6-70A8-001ABFA2C7E8}"/>
                  </a:ext>
                </a:extLst>
              </p:cNvPr>
              <p:cNvSpPr/>
              <p:nvPr/>
            </p:nvSpPr>
            <p:spPr>
              <a:xfrm>
                <a:off x="3616071" y="6427845"/>
                <a:ext cx="133355" cy="461905"/>
              </a:xfrm>
              <a:custGeom>
                <a:avLst/>
                <a:gdLst>
                  <a:gd name="connsiteX0" fmla="*/ 108204 w 133355"/>
                  <a:gd name="connsiteY0" fmla="*/ 1530 h 461905"/>
                  <a:gd name="connsiteX1" fmla="*/ 130429 w 133355"/>
                  <a:gd name="connsiteY1" fmla="*/ 198380 h 461905"/>
                  <a:gd name="connsiteX2" fmla="*/ 95504 w 133355"/>
                  <a:gd name="connsiteY2" fmla="*/ 312680 h 461905"/>
                  <a:gd name="connsiteX3" fmla="*/ 254 w 133355"/>
                  <a:gd name="connsiteY3" fmla="*/ 461905 h 461905"/>
                  <a:gd name="connsiteX4" fmla="*/ 127254 w 133355"/>
                  <a:gd name="connsiteY4" fmla="*/ 312680 h 461905"/>
                  <a:gd name="connsiteX5" fmla="*/ 108204 w 133355"/>
                  <a:gd name="connsiteY5" fmla="*/ 1530 h 46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55" h="461905">
                    <a:moveTo>
                      <a:pt x="108204" y="1530"/>
                    </a:moveTo>
                    <a:cubicBezTo>
                      <a:pt x="108733" y="-17520"/>
                      <a:pt x="132546" y="146522"/>
                      <a:pt x="130429" y="198380"/>
                    </a:cubicBezTo>
                    <a:cubicBezTo>
                      <a:pt x="128312" y="250238"/>
                      <a:pt x="117200" y="268759"/>
                      <a:pt x="95504" y="312680"/>
                    </a:cubicBezTo>
                    <a:cubicBezTo>
                      <a:pt x="73808" y="356601"/>
                      <a:pt x="-5038" y="461905"/>
                      <a:pt x="254" y="461905"/>
                    </a:cubicBezTo>
                    <a:cubicBezTo>
                      <a:pt x="5546" y="461905"/>
                      <a:pt x="106087" y="385176"/>
                      <a:pt x="127254" y="312680"/>
                    </a:cubicBezTo>
                    <a:cubicBezTo>
                      <a:pt x="148421" y="240184"/>
                      <a:pt x="107675" y="20580"/>
                      <a:pt x="108204" y="15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939DDA02-F67E-2530-BB3C-A8260C3E1D11}"/>
                  </a:ext>
                </a:extLst>
              </p:cNvPr>
              <p:cNvSpPr/>
              <p:nvPr/>
            </p:nvSpPr>
            <p:spPr>
              <a:xfrm>
                <a:off x="3236963" y="6428240"/>
                <a:ext cx="193260" cy="550506"/>
              </a:xfrm>
              <a:custGeom>
                <a:avLst/>
                <a:gdLst>
                  <a:gd name="connsiteX0" fmla="*/ 192037 w 193260"/>
                  <a:gd name="connsiteY0" fmla="*/ 1135 h 550506"/>
                  <a:gd name="connsiteX1" fmla="*/ 52337 w 193260"/>
                  <a:gd name="connsiteY1" fmla="*/ 321810 h 550506"/>
                  <a:gd name="connsiteX2" fmla="*/ 20587 w 193260"/>
                  <a:gd name="connsiteY2" fmla="*/ 404360 h 550506"/>
                  <a:gd name="connsiteX3" fmla="*/ 20587 w 193260"/>
                  <a:gd name="connsiteY3" fmla="*/ 550410 h 550506"/>
                  <a:gd name="connsiteX4" fmla="*/ 4712 w 193260"/>
                  <a:gd name="connsiteY4" fmla="*/ 423410 h 550506"/>
                  <a:gd name="connsiteX5" fmla="*/ 115837 w 193260"/>
                  <a:gd name="connsiteY5" fmla="*/ 223385 h 550506"/>
                  <a:gd name="connsiteX6" fmla="*/ 192037 w 193260"/>
                  <a:gd name="connsiteY6" fmla="*/ 1135 h 55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260" h="550506">
                    <a:moveTo>
                      <a:pt x="192037" y="1135"/>
                    </a:moveTo>
                    <a:cubicBezTo>
                      <a:pt x="181454" y="17539"/>
                      <a:pt x="80912" y="254606"/>
                      <a:pt x="52337" y="321810"/>
                    </a:cubicBezTo>
                    <a:cubicBezTo>
                      <a:pt x="23762" y="389014"/>
                      <a:pt x="25879" y="366260"/>
                      <a:pt x="20587" y="404360"/>
                    </a:cubicBezTo>
                    <a:cubicBezTo>
                      <a:pt x="15295" y="442460"/>
                      <a:pt x="23233" y="547235"/>
                      <a:pt x="20587" y="550410"/>
                    </a:cubicBezTo>
                    <a:cubicBezTo>
                      <a:pt x="17941" y="553585"/>
                      <a:pt x="-11163" y="477914"/>
                      <a:pt x="4712" y="423410"/>
                    </a:cubicBezTo>
                    <a:cubicBezTo>
                      <a:pt x="20587" y="368906"/>
                      <a:pt x="89908" y="296410"/>
                      <a:pt x="115837" y="223385"/>
                    </a:cubicBezTo>
                    <a:cubicBezTo>
                      <a:pt x="141766" y="150360"/>
                      <a:pt x="202620" y="-15269"/>
                      <a:pt x="192037" y="11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C0BD9EA4-6C3B-4BCB-734C-A182DC1D041F}"/>
                  </a:ext>
                </a:extLst>
              </p:cNvPr>
              <p:cNvSpPr/>
              <p:nvPr/>
            </p:nvSpPr>
            <p:spPr>
              <a:xfrm>
                <a:off x="3282487" y="6991091"/>
                <a:ext cx="226089" cy="514789"/>
              </a:xfrm>
              <a:custGeom>
                <a:avLst/>
                <a:gdLst>
                  <a:gd name="connsiteX0" fmla="*/ 463 w 226089"/>
                  <a:gd name="connsiteY0" fmla="*/ 259 h 514789"/>
                  <a:gd name="connsiteX1" fmla="*/ 13163 w 226089"/>
                  <a:gd name="connsiteY1" fmla="*/ 171709 h 514789"/>
                  <a:gd name="connsiteX2" fmla="*/ 57613 w 226089"/>
                  <a:gd name="connsiteY2" fmla="*/ 289184 h 514789"/>
                  <a:gd name="connsiteX3" fmla="*/ 130638 w 226089"/>
                  <a:gd name="connsiteY3" fmla="*/ 368559 h 514789"/>
                  <a:gd name="connsiteX4" fmla="*/ 114763 w 226089"/>
                  <a:gd name="connsiteY4" fmla="*/ 359034 h 514789"/>
                  <a:gd name="connsiteX5" fmla="*/ 225888 w 226089"/>
                  <a:gd name="connsiteY5" fmla="*/ 514609 h 514789"/>
                  <a:gd name="connsiteX6" fmla="*/ 83013 w 226089"/>
                  <a:gd name="connsiteY6" fmla="*/ 324109 h 514789"/>
                  <a:gd name="connsiteX7" fmla="*/ 25863 w 226089"/>
                  <a:gd name="connsiteY7" fmla="*/ 136784 h 514789"/>
                  <a:gd name="connsiteX8" fmla="*/ 463 w 226089"/>
                  <a:gd name="connsiteY8" fmla="*/ 259 h 51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089" h="514789">
                    <a:moveTo>
                      <a:pt x="463" y="259"/>
                    </a:moveTo>
                    <a:cubicBezTo>
                      <a:pt x="-1654" y="6080"/>
                      <a:pt x="3638" y="123555"/>
                      <a:pt x="13163" y="171709"/>
                    </a:cubicBezTo>
                    <a:cubicBezTo>
                      <a:pt x="22688" y="219863"/>
                      <a:pt x="38034" y="256376"/>
                      <a:pt x="57613" y="289184"/>
                    </a:cubicBezTo>
                    <a:cubicBezTo>
                      <a:pt x="77192" y="321992"/>
                      <a:pt x="130638" y="368559"/>
                      <a:pt x="130638" y="368559"/>
                    </a:cubicBezTo>
                    <a:cubicBezTo>
                      <a:pt x="140163" y="380201"/>
                      <a:pt x="98888" y="334692"/>
                      <a:pt x="114763" y="359034"/>
                    </a:cubicBezTo>
                    <a:cubicBezTo>
                      <a:pt x="130638" y="383376"/>
                      <a:pt x="231180" y="520430"/>
                      <a:pt x="225888" y="514609"/>
                    </a:cubicBezTo>
                    <a:cubicBezTo>
                      <a:pt x="220596" y="508788"/>
                      <a:pt x="116351" y="387080"/>
                      <a:pt x="83013" y="324109"/>
                    </a:cubicBezTo>
                    <a:cubicBezTo>
                      <a:pt x="49675" y="261138"/>
                      <a:pt x="38034" y="185467"/>
                      <a:pt x="25863" y="136784"/>
                    </a:cubicBezTo>
                    <a:cubicBezTo>
                      <a:pt x="13692" y="88101"/>
                      <a:pt x="2580" y="-5562"/>
                      <a:pt x="463" y="2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E6F03702-0F18-497D-A23A-97224BC6C35B}"/>
                  </a:ext>
                </a:extLst>
              </p:cNvPr>
              <p:cNvSpPr/>
              <p:nvPr/>
            </p:nvSpPr>
            <p:spPr>
              <a:xfrm>
                <a:off x="3412685" y="7272059"/>
                <a:ext cx="141324" cy="249867"/>
              </a:xfrm>
              <a:custGeom>
                <a:avLst/>
                <a:gdLst>
                  <a:gd name="connsiteX0" fmla="*/ 440 w 141324"/>
                  <a:gd name="connsiteY0" fmla="*/ 1866 h 249867"/>
                  <a:gd name="connsiteX1" fmla="*/ 92515 w 141324"/>
                  <a:gd name="connsiteY1" fmla="*/ 74891 h 249867"/>
                  <a:gd name="connsiteX2" fmla="*/ 140140 w 141324"/>
                  <a:gd name="connsiteY2" fmla="*/ 125691 h 249867"/>
                  <a:gd name="connsiteX3" fmla="*/ 127440 w 141324"/>
                  <a:gd name="connsiteY3" fmla="*/ 249516 h 249867"/>
                  <a:gd name="connsiteX4" fmla="*/ 133790 w 141324"/>
                  <a:gd name="connsiteY4" fmla="*/ 157441 h 249867"/>
                  <a:gd name="connsiteX5" fmla="*/ 440 w 141324"/>
                  <a:gd name="connsiteY5" fmla="*/ 1866 h 249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324" h="249867">
                    <a:moveTo>
                      <a:pt x="440" y="1866"/>
                    </a:moveTo>
                    <a:cubicBezTo>
                      <a:pt x="-6439" y="-11892"/>
                      <a:pt x="69232" y="54254"/>
                      <a:pt x="92515" y="74891"/>
                    </a:cubicBezTo>
                    <a:cubicBezTo>
                      <a:pt x="115798" y="95528"/>
                      <a:pt x="134319" y="96587"/>
                      <a:pt x="140140" y="125691"/>
                    </a:cubicBezTo>
                    <a:cubicBezTo>
                      <a:pt x="145961" y="154795"/>
                      <a:pt x="128498" y="244225"/>
                      <a:pt x="127440" y="249516"/>
                    </a:cubicBezTo>
                    <a:cubicBezTo>
                      <a:pt x="126382" y="254807"/>
                      <a:pt x="148607" y="199245"/>
                      <a:pt x="133790" y="157441"/>
                    </a:cubicBezTo>
                    <a:cubicBezTo>
                      <a:pt x="118973" y="115637"/>
                      <a:pt x="7319" y="15624"/>
                      <a:pt x="440" y="18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ABE8C94B-5457-3B67-0EB5-C469FABB843A}"/>
                  </a:ext>
                </a:extLst>
              </p:cNvPr>
              <p:cNvSpPr/>
              <p:nvPr/>
            </p:nvSpPr>
            <p:spPr>
              <a:xfrm>
                <a:off x="3409922" y="7359613"/>
                <a:ext cx="101659" cy="143164"/>
              </a:xfrm>
              <a:custGeom>
                <a:avLst/>
                <a:gdLst>
                  <a:gd name="connsiteX0" fmla="*/ 28 w 101659"/>
                  <a:gd name="connsiteY0" fmla="*/ 37 h 143164"/>
                  <a:gd name="connsiteX1" fmla="*/ 79403 w 101659"/>
                  <a:gd name="connsiteY1" fmla="*/ 73062 h 143164"/>
                  <a:gd name="connsiteX2" fmla="*/ 92103 w 101659"/>
                  <a:gd name="connsiteY2" fmla="*/ 142912 h 143164"/>
                  <a:gd name="connsiteX3" fmla="*/ 101628 w 101659"/>
                  <a:gd name="connsiteY3" fmla="*/ 95287 h 143164"/>
                  <a:gd name="connsiteX4" fmla="*/ 88928 w 101659"/>
                  <a:gd name="connsiteY4" fmla="*/ 63537 h 143164"/>
                  <a:gd name="connsiteX5" fmla="*/ 28 w 101659"/>
                  <a:gd name="connsiteY5" fmla="*/ 37 h 14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659" h="143164">
                    <a:moveTo>
                      <a:pt x="28" y="37"/>
                    </a:moveTo>
                    <a:cubicBezTo>
                      <a:pt x="-1559" y="1624"/>
                      <a:pt x="64057" y="49250"/>
                      <a:pt x="79403" y="73062"/>
                    </a:cubicBezTo>
                    <a:cubicBezTo>
                      <a:pt x="94749" y="96874"/>
                      <a:pt x="88399" y="139208"/>
                      <a:pt x="92103" y="142912"/>
                    </a:cubicBezTo>
                    <a:cubicBezTo>
                      <a:pt x="95807" y="146616"/>
                      <a:pt x="102157" y="108516"/>
                      <a:pt x="101628" y="95287"/>
                    </a:cubicBezTo>
                    <a:cubicBezTo>
                      <a:pt x="101099" y="82058"/>
                      <a:pt x="101628" y="79412"/>
                      <a:pt x="88928" y="63537"/>
                    </a:cubicBezTo>
                    <a:cubicBezTo>
                      <a:pt x="76228" y="47662"/>
                      <a:pt x="1615" y="-1550"/>
                      <a:pt x="28" y="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C98B9197-378A-2B04-B905-F116A145C3CE}"/>
                  </a:ext>
                </a:extLst>
              </p:cNvPr>
              <p:cNvSpPr/>
              <p:nvPr/>
            </p:nvSpPr>
            <p:spPr>
              <a:xfrm>
                <a:off x="3362919" y="7080110"/>
                <a:ext cx="53381" cy="182132"/>
              </a:xfrm>
              <a:custGeom>
                <a:avLst/>
                <a:gdLst>
                  <a:gd name="connsiteX0" fmla="*/ 5756 w 53381"/>
                  <a:gd name="connsiteY0" fmla="*/ 3315 h 182132"/>
                  <a:gd name="connsiteX1" fmla="*/ 53381 w 53381"/>
                  <a:gd name="connsiteY1" fmla="*/ 181115 h 182132"/>
                  <a:gd name="connsiteX2" fmla="*/ 5756 w 53381"/>
                  <a:gd name="connsiteY2" fmla="*/ 73165 h 182132"/>
                  <a:gd name="connsiteX3" fmla="*/ 5756 w 53381"/>
                  <a:gd name="connsiteY3" fmla="*/ 3315 h 182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81" h="182132">
                    <a:moveTo>
                      <a:pt x="5756" y="3315"/>
                    </a:moveTo>
                    <a:cubicBezTo>
                      <a:pt x="13694" y="21307"/>
                      <a:pt x="53381" y="169473"/>
                      <a:pt x="53381" y="181115"/>
                    </a:cubicBezTo>
                    <a:cubicBezTo>
                      <a:pt x="53381" y="192757"/>
                      <a:pt x="13164" y="101211"/>
                      <a:pt x="5756" y="73165"/>
                    </a:cubicBezTo>
                    <a:cubicBezTo>
                      <a:pt x="-1652" y="45119"/>
                      <a:pt x="-2182" y="-14677"/>
                      <a:pt x="5756" y="33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DD7F9CED-A6FF-ED7F-84D7-3687C61DCDE0}"/>
                  </a:ext>
                </a:extLst>
              </p:cNvPr>
              <p:cNvSpPr/>
              <p:nvPr/>
            </p:nvSpPr>
            <p:spPr>
              <a:xfrm>
                <a:off x="3473085" y="7292947"/>
                <a:ext cx="334409" cy="123867"/>
              </a:xfrm>
              <a:custGeom>
                <a:avLst/>
                <a:gdLst>
                  <a:gd name="connsiteX0" fmla="*/ 365 w 334409"/>
                  <a:gd name="connsiteY0" fmla="*/ 28 h 123867"/>
                  <a:gd name="connsiteX1" fmla="*/ 114665 w 334409"/>
                  <a:gd name="connsiteY1" fmla="*/ 79403 h 123867"/>
                  <a:gd name="connsiteX2" fmla="*/ 174990 w 334409"/>
                  <a:gd name="connsiteY2" fmla="*/ 101628 h 123867"/>
                  <a:gd name="connsiteX3" fmla="*/ 333740 w 334409"/>
                  <a:gd name="connsiteY3" fmla="*/ 123853 h 123867"/>
                  <a:gd name="connsiteX4" fmla="*/ 228965 w 334409"/>
                  <a:gd name="connsiteY4" fmla="*/ 104803 h 123867"/>
                  <a:gd name="connsiteX5" fmla="*/ 155940 w 334409"/>
                  <a:gd name="connsiteY5" fmla="*/ 88928 h 123867"/>
                  <a:gd name="connsiteX6" fmla="*/ 365 w 334409"/>
                  <a:gd name="connsiteY6" fmla="*/ 28 h 123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4409" h="123867">
                    <a:moveTo>
                      <a:pt x="365" y="28"/>
                    </a:moveTo>
                    <a:cubicBezTo>
                      <a:pt x="-6514" y="-1559"/>
                      <a:pt x="85561" y="62470"/>
                      <a:pt x="114665" y="79403"/>
                    </a:cubicBezTo>
                    <a:cubicBezTo>
                      <a:pt x="143769" y="96336"/>
                      <a:pt x="138478" y="94220"/>
                      <a:pt x="174990" y="101628"/>
                    </a:cubicBezTo>
                    <a:cubicBezTo>
                      <a:pt x="211502" y="109036"/>
                      <a:pt x="324744" y="123324"/>
                      <a:pt x="333740" y="123853"/>
                    </a:cubicBezTo>
                    <a:cubicBezTo>
                      <a:pt x="342736" y="124382"/>
                      <a:pt x="258598" y="110624"/>
                      <a:pt x="228965" y="104803"/>
                    </a:cubicBezTo>
                    <a:cubicBezTo>
                      <a:pt x="199332" y="98982"/>
                      <a:pt x="188219" y="105332"/>
                      <a:pt x="155940" y="88928"/>
                    </a:cubicBezTo>
                    <a:cubicBezTo>
                      <a:pt x="123661" y="72524"/>
                      <a:pt x="7244" y="1615"/>
                      <a:pt x="365" y="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DAFFE5E1-91C6-2B6B-74F8-25ACBE9B57E4}"/>
                  </a:ext>
                </a:extLst>
              </p:cNvPr>
              <p:cNvSpPr/>
              <p:nvPr/>
            </p:nvSpPr>
            <p:spPr>
              <a:xfrm>
                <a:off x="3406744" y="7032620"/>
                <a:ext cx="155616" cy="279425"/>
              </a:xfrm>
              <a:custGeom>
                <a:avLst/>
                <a:gdLst>
                  <a:gd name="connsiteX0" fmla="*/ 31 w 155616"/>
                  <a:gd name="connsiteY0" fmla="*/ 5 h 279425"/>
                  <a:gd name="connsiteX1" fmla="*/ 50831 w 155616"/>
                  <a:gd name="connsiteY1" fmla="*/ 193680 h 279425"/>
                  <a:gd name="connsiteX2" fmla="*/ 155606 w 155616"/>
                  <a:gd name="connsiteY2" fmla="*/ 279405 h 279425"/>
                  <a:gd name="connsiteX3" fmla="*/ 57181 w 155616"/>
                  <a:gd name="connsiteY3" fmla="*/ 187330 h 279425"/>
                  <a:gd name="connsiteX4" fmla="*/ 31 w 155616"/>
                  <a:gd name="connsiteY4" fmla="*/ 5 h 27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16" h="279425">
                    <a:moveTo>
                      <a:pt x="31" y="5"/>
                    </a:moveTo>
                    <a:cubicBezTo>
                      <a:pt x="-1027" y="1063"/>
                      <a:pt x="24902" y="147113"/>
                      <a:pt x="50831" y="193680"/>
                    </a:cubicBezTo>
                    <a:cubicBezTo>
                      <a:pt x="76760" y="240247"/>
                      <a:pt x="154548" y="280463"/>
                      <a:pt x="155606" y="279405"/>
                    </a:cubicBezTo>
                    <a:cubicBezTo>
                      <a:pt x="156664" y="278347"/>
                      <a:pt x="80993" y="228076"/>
                      <a:pt x="57181" y="187330"/>
                    </a:cubicBezTo>
                    <a:cubicBezTo>
                      <a:pt x="33369" y="146584"/>
                      <a:pt x="1089" y="-1053"/>
                      <a:pt x="31" y="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2849929C-5E33-5229-097F-E37FDB15D7B7}"/>
                  </a:ext>
                </a:extLst>
              </p:cNvPr>
              <p:cNvSpPr/>
              <p:nvPr/>
            </p:nvSpPr>
            <p:spPr>
              <a:xfrm>
                <a:off x="3586824" y="7318341"/>
                <a:ext cx="258556" cy="39339"/>
              </a:xfrm>
              <a:custGeom>
                <a:avLst/>
                <a:gdLst>
                  <a:gd name="connsiteX0" fmla="*/ 926 w 258556"/>
                  <a:gd name="connsiteY0" fmla="*/ 34 h 39339"/>
                  <a:gd name="connsiteX1" fmla="*/ 80301 w 258556"/>
                  <a:gd name="connsiteY1" fmla="*/ 34959 h 39339"/>
                  <a:gd name="connsiteX2" fmla="*/ 258101 w 258556"/>
                  <a:gd name="connsiteY2" fmla="*/ 38134 h 39339"/>
                  <a:gd name="connsiteX3" fmla="*/ 127926 w 258556"/>
                  <a:gd name="connsiteY3" fmla="*/ 28609 h 39339"/>
                  <a:gd name="connsiteX4" fmla="*/ 926 w 258556"/>
                  <a:gd name="connsiteY4" fmla="*/ 34 h 3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556" h="39339">
                    <a:moveTo>
                      <a:pt x="926" y="34"/>
                    </a:moveTo>
                    <a:cubicBezTo>
                      <a:pt x="-7011" y="1092"/>
                      <a:pt x="37439" y="28609"/>
                      <a:pt x="80301" y="34959"/>
                    </a:cubicBezTo>
                    <a:cubicBezTo>
                      <a:pt x="123163" y="41309"/>
                      <a:pt x="250164" y="39192"/>
                      <a:pt x="258101" y="38134"/>
                    </a:cubicBezTo>
                    <a:cubicBezTo>
                      <a:pt x="266038" y="37076"/>
                      <a:pt x="168143" y="34430"/>
                      <a:pt x="127926" y="28609"/>
                    </a:cubicBezTo>
                    <a:cubicBezTo>
                      <a:pt x="87709" y="22788"/>
                      <a:pt x="8863" y="-1024"/>
                      <a:pt x="926" y="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EE5FC358-CEAE-DDFD-DA61-CB655DC62BF6}"/>
                  </a:ext>
                </a:extLst>
              </p:cNvPr>
              <p:cNvSpPr/>
              <p:nvPr/>
            </p:nvSpPr>
            <p:spPr>
              <a:xfrm>
                <a:off x="3590749" y="7223100"/>
                <a:ext cx="118437" cy="85787"/>
              </a:xfrm>
              <a:custGeom>
                <a:avLst/>
                <a:gdLst>
                  <a:gd name="connsiteX0" fmla="*/ 176 w 118437"/>
                  <a:gd name="connsiteY0" fmla="*/ 25 h 85787"/>
                  <a:gd name="connsiteX1" fmla="*/ 92251 w 118437"/>
                  <a:gd name="connsiteY1" fmla="*/ 50825 h 85787"/>
                  <a:gd name="connsiteX2" fmla="*/ 117651 w 118437"/>
                  <a:gd name="connsiteY2" fmla="*/ 85750 h 85787"/>
                  <a:gd name="connsiteX3" fmla="*/ 70026 w 118437"/>
                  <a:gd name="connsiteY3" fmla="*/ 44475 h 85787"/>
                  <a:gd name="connsiteX4" fmla="*/ 176 w 118437"/>
                  <a:gd name="connsiteY4" fmla="*/ 25 h 85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37" h="85787">
                    <a:moveTo>
                      <a:pt x="176" y="25"/>
                    </a:moveTo>
                    <a:cubicBezTo>
                      <a:pt x="3880" y="1083"/>
                      <a:pt x="72672" y="36538"/>
                      <a:pt x="92251" y="50825"/>
                    </a:cubicBezTo>
                    <a:cubicBezTo>
                      <a:pt x="111830" y="65112"/>
                      <a:pt x="121355" y="86808"/>
                      <a:pt x="117651" y="85750"/>
                    </a:cubicBezTo>
                    <a:cubicBezTo>
                      <a:pt x="113947" y="84692"/>
                      <a:pt x="88018" y="57704"/>
                      <a:pt x="70026" y="44475"/>
                    </a:cubicBezTo>
                    <a:cubicBezTo>
                      <a:pt x="52034" y="31246"/>
                      <a:pt x="-3528" y="-1033"/>
                      <a:pt x="176" y="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C3E62A44-318E-AD0E-DDF3-B570A6CC362A}"/>
                  </a:ext>
                </a:extLst>
              </p:cNvPr>
              <p:cNvSpPr/>
              <p:nvPr/>
            </p:nvSpPr>
            <p:spPr>
              <a:xfrm>
                <a:off x="3679817" y="7270609"/>
                <a:ext cx="175503" cy="73308"/>
              </a:xfrm>
              <a:custGeom>
                <a:avLst/>
                <a:gdLst>
                  <a:gd name="connsiteX0" fmla="*/ 8 w 175503"/>
                  <a:gd name="connsiteY0" fmla="*/ 22366 h 73308"/>
                  <a:gd name="connsiteX1" fmla="*/ 127008 w 175503"/>
                  <a:gd name="connsiteY1" fmla="*/ 12841 h 73308"/>
                  <a:gd name="connsiteX2" fmla="*/ 158758 w 175503"/>
                  <a:gd name="connsiteY2" fmla="*/ 73166 h 73308"/>
                  <a:gd name="connsiteX3" fmla="*/ 174633 w 175503"/>
                  <a:gd name="connsiteY3" fmla="*/ 28716 h 73308"/>
                  <a:gd name="connsiteX4" fmla="*/ 133358 w 175503"/>
                  <a:gd name="connsiteY4" fmla="*/ 141 h 73308"/>
                  <a:gd name="connsiteX5" fmla="*/ 8 w 175503"/>
                  <a:gd name="connsiteY5" fmla="*/ 22366 h 7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503" h="73308">
                    <a:moveTo>
                      <a:pt x="8" y="22366"/>
                    </a:moveTo>
                    <a:cubicBezTo>
                      <a:pt x="-1050" y="24483"/>
                      <a:pt x="100550" y="4374"/>
                      <a:pt x="127008" y="12841"/>
                    </a:cubicBezTo>
                    <a:cubicBezTo>
                      <a:pt x="153466" y="21308"/>
                      <a:pt x="150821" y="70520"/>
                      <a:pt x="158758" y="73166"/>
                    </a:cubicBezTo>
                    <a:cubicBezTo>
                      <a:pt x="166695" y="75812"/>
                      <a:pt x="178866" y="40887"/>
                      <a:pt x="174633" y="28716"/>
                    </a:cubicBezTo>
                    <a:cubicBezTo>
                      <a:pt x="170400" y="16545"/>
                      <a:pt x="155054" y="2258"/>
                      <a:pt x="133358" y="141"/>
                    </a:cubicBezTo>
                    <a:cubicBezTo>
                      <a:pt x="111662" y="-1976"/>
                      <a:pt x="1066" y="20249"/>
                      <a:pt x="8" y="223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DA1ED4A4-5C5B-E1C4-3BBE-97F830EFB3CC}"/>
                  </a:ext>
                </a:extLst>
              </p:cNvPr>
              <p:cNvSpPr/>
              <p:nvPr/>
            </p:nvSpPr>
            <p:spPr>
              <a:xfrm>
                <a:off x="3481578" y="7013456"/>
                <a:ext cx="81075" cy="184340"/>
              </a:xfrm>
              <a:custGeom>
                <a:avLst/>
                <a:gdLst>
                  <a:gd name="connsiteX0" fmla="*/ 10922 w 81075"/>
                  <a:gd name="connsiteY0" fmla="*/ 119 h 184340"/>
                  <a:gd name="connsiteX1" fmla="*/ 4572 w 81075"/>
                  <a:gd name="connsiteY1" fmla="*/ 69969 h 184340"/>
                  <a:gd name="connsiteX2" fmla="*/ 80772 w 81075"/>
                  <a:gd name="connsiteY2" fmla="*/ 184269 h 184340"/>
                  <a:gd name="connsiteX3" fmla="*/ 29972 w 81075"/>
                  <a:gd name="connsiteY3" fmla="*/ 85844 h 184340"/>
                  <a:gd name="connsiteX4" fmla="*/ 10922 w 81075"/>
                  <a:gd name="connsiteY4" fmla="*/ 119 h 18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075" h="184340">
                    <a:moveTo>
                      <a:pt x="10922" y="119"/>
                    </a:moveTo>
                    <a:cubicBezTo>
                      <a:pt x="6689" y="-2527"/>
                      <a:pt x="-7070" y="39277"/>
                      <a:pt x="4572" y="69969"/>
                    </a:cubicBezTo>
                    <a:cubicBezTo>
                      <a:pt x="16214" y="100661"/>
                      <a:pt x="76539" y="181623"/>
                      <a:pt x="80772" y="184269"/>
                    </a:cubicBezTo>
                    <a:cubicBezTo>
                      <a:pt x="85005" y="186915"/>
                      <a:pt x="43730" y="115477"/>
                      <a:pt x="29972" y="85844"/>
                    </a:cubicBezTo>
                    <a:cubicBezTo>
                      <a:pt x="16214" y="56211"/>
                      <a:pt x="15155" y="2765"/>
                      <a:pt x="10922" y="1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B492DA90-0F62-4214-3021-C5AD3F3AFBE3}"/>
                  </a:ext>
                </a:extLst>
              </p:cNvPr>
              <p:cNvSpPr/>
              <p:nvPr/>
            </p:nvSpPr>
            <p:spPr>
              <a:xfrm>
                <a:off x="3621905" y="7153275"/>
                <a:ext cx="115724" cy="56570"/>
              </a:xfrm>
              <a:custGeom>
                <a:avLst/>
                <a:gdLst>
                  <a:gd name="connsiteX0" fmla="*/ 770 w 115724"/>
                  <a:gd name="connsiteY0" fmla="*/ 0 h 56570"/>
                  <a:gd name="connsiteX1" fmla="*/ 67445 w 115724"/>
                  <a:gd name="connsiteY1" fmla="*/ 50800 h 56570"/>
                  <a:gd name="connsiteX2" fmla="*/ 115070 w 115724"/>
                  <a:gd name="connsiteY2" fmla="*/ 50800 h 56570"/>
                  <a:gd name="connsiteX3" fmla="*/ 770 w 115724"/>
                  <a:gd name="connsiteY3" fmla="*/ 0 h 56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724" h="56570">
                    <a:moveTo>
                      <a:pt x="770" y="0"/>
                    </a:moveTo>
                    <a:cubicBezTo>
                      <a:pt x="-7167" y="0"/>
                      <a:pt x="48395" y="42333"/>
                      <a:pt x="67445" y="50800"/>
                    </a:cubicBezTo>
                    <a:cubicBezTo>
                      <a:pt x="86495" y="59267"/>
                      <a:pt x="120891" y="57679"/>
                      <a:pt x="115070" y="50800"/>
                    </a:cubicBezTo>
                    <a:cubicBezTo>
                      <a:pt x="109249" y="43921"/>
                      <a:pt x="8707" y="0"/>
                      <a:pt x="77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B1DC6B2C-FC76-7D58-6336-7794E1900C59}"/>
                  </a:ext>
                </a:extLst>
              </p:cNvPr>
              <p:cNvSpPr/>
              <p:nvPr/>
            </p:nvSpPr>
            <p:spPr>
              <a:xfrm>
                <a:off x="3743321" y="7168793"/>
                <a:ext cx="67907" cy="105611"/>
              </a:xfrm>
              <a:custGeom>
                <a:avLst/>
                <a:gdLst>
                  <a:gd name="connsiteX0" fmla="*/ 4 w 67907"/>
                  <a:gd name="connsiteY0" fmla="*/ 357 h 105611"/>
                  <a:gd name="connsiteX1" fmla="*/ 60329 w 67907"/>
                  <a:gd name="connsiteY1" fmla="*/ 47982 h 105611"/>
                  <a:gd name="connsiteX2" fmla="*/ 66679 w 67907"/>
                  <a:gd name="connsiteY2" fmla="*/ 105132 h 105611"/>
                  <a:gd name="connsiteX3" fmla="*/ 57154 w 67907"/>
                  <a:gd name="connsiteY3" fmla="*/ 73382 h 105611"/>
                  <a:gd name="connsiteX4" fmla="*/ 4 w 67907"/>
                  <a:gd name="connsiteY4" fmla="*/ 357 h 10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907" h="105611">
                    <a:moveTo>
                      <a:pt x="4" y="357"/>
                    </a:moveTo>
                    <a:cubicBezTo>
                      <a:pt x="533" y="-3876"/>
                      <a:pt x="49217" y="30520"/>
                      <a:pt x="60329" y="47982"/>
                    </a:cubicBezTo>
                    <a:cubicBezTo>
                      <a:pt x="71441" y="65444"/>
                      <a:pt x="67208" y="100899"/>
                      <a:pt x="66679" y="105132"/>
                    </a:cubicBezTo>
                    <a:cubicBezTo>
                      <a:pt x="66150" y="109365"/>
                      <a:pt x="62975" y="84494"/>
                      <a:pt x="57154" y="73382"/>
                    </a:cubicBezTo>
                    <a:cubicBezTo>
                      <a:pt x="51333" y="62270"/>
                      <a:pt x="-525" y="4590"/>
                      <a:pt x="4" y="3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44" name="フリーフォーム 6143">
                <a:extLst>
                  <a:ext uri="{FF2B5EF4-FFF2-40B4-BE49-F238E27FC236}">
                    <a16:creationId xmlns:a16="http://schemas.microsoft.com/office/drawing/2014/main" id="{5027D201-690B-B14D-52E4-A685BBC15C07}"/>
                  </a:ext>
                </a:extLst>
              </p:cNvPr>
              <p:cNvSpPr/>
              <p:nvPr/>
            </p:nvSpPr>
            <p:spPr>
              <a:xfrm>
                <a:off x="3583995" y="6873862"/>
                <a:ext cx="51549" cy="304818"/>
              </a:xfrm>
              <a:custGeom>
                <a:avLst/>
                <a:gdLst>
                  <a:gd name="connsiteX0" fmla="*/ 10105 w 51549"/>
                  <a:gd name="connsiteY0" fmla="*/ 13 h 304818"/>
                  <a:gd name="connsiteX1" fmla="*/ 48205 w 51549"/>
                  <a:gd name="connsiteY1" fmla="*/ 85738 h 304818"/>
                  <a:gd name="connsiteX2" fmla="*/ 580 w 51549"/>
                  <a:gd name="connsiteY2" fmla="*/ 142888 h 304818"/>
                  <a:gd name="connsiteX3" fmla="*/ 22805 w 51549"/>
                  <a:gd name="connsiteY3" fmla="*/ 174638 h 304818"/>
                  <a:gd name="connsiteX4" fmla="*/ 38680 w 51549"/>
                  <a:gd name="connsiteY4" fmla="*/ 247663 h 304818"/>
                  <a:gd name="connsiteX5" fmla="*/ 22805 w 51549"/>
                  <a:gd name="connsiteY5" fmla="*/ 304813 h 304818"/>
                  <a:gd name="connsiteX6" fmla="*/ 51380 w 51549"/>
                  <a:gd name="connsiteY6" fmla="*/ 244488 h 304818"/>
                  <a:gd name="connsiteX7" fmla="*/ 6930 w 51549"/>
                  <a:gd name="connsiteY7" fmla="*/ 155588 h 304818"/>
                  <a:gd name="connsiteX8" fmla="*/ 35505 w 51549"/>
                  <a:gd name="connsiteY8" fmla="*/ 92088 h 304818"/>
                  <a:gd name="connsiteX9" fmla="*/ 10105 w 51549"/>
                  <a:gd name="connsiteY9" fmla="*/ 13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549" h="304818">
                    <a:moveTo>
                      <a:pt x="10105" y="13"/>
                    </a:moveTo>
                    <a:cubicBezTo>
                      <a:pt x="12222" y="-1045"/>
                      <a:pt x="49793" y="61925"/>
                      <a:pt x="48205" y="85738"/>
                    </a:cubicBezTo>
                    <a:cubicBezTo>
                      <a:pt x="46617" y="109551"/>
                      <a:pt x="4813" y="128071"/>
                      <a:pt x="580" y="142888"/>
                    </a:cubicBezTo>
                    <a:cubicBezTo>
                      <a:pt x="-3653" y="157705"/>
                      <a:pt x="16455" y="157176"/>
                      <a:pt x="22805" y="174638"/>
                    </a:cubicBezTo>
                    <a:cubicBezTo>
                      <a:pt x="29155" y="192100"/>
                      <a:pt x="38680" y="225967"/>
                      <a:pt x="38680" y="247663"/>
                    </a:cubicBezTo>
                    <a:cubicBezTo>
                      <a:pt x="38680" y="269359"/>
                      <a:pt x="20688" y="305342"/>
                      <a:pt x="22805" y="304813"/>
                    </a:cubicBezTo>
                    <a:cubicBezTo>
                      <a:pt x="24922" y="304284"/>
                      <a:pt x="54026" y="269359"/>
                      <a:pt x="51380" y="244488"/>
                    </a:cubicBezTo>
                    <a:cubicBezTo>
                      <a:pt x="48734" y="219617"/>
                      <a:pt x="9576" y="180988"/>
                      <a:pt x="6930" y="155588"/>
                    </a:cubicBezTo>
                    <a:cubicBezTo>
                      <a:pt x="4284" y="130188"/>
                      <a:pt x="32859" y="111667"/>
                      <a:pt x="35505" y="92088"/>
                    </a:cubicBezTo>
                    <a:cubicBezTo>
                      <a:pt x="38151" y="72509"/>
                      <a:pt x="7988" y="1071"/>
                      <a:pt x="10105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45" name="フリーフォーム 6144">
                <a:extLst>
                  <a:ext uri="{FF2B5EF4-FFF2-40B4-BE49-F238E27FC236}">
                    <a16:creationId xmlns:a16="http://schemas.microsoft.com/office/drawing/2014/main" id="{F1C26D89-92EB-6E76-B677-5DA008AD8E68}"/>
                  </a:ext>
                </a:extLst>
              </p:cNvPr>
              <p:cNvSpPr/>
              <p:nvPr/>
            </p:nvSpPr>
            <p:spPr>
              <a:xfrm>
                <a:off x="3289258" y="6835775"/>
                <a:ext cx="25598" cy="120650"/>
              </a:xfrm>
              <a:custGeom>
                <a:avLst/>
                <a:gdLst>
                  <a:gd name="connsiteX0" fmla="*/ 6392 w 25598"/>
                  <a:gd name="connsiteY0" fmla="*/ 0 h 120650"/>
                  <a:gd name="connsiteX1" fmla="*/ 19092 w 25598"/>
                  <a:gd name="connsiteY1" fmla="*/ 66675 h 120650"/>
                  <a:gd name="connsiteX2" fmla="*/ 42 w 25598"/>
                  <a:gd name="connsiteY2" fmla="*/ 120650 h 120650"/>
                  <a:gd name="connsiteX3" fmla="*/ 25442 w 25598"/>
                  <a:gd name="connsiteY3" fmla="*/ 66675 h 120650"/>
                  <a:gd name="connsiteX4" fmla="*/ 6392 w 25598"/>
                  <a:gd name="connsiteY4" fmla="*/ 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98" h="120650">
                    <a:moveTo>
                      <a:pt x="6392" y="0"/>
                    </a:moveTo>
                    <a:cubicBezTo>
                      <a:pt x="5334" y="0"/>
                      <a:pt x="20150" y="46567"/>
                      <a:pt x="19092" y="66675"/>
                    </a:cubicBezTo>
                    <a:cubicBezTo>
                      <a:pt x="18034" y="86783"/>
                      <a:pt x="-1016" y="120650"/>
                      <a:pt x="42" y="120650"/>
                    </a:cubicBezTo>
                    <a:cubicBezTo>
                      <a:pt x="1100" y="120650"/>
                      <a:pt x="23325" y="84667"/>
                      <a:pt x="25442" y="66675"/>
                    </a:cubicBezTo>
                    <a:cubicBezTo>
                      <a:pt x="27559" y="48683"/>
                      <a:pt x="7450" y="0"/>
                      <a:pt x="639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47" name="フリーフォーム 6146">
                <a:extLst>
                  <a:ext uri="{FF2B5EF4-FFF2-40B4-BE49-F238E27FC236}">
                    <a16:creationId xmlns:a16="http://schemas.microsoft.com/office/drawing/2014/main" id="{2A265FF0-FC20-7F52-A0C7-3E97843E8BA9}"/>
                  </a:ext>
                </a:extLst>
              </p:cNvPr>
              <p:cNvSpPr/>
              <p:nvPr/>
            </p:nvSpPr>
            <p:spPr>
              <a:xfrm>
                <a:off x="3431735" y="6721389"/>
                <a:ext cx="25987" cy="171650"/>
              </a:xfrm>
              <a:custGeom>
                <a:avLst/>
                <a:gdLst>
                  <a:gd name="connsiteX0" fmla="*/ 13140 w 25987"/>
                  <a:gd name="connsiteY0" fmla="*/ 86 h 171650"/>
                  <a:gd name="connsiteX1" fmla="*/ 9965 w 25987"/>
                  <a:gd name="connsiteY1" fmla="*/ 101686 h 171650"/>
                  <a:gd name="connsiteX2" fmla="*/ 440 w 25987"/>
                  <a:gd name="connsiteY2" fmla="*/ 171536 h 171650"/>
                  <a:gd name="connsiteX3" fmla="*/ 25840 w 25987"/>
                  <a:gd name="connsiteY3" fmla="*/ 85811 h 171650"/>
                  <a:gd name="connsiteX4" fmla="*/ 13140 w 25987"/>
                  <a:gd name="connsiteY4" fmla="*/ 86 h 1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7" h="171650">
                    <a:moveTo>
                      <a:pt x="13140" y="86"/>
                    </a:moveTo>
                    <a:cubicBezTo>
                      <a:pt x="10494" y="2732"/>
                      <a:pt x="12082" y="73111"/>
                      <a:pt x="9965" y="101686"/>
                    </a:cubicBezTo>
                    <a:cubicBezTo>
                      <a:pt x="7848" y="130261"/>
                      <a:pt x="-2206" y="174182"/>
                      <a:pt x="440" y="171536"/>
                    </a:cubicBezTo>
                    <a:cubicBezTo>
                      <a:pt x="3086" y="168890"/>
                      <a:pt x="24253" y="115444"/>
                      <a:pt x="25840" y="85811"/>
                    </a:cubicBezTo>
                    <a:cubicBezTo>
                      <a:pt x="27427" y="56178"/>
                      <a:pt x="15786" y="-2560"/>
                      <a:pt x="13140" y="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48" name="フリーフォーム 6147">
                <a:extLst>
                  <a:ext uri="{FF2B5EF4-FFF2-40B4-BE49-F238E27FC236}">
                    <a16:creationId xmlns:a16="http://schemas.microsoft.com/office/drawing/2014/main" id="{626ED763-B247-6ACE-40F9-740314E13662}"/>
                  </a:ext>
                </a:extLst>
              </p:cNvPr>
              <p:cNvSpPr/>
              <p:nvPr/>
            </p:nvSpPr>
            <p:spPr>
              <a:xfrm>
                <a:off x="3534966" y="6565336"/>
                <a:ext cx="68828" cy="270897"/>
              </a:xfrm>
              <a:custGeom>
                <a:avLst/>
                <a:gdLst>
                  <a:gd name="connsiteX0" fmla="*/ 68659 w 68828"/>
                  <a:gd name="connsiteY0" fmla="*/ 564 h 270897"/>
                  <a:gd name="connsiteX1" fmla="*/ 21034 w 68828"/>
                  <a:gd name="connsiteY1" fmla="*/ 105339 h 270897"/>
                  <a:gd name="connsiteX2" fmla="*/ 17859 w 68828"/>
                  <a:gd name="connsiteY2" fmla="*/ 270439 h 270897"/>
                  <a:gd name="connsiteX3" fmla="*/ 1984 w 68828"/>
                  <a:gd name="connsiteY3" fmla="*/ 149789 h 270897"/>
                  <a:gd name="connsiteX4" fmla="*/ 68659 w 68828"/>
                  <a:gd name="connsiteY4" fmla="*/ 564 h 27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828" h="270897">
                    <a:moveTo>
                      <a:pt x="68659" y="564"/>
                    </a:moveTo>
                    <a:cubicBezTo>
                      <a:pt x="71834" y="-6844"/>
                      <a:pt x="29501" y="60360"/>
                      <a:pt x="21034" y="105339"/>
                    </a:cubicBezTo>
                    <a:cubicBezTo>
                      <a:pt x="12567" y="150318"/>
                      <a:pt x="21034" y="263031"/>
                      <a:pt x="17859" y="270439"/>
                    </a:cubicBezTo>
                    <a:cubicBezTo>
                      <a:pt x="14684" y="277847"/>
                      <a:pt x="-6483" y="193710"/>
                      <a:pt x="1984" y="149789"/>
                    </a:cubicBezTo>
                    <a:cubicBezTo>
                      <a:pt x="10451" y="105868"/>
                      <a:pt x="65484" y="7972"/>
                      <a:pt x="68659" y="5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49" name="フリーフォーム 6148">
                <a:extLst>
                  <a:ext uri="{FF2B5EF4-FFF2-40B4-BE49-F238E27FC236}">
                    <a16:creationId xmlns:a16="http://schemas.microsoft.com/office/drawing/2014/main" id="{5B5B0E13-F59D-D39D-22FA-C470C97DE5F3}"/>
                  </a:ext>
                </a:extLst>
              </p:cNvPr>
              <p:cNvSpPr/>
              <p:nvPr/>
            </p:nvSpPr>
            <p:spPr>
              <a:xfrm>
                <a:off x="3675908" y="6835743"/>
                <a:ext cx="28755" cy="283173"/>
              </a:xfrm>
              <a:custGeom>
                <a:avLst/>
                <a:gdLst>
                  <a:gd name="connsiteX0" fmla="*/ 26142 w 28755"/>
                  <a:gd name="connsiteY0" fmla="*/ 3207 h 283173"/>
                  <a:gd name="connsiteX1" fmla="*/ 742 w 28755"/>
                  <a:gd name="connsiteY1" fmla="*/ 73057 h 283173"/>
                  <a:gd name="connsiteX2" fmla="*/ 7092 w 28755"/>
                  <a:gd name="connsiteY2" fmla="*/ 155607 h 283173"/>
                  <a:gd name="connsiteX3" fmla="*/ 10267 w 28755"/>
                  <a:gd name="connsiteY3" fmla="*/ 219107 h 283173"/>
                  <a:gd name="connsiteX4" fmla="*/ 7092 w 28755"/>
                  <a:gd name="connsiteY4" fmla="*/ 282607 h 283173"/>
                  <a:gd name="connsiteX5" fmla="*/ 26142 w 28755"/>
                  <a:gd name="connsiteY5" fmla="*/ 181007 h 283173"/>
                  <a:gd name="connsiteX6" fmla="*/ 26142 w 28755"/>
                  <a:gd name="connsiteY6" fmla="*/ 3207 h 28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55" h="283173">
                    <a:moveTo>
                      <a:pt x="26142" y="3207"/>
                    </a:moveTo>
                    <a:cubicBezTo>
                      <a:pt x="21909" y="-14785"/>
                      <a:pt x="3917" y="47657"/>
                      <a:pt x="742" y="73057"/>
                    </a:cubicBezTo>
                    <a:cubicBezTo>
                      <a:pt x="-2433" y="98457"/>
                      <a:pt x="5504" y="131265"/>
                      <a:pt x="7092" y="155607"/>
                    </a:cubicBezTo>
                    <a:cubicBezTo>
                      <a:pt x="8679" y="179949"/>
                      <a:pt x="10267" y="197940"/>
                      <a:pt x="10267" y="219107"/>
                    </a:cubicBezTo>
                    <a:cubicBezTo>
                      <a:pt x="10267" y="240274"/>
                      <a:pt x="4446" y="288957"/>
                      <a:pt x="7092" y="282607"/>
                    </a:cubicBezTo>
                    <a:cubicBezTo>
                      <a:pt x="9738" y="276257"/>
                      <a:pt x="23496" y="228632"/>
                      <a:pt x="26142" y="181007"/>
                    </a:cubicBezTo>
                    <a:cubicBezTo>
                      <a:pt x="28788" y="133382"/>
                      <a:pt x="30375" y="21199"/>
                      <a:pt x="26142" y="32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0" name="フリーフォーム 6149">
                <a:extLst>
                  <a:ext uri="{FF2B5EF4-FFF2-40B4-BE49-F238E27FC236}">
                    <a16:creationId xmlns:a16="http://schemas.microsoft.com/office/drawing/2014/main" id="{A09DAF61-705A-28BE-C0D2-81859C753707}"/>
                  </a:ext>
                </a:extLst>
              </p:cNvPr>
              <p:cNvSpPr/>
              <p:nvPr/>
            </p:nvSpPr>
            <p:spPr>
              <a:xfrm>
                <a:off x="4401553" y="1666821"/>
                <a:ext cx="81408" cy="191848"/>
              </a:xfrm>
              <a:custGeom>
                <a:avLst/>
                <a:gdLst>
                  <a:gd name="connsiteX0" fmla="*/ 17338 w 81408"/>
                  <a:gd name="connsiteY0" fmla="*/ 364 h 191848"/>
                  <a:gd name="connsiteX1" fmla="*/ 51362 w 81408"/>
                  <a:gd name="connsiteY1" fmla="*/ 51400 h 191848"/>
                  <a:gd name="connsiteX2" fmla="*/ 326 w 81408"/>
                  <a:gd name="connsiteY2" fmla="*/ 191750 h 191848"/>
                  <a:gd name="connsiteX3" fmla="*/ 81134 w 81408"/>
                  <a:gd name="connsiteY3" fmla="*/ 72666 h 191848"/>
                  <a:gd name="connsiteX4" fmla="*/ 17338 w 81408"/>
                  <a:gd name="connsiteY4" fmla="*/ 364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408" h="191848">
                    <a:moveTo>
                      <a:pt x="17338" y="364"/>
                    </a:moveTo>
                    <a:cubicBezTo>
                      <a:pt x="12376" y="-3180"/>
                      <a:pt x="54197" y="19502"/>
                      <a:pt x="51362" y="51400"/>
                    </a:cubicBezTo>
                    <a:cubicBezTo>
                      <a:pt x="48527" y="83298"/>
                      <a:pt x="-4636" y="188206"/>
                      <a:pt x="326" y="191750"/>
                    </a:cubicBezTo>
                    <a:cubicBezTo>
                      <a:pt x="5288" y="195294"/>
                      <a:pt x="76172" y="102437"/>
                      <a:pt x="81134" y="72666"/>
                    </a:cubicBezTo>
                    <a:cubicBezTo>
                      <a:pt x="86096" y="42895"/>
                      <a:pt x="22300" y="3908"/>
                      <a:pt x="17338" y="3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1" name="フリーフォーム 6150">
                <a:extLst>
                  <a:ext uri="{FF2B5EF4-FFF2-40B4-BE49-F238E27FC236}">
                    <a16:creationId xmlns:a16="http://schemas.microsoft.com/office/drawing/2014/main" id="{831DDA2B-FCEC-A6F9-DFB8-C1BD88877741}"/>
                  </a:ext>
                </a:extLst>
              </p:cNvPr>
              <p:cNvSpPr/>
              <p:nvPr/>
            </p:nvSpPr>
            <p:spPr>
              <a:xfrm>
                <a:off x="4975629" y="1284048"/>
                <a:ext cx="104216" cy="257630"/>
              </a:xfrm>
              <a:custGeom>
                <a:avLst/>
                <a:gdLst>
                  <a:gd name="connsiteX0" fmla="*/ 51444 w 104216"/>
                  <a:gd name="connsiteY0" fmla="*/ 365 h 257630"/>
                  <a:gd name="connsiteX1" fmla="*/ 8914 w 104216"/>
                  <a:gd name="connsiteY1" fmla="*/ 153474 h 257630"/>
                  <a:gd name="connsiteX2" fmla="*/ 98228 w 104216"/>
                  <a:gd name="connsiteY2" fmla="*/ 251293 h 257630"/>
                  <a:gd name="connsiteX3" fmla="*/ 85469 w 104216"/>
                  <a:gd name="connsiteY3" fmla="*/ 242787 h 257630"/>
                  <a:gd name="connsiteX4" fmla="*/ 408 w 104216"/>
                  <a:gd name="connsiteY4" fmla="*/ 200257 h 257630"/>
                  <a:gd name="connsiteX5" fmla="*/ 51444 w 104216"/>
                  <a:gd name="connsiteY5" fmla="*/ 365 h 25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216" h="257630">
                    <a:moveTo>
                      <a:pt x="51444" y="365"/>
                    </a:moveTo>
                    <a:cubicBezTo>
                      <a:pt x="52862" y="-7432"/>
                      <a:pt x="1117" y="111653"/>
                      <a:pt x="8914" y="153474"/>
                    </a:cubicBezTo>
                    <a:cubicBezTo>
                      <a:pt x="16711" y="195295"/>
                      <a:pt x="98228" y="251293"/>
                      <a:pt x="98228" y="251293"/>
                    </a:cubicBezTo>
                    <a:cubicBezTo>
                      <a:pt x="110987" y="266178"/>
                      <a:pt x="101772" y="251293"/>
                      <a:pt x="85469" y="242787"/>
                    </a:cubicBezTo>
                    <a:cubicBezTo>
                      <a:pt x="69166" y="234281"/>
                      <a:pt x="6079" y="233572"/>
                      <a:pt x="408" y="200257"/>
                    </a:cubicBezTo>
                    <a:cubicBezTo>
                      <a:pt x="-5263" y="166942"/>
                      <a:pt x="50026" y="8162"/>
                      <a:pt x="51444" y="3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2" name="フリーフォーム 6151">
                <a:extLst>
                  <a:ext uri="{FF2B5EF4-FFF2-40B4-BE49-F238E27FC236}">
                    <a16:creationId xmlns:a16="http://schemas.microsoft.com/office/drawing/2014/main" id="{DF32FB75-D9F6-7863-2BF1-10568155B133}"/>
                  </a:ext>
                </a:extLst>
              </p:cNvPr>
              <p:cNvSpPr/>
              <p:nvPr/>
            </p:nvSpPr>
            <p:spPr>
              <a:xfrm>
                <a:off x="4246071" y="2029100"/>
                <a:ext cx="784180" cy="413561"/>
              </a:xfrm>
              <a:custGeom>
                <a:avLst/>
                <a:gdLst>
                  <a:gd name="connsiteX0" fmla="*/ 252 w 784180"/>
                  <a:gd name="connsiteY0" fmla="*/ 413475 h 413561"/>
                  <a:gd name="connsiteX1" fmla="*/ 645343 w 784180"/>
                  <a:gd name="connsiteY1" fmla="*/ 200533 h 413561"/>
                  <a:gd name="connsiteX2" fmla="*/ 733025 w 784180"/>
                  <a:gd name="connsiteY2" fmla="*/ 116 h 413561"/>
                  <a:gd name="connsiteX3" fmla="*/ 726762 w 784180"/>
                  <a:gd name="connsiteY3" fmla="*/ 175481 h 413561"/>
                  <a:gd name="connsiteX4" fmla="*/ 252 w 784180"/>
                  <a:gd name="connsiteY4" fmla="*/ 413475 h 41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4180" h="413561">
                    <a:moveTo>
                      <a:pt x="252" y="413475"/>
                    </a:moveTo>
                    <a:cubicBezTo>
                      <a:pt x="-13318" y="417650"/>
                      <a:pt x="523214" y="269426"/>
                      <a:pt x="645343" y="200533"/>
                    </a:cubicBezTo>
                    <a:cubicBezTo>
                      <a:pt x="767472" y="131640"/>
                      <a:pt x="719455" y="4291"/>
                      <a:pt x="733025" y="116"/>
                    </a:cubicBezTo>
                    <a:cubicBezTo>
                      <a:pt x="746595" y="-4059"/>
                      <a:pt x="844715" y="104500"/>
                      <a:pt x="726762" y="175481"/>
                    </a:cubicBezTo>
                    <a:cubicBezTo>
                      <a:pt x="608809" y="246462"/>
                      <a:pt x="13822" y="409300"/>
                      <a:pt x="252" y="4134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3" name="フリーフォーム 6152">
                <a:extLst>
                  <a:ext uri="{FF2B5EF4-FFF2-40B4-BE49-F238E27FC236}">
                    <a16:creationId xmlns:a16="http://schemas.microsoft.com/office/drawing/2014/main" id="{6E5D6DD2-CA75-2275-BC29-0A51E11D3B1A}"/>
                  </a:ext>
                </a:extLst>
              </p:cNvPr>
              <p:cNvSpPr/>
              <p:nvPr/>
            </p:nvSpPr>
            <p:spPr>
              <a:xfrm>
                <a:off x="5379737" y="2173247"/>
                <a:ext cx="216077" cy="1503255"/>
              </a:xfrm>
              <a:custGeom>
                <a:avLst/>
                <a:gdLst>
                  <a:gd name="connsiteX0" fmla="*/ 37770 w 216077"/>
                  <a:gd name="connsiteY0" fmla="*/ 19 h 1503255"/>
                  <a:gd name="connsiteX1" fmla="*/ 206871 w 216077"/>
                  <a:gd name="connsiteY1" fmla="*/ 620057 h 1503255"/>
                  <a:gd name="connsiteX2" fmla="*/ 192 w 216077"/>
                  <a:gd name="connsiteY2" fmla="*/ 1503142 h 1503255"/>
                  <a:gd name="connsiteX3" fmla="*/ 169293 w 216077"/>
                  <a:gd name="connsiteY3" fmla="*/ 682687 h 1503255"/>
                  <a:gd name="connsiteX4" fmla="*/ 163030 w 216077"/>
                  <a:gd name="connsiteY4" fmla="*/ 782895 h 1503255"/>
                  <a:gd name="connsiteX5" fmla="*/ 213134 w 216077"/>
                  <a:gd name="connsiteY5" fmla="*/ 638846 h 1503255"/>
                  <a:gd name="connsiteX6" fmla="*/ 37770 w 216077"/>
                  <a:gd name="connsiteY6" fmla="*/ 19 h 1503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077" h="1503255">
                    <a:moveTo>
                      <a:pt x="37770" y="19"/>
                    </a:moveTo>
                    <a:cubicBezTo>
                      <a:pt x="36726" y="-3113"/>
                      <a:pt x="213134" y="369537"/>
                      <a:pt x="206871" y="620057"/>
                    </a:cubicBezTo>
                    <a:cubicBezTo>
                      <a:pt x="200608" y="870577"/>
                      <a:pt x="6455" y="1492704"/>
                      <a:pt x="192" y="1503142"/>
                    </a:cubicBezTo>
                    <a:cubicBezTo>
                      <a:pt x="-6071" y="1513580"/>
                      <a:pt x="142153" y="802728"/>
                      <a:pt x="169293" y="682687"/>
                    </a:cubicBezTo>
                    <a:cubicBezTo>
                      <a:pt x="196433" y="562646"/>
                      <a:pt x="155723" y="790202"/>
                      <a:pt x="163030" y="782895"/>
                    </a:cubicBezTo>
                    <a:cubicBezTo>
                      <a:pt x="170337" y="775588"/>
                      <a:pt x="229835" y="765150"/>
                      <a:pt x="213134" y="638846"/>
                    </a:cubicBezTo>
                    <a:cubicBezTo>
                      <a:pt x="196433" y="512542"/>
                      <a:pt x="38814" y="3151"/>
                      <a:pt x="37770" y="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4" name="フリーフォーム 6153">
                <a:extLst>
                  <a:ext uri="{FF2B5EF4-FFF2-40B4-BE49-F238E27FC236}">
                    <a16:creationId xmlns:a16="http://schemas.microsoft.com/office/drawing/2014/main" id="{D2F8094A-99F0-296A-0BE1-702ECEEB49BA}"/>
                  </a:ext>
                </a:extLst>
              </p:cNvPr>
              <p:cNvSpPr/>
              <p:nvPr/>
            </p:nvSpPr>
            <p:spPr>
              <a:xfrm>
                <a:off x="5404981" y="3964880"/>
                <a:ext cx="63152" cy="1563240"/>
              </a:xfrm>
              <a:custGeom>
                <a:avLst/>
                <a:gdLst>
                  <a:gd name="connsiteX0" fmla="*/ 37578 w 63152"/>
                  <a:gd name="connsiteY0" fmla="*/ 106079 h 1563240"/>
                  <a:gd name="connsiteX1" fmla="*/ 62630 w 63152"/>
                  <a:gd name="connsiteY1" fmla="*/ 1527783 h 1563240"/>
                  <a:gd name="connsiteX2" fmla="*/ 50104 w 63152"/>
                  <a:gd name="connsiteY2" fmla="*/ 1101898 h 1563240"/>
                  <a:gd name="connsiteX3" fmla="*/ 0 w 63152"/>
                  <a:gd name="connsiteY3" fmla="*/ 757432 h 1563240"/>
                  <a:gd name="connsiteX4" fmla="*/ 50104 w 63152"/>
                  <a:gd name="connsiteY4" fmla="*/ 174972 h 1563240"/>
                  <a:gd name="connsiteX5" fmla="*/ 37578 w 63152"/>
                  <a:gd name="connsiteY5" fmla="*/ 106079 h 156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152" h="1563240">
                    <a:moveTo>
                      <a:pt x="37578" y="106079"/>
                    </a:moveTo>
                    <a:cubicBezTo>
                      <a:pt x="39666" y="331547"/>
                      <a:pt x="60542" y="1361813"/>
                      <a:pt x="62630" y="1527783"/>
                    </a:cubicBezTo>
                    <a:cubicBezTo>
                      <a:pt x="64718" y="1693753"/>
                      <a:pt x="60542" y="1230290"/>
                      <a:pt x="50104" y="1101898"/>
                    </a:cubicBezTo>
                    <a:cubicBezTo>
                      <a:pt x="39666" y="973506"/>
                      <a:pt x="0" y="911920"/>
                      <a:pt x="0" y="757432"/>
                    </a:cubicBezTo>
                    <a:cubicBezTo>
                      <a:pt x="0" y="602944"/>
                      <a:pt x="42797" y="281443"/>
                      <a:pt x="50104" y="174972"/>
                    </a:cubicBezTo>
                    <a:cubicBezTo>
                      <a:pt x="57411" y="68501"/>
                      <a:pt x="35490" y="-119389"/>
                      <a:pt x="37578" y="1060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5" name="フリーフォーム 6154">
                <a:extLst>
                  <a:ext uri="{FF2B5EF4-FFF2-40B4-BE49-F238E27FC236}">
                    <a16:creationId xmlns:a16="http://schemas.microsoft.com/office/drawing/2014/main" id="{D54C656D-008A-483D-6A85-65ADE06B8661}"/>
                  </a:ext>
                </a:extLst>
              </p:cNvPr>
              <p:cNvSpPr/>
              <p:nvPr/>
            </p:nvSpPr>
            <p:spPr>
              <a:xfrm>
                <a:off x="4766049" y="6638295"/>
                <a:ext cx="339660" cy="2650067"/>
              </a:xfrm>
              <a:custGeom>
                <a:avLst/>
                <a:gdLst>
                  <a:gd name="connsiteX0" fmla="*/ 338307 w 339660"/>
                  <a:gd name="connsiteY0" fmla="*/ 19289 h 2650067"/>
                  <a:gd name="connsiteX1" fmla="*/ 43946 w 339660"/>
                  <a:gd name="connsiteY1" fmla="*/ 1497360 h 2650067"/>
                  <a:gd name="connsiteX2" fmla="*/ 6367 w 339660"/>
                  <a:gd name="connsiteY2" fmla="*/ 2649754 h 2650067"/>
                  <a:gd name="connsiteX3" fmla="*/ 94050 w 339660"/>
                  <a:gd name="connsiteY3" fmla="*/ 1603831 h 2650067"/>
                  <a:gd name="connsiteX4" fmla="*/ 150417 w 339660"/>
                  <a:gd name="connsiteY4" fmla="*/ 714483 h 2650067"/>
                  <a:gd name="connsiteX5" fmla="*/ 338307 w 339660"/>
                  <a:gd name="connsiteY5" fmla="*/ 19289 h 2650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660" h="2650067">
                    <a:moveTo>
                      <a:pt x="338307" y="19289"/>
                    </a:moveTo>
                    <a:cubicBezTo>
                      <a:pt x="320562" y="149768"/>
                      <a:pt x="99269" y="1058949"/>
                      <a:pt x="43946" y="1497360"/>
                    </a:cubicBezTo>
                    <a:cubicBezTo>
                      <a:pt x="-11377" y="1935771"/>
                      <a:pt x="-1984" y="2632009"/>
                      <a:pt x="6367" y="2649754"/>
                    </a:cubicBezTo>
                    <a:cubicBezTo>
                      <a:pt x="14718" y="2667499"/>
                      <a:pt x="70042" y="1926376"/>
                      <a:pt x="94050" y="1603831"/>
                    </a:cubicBezTo>
                    <a:cubicBezTo>
                      <a:pt x="118058" y="1281286"/>
                      <a:pt x="106576" y="975442"/>
                      <a:pt x="150417" y="714483"/>
                    </a:cubicBezTo>
                    <a:cubicBezTo>
                      <a:pt x="194258" y="453524"/>
                      <a:pt x="356052" y="-111190"/>
                      <a:pt x="338307" y="192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6" name="フリーフォーム 6155">
                <a:extLst>
                  <a:ext uri="{FF2B5EF4-FFF2-40B4-BE49-F238E27FC236}">
                    <a16:creationId xmlns:a16="http://schemas.microsoft.com/office/drawing/2014/main" id="{2090B27B-A7C9-557C-FC73-26D793903DD1}"/>
                  </a:ext>
                </a:extLst>
              </p:cNvPr>
              <p:cNvSpPr/>
              <p:nvPr/>
            </p:nvSpPr>
            <p:spPr>
              <a:xfrm>
                <a:off x="4734536" y="9314593"/>
                <a:ext cx="82037" cy="2343959"/>
              </a:xfrm>
              <a:custGeom>
                <a:avLst/>
                <a:gdLst>
                  <a:gd name="connsiteX0" fmla="*/ 81722 w 82037"/>
                  <a:gd name="connsiteY0" fmla="*/ 4771 h 2343959"/>
                  <a:gd name="connsiteX1" fmla="*/ 50406 w 82037"/>
                  <a:gd name="connsiteY1" fmla="*/ 1194744 h 2343959"/>
                  <a:gd name="connsiteX2" fmla="*/ 302 w 82037"/>
                  <a:gd name="connsiteY2" fmla="*/ 2340875 h 2343959"/>
                  <a:gd name="connsiteX3" fmla="*/ 31617 w 82037"/>
                  <a:gd name="connsiteY3" fmla="*/ 837752 h 2343959"/>
                  <a:gd name="connsiteX4" fmla="*/ 81722 w 82037"/>
                  <a:gd name="connsiteY4" fmla="*/ 4771 h 2343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7" h="2343959">
                    <a:moveTo>
                      <a:pt x="81722" y="4771"/>
                    </a:moveTo>
                    <a:cubicBezTo>
                      <a:pt x="84854" y="64270"/>
                      <a:pt x="63976" y="805393"/>
                      <a:pt x="50406" y="1194744"/>
                    </a:cubicBezTo>
                    <a:cubicBezTo>
                      <a:pt x="36836" y="1584095"/>
                      <a:pt x="3434" y="2400374"/>
                      <a:pt x="302" y="2340875"/>
                    </a:cubicBezTo>
                    <a:cubicBezTo>
                      <a:pt x="-2830" y="2281376"/>
                      <a:pt x="19091" y="1220840"/>
                      <a:pt x="31617" y="837752"/>
                    </a:cubicBezTo>
                    <a:cubicBezTo>
                      <a:pt x="44143" y="454664"/>
                      <a:pt x="78590" y="-54728"/>
                      <a:pt x="81722" y="47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7" name="フリーフォーム 6156">
                <a:extLst>
                  <a:ext uri="{FF2B5EF4-FFF2-40B4-BE49-F238E27FC236}">
                    <a16:creationId xmlns:a16="http://schemas.microsoft.com/office/drawing/2014/main" id="{25546840-446A-EC84-618C-D5F44FD8AAF5}"/>
                  </a:ext>
                </a:extLst>
              </p:cNvPr>
              <p:cNvSpPr/>
              <p:nvPr/>
            </p:nvSpPr>
            <p:spPr>
              <a:xfrm>
                <a:off x="3844308" y="6611219"/>
                <a:ext cx="134235" cy="2040392"/>
              </a:xfrm>
              <a:custGeom>
                <a:avLst/>
                <a:gdLst>
                  <a:gd name="connsiteX0" fmla="*/ 1182 w 134235"/>
                  <a:gd name="connsiteY0" fmla="*/ 46365 h 2040392"/>
                  <a:gd name="connsiteX1" fmla="*/ 132706 w 134235"/>
                  <a:gd name="connsiteY1" fmla="*/ 2031740 h 2040392"/>
                  <a:gd name="connsiteX2" fmla="*/ 70076 w 134235"/>
                  <a:gd name="connsiteY2" fmla="*/ 741559 h 2040392"/>
                  <a:gd name="connsiteX3" fmla="*/ 1182 w 134235"/>
                  <a:gd name="connsiteY3" fmla="*/ 46365 h 204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235" h="2040392">
                    <a:moveTo>
                      <a:pt x="1182" y="46365"/>
                    </a:moveTo>
                    <a:cubicBezTo>
                      <a:pt x="11620" y="261395"/>
                      <a:pt x="121224" y="1915874"/>
                      <a:pt x="132706" y="2031740"/>
                    </a:cubicBezTo>
                    <a:cubicBezTo>
                      <a:pt x="144188" y="2147606"/>
                      <a:pt x="87821" y="1067236"/>
                      <a:pt x="70076" y="741559"/>
                    </a:cubicBezTo>
                    <a:cubicBezTo>
                      <a:pt x="52331" y="415882"/>
                      <a:pt x="-9256" y="-168665"/>
                      <a:pt x="1182" y="463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8" name="フリーフォーム 6157">
                <a:extLst>
                  <a:ext uri="{FF2B5EF4-FFF2-40B4-BE49-F238E27FC236}">
                    <a16:creationId xmlns:a16="http://schemas.microsoft.com/office/drawing/2014/main" id="{02AF48BA-A300-E6C4-3BF7-496012A49787}"/>
                  </a:ext>
                </a:extLst>
              </p:cNvPr>
              <p:cNvSpPr/>
              <p:nvPr/>
            </p:nvSpPr>
            <p:spPr>
              <a:xfrm>
                <a:off x="3933100" y="8584458"/>
                <a:ext cx="63231" cy="2213878"/>
              </a:xfrm>
              <a:custGeom>
                <a:avLst/>
                <a:gdLst>
                  <a:gd name="connsiteX0" fmla="*/ 73 w 63231"/>
                  <a:gd name="connsiteY0" fmla="*/ 2134 h 2213878"/>
                  <a:gd name="connsiteX1" fmla="*/ 43914 w 63231"/>
                  <a:gd name="connsiteY1" fmla="*/ 1104424 h 2213878"/>
                  <a:gd name="connsiteX2" fmla="*/ 18862 w 63231"/>
                  <a:gd name="connsiteY2" fmla="*/ 1574150 h 2213878"/>
                  <a:gd name="connsiteX3" fmla="*/ 62703 w 63231"/>
                  <a:gd name="connsiteY3" fmla="*/ 2212978 h 2213878"/>
                  <a:gd name="connsiteX4" fmla="*/ 43914 w 63231"/>
                  <a:gd name="connsiteY4" fmla="*/ 1693147 h 2213878"/>
                  <a:gd name="connsiteX5" fmla="*/ 56440 w 63231"/>
                  <a:gd name="connsiteY5" fmla="*/ 847641 h 2213878"/>
                  <a:gd name="connsiteX6" fmla="*/ 73 w 63231"/>
                  <a:gd name="connsiteY6" fmla="*/ 2134 h 2213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231" h="2213878">
                    <a:moveTo>
                      <a:pt x="73" y="2134"/>
                    </a:moveTo>
                    <a:cubicBezTo>
                      <a:pt x="-2015" y="44931"/>
                      <a:pt x="40783" y="842421"/>
                      <a:pt x="43914" y="1104424"/>
                    </a:cubicBezTo>
                    <a:cubicBezTo>
                      <a:pt x="47046" y="1366427"/>
                      <a:pt x="15731" y="1389391"/>
                      <a:pt x="18862" y="1574150"/>
                    </a:cubicBezTo>
                    <a:cubicBezTo>
                      <a:pt x="21993" y="1758909"/>
                      <a:pt x="58528" y="2193145"/>
                      <a:pt x="62703" y="2212978"/>
                    </a:cubicBezTo>
                    <a:cubicBezTo>
                      <a:pt x="66878" y="2232811"/>
                      <a:pt x="44958" y="1920703"/>
                      <a:pt x="43914" y="1693147"/>
                    </a:cubicBezTo>
                    <a:cubicBezTo>
                      <a:pt x="42870" y="1465591"/>
                      <a:pt x="59572" y="1124257"/>
                      <a:pt x="56440" y="847641"/>
                    </a:cubicBezTo>
                    <a:cubicBezTo>
                      <a:pt x="53309" y="571025"/>
                      <a:pt x="2161" y="-40663"/>
                      <a:pt x="73" y="21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59" name="フリーフォーム 6158">
                <a:extLst>
                  <a:ext uri="{FF2B5EF4-FFF2-40B4-BE49-F238E27FC236}">
                    <a16:creationId xmlns:a16="http://schemas.microsoft.com/office/drawing/2014/main" id="{E22FF5B3-2750-8319-3317-03E249E26EDA}"/>
                  </a:ext>
                </a:extLst>
              </p:cNvPr>
              <p:cNvSpPr/>
              <p:nvPr/>
            </p:nvSpPr>
            <p:spPr>
              <a:xfrm>
                <a:off x="3964360" y="10665492"/>
                <a:ext cx="57098" cy="877854"/>
              </a:xfrm>
              <a:custGeom>
                <a:avLst/>
                <a:gdLst>
                  <a:gd name="connsiteX0" fmla="*/ 56495 w 57098"/>
                  <a:gd name="connsiteY0" fmla="*/ 420 h 877854"/>
                  <a:gd name="connsiteX1" fmla="*/ 31443 w 57098"/>
                  <a:gd name="connsiteY1" fmla="*/ 451357 h 877854"/>
                  <a:gd name="connsiteX2" fmla="*/ 128 w 57098"/>
                  <a:gd name="connsiteY2" fmla="*/ 877242 h 877854"/>
                  <a:gd name="connsiteX3" fmla="*/ 43969 w 57098"/>
                  <a:gd name="connsiteY3" fmla="*/ 532776 h 877854"/>
                  <a:gd name="connsiteX4" fmla="*/ 56495 w 57098"/>
                  <a:gd name="connsiteY4" fmla="*/ 420 h 877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98" h="877854">
                    <a:moveTo>
                      <a:pt x="56495" y="420"/>
                    </a:moveTo>
                    <a:cubicBezTo>
                      <a:pt x="54407" y="-13150"/>
                      <a:pt x="40838" y="305220"/>
                      <a:pt x="31443" y="451357"/>
                    </a:cubicBezTo>
                    <a:cubicBezTo>
                      <a:pt x="22048" y="597494"/>
                      <a:pt x="-1960" y="863672"/>
                      <a:pt x="128" y="877242"/>
                    </a:cubicBezTo>
                    <a:cubicBezTo>
                      <a:pt x="2216" y="890812"/>
                      <a:pt x="32487" y="675782"/>
                      <a:pt x="43969" y="532776"/>
                    </a:cubicBezTo>
                    <a:cubicBezTo>
                      <a:pt x="55451" y="389771"/>
                      <a:pt x="58583" y="13990"/>
                      <a:pt x="56495" y="4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0" name="フリーフォーム 6159">
                <a:extLst>
                  <a:ext uri="{FF2B5EF4-FFF2-40B4-BE49-F238E27FC236}">
                    <a16:creationId xmlns:a16="http://schemas.microsoft.com/office/drawing/2014/main" id="{1F551985-915D-A9AE-3AF7-4D18C3EA3F26}"/>
                  </a:ext>
                </a:extLst>
              </p:cNvPr>
              <p:cNvSpPr/>
              <p:nvPr/>
            </p:nvSpPr>
            <p:spPr>
              <a:xfrm>
                <a:off x="4654764" y="9022755"/>
                <a:ext cx="53758" cy="1262669"/>
              </a:xfrm>
              <a:custGeom>
                <a:avLst/>
                <a:gdLst>
                  <a:gd name="connsiteX0" fmla="*/ 53594 w 53758"/>
                  <a:gd name="connsiteY0" fmla="*/ 24992 h 1262669"/>
                  <a:gd name="connsiteX1" fmla="*/ 1457 w 53758"/>
                  <a:gd name="connsiteY1" fmla="*/ 1256224 h 1262669"/>
                  <a:gd name="connsiteX2" fmla="*/ 17499 w 53758"/>
                  <a:gd name="connsiteY2" fmla="*/ 490213 h 1262669"/>
                  <a:gd name="connsiteX3" fmla="*/ 53594 w 53758"/>
                  <a:gd name="connsiteY3" fmla="*/ 24992 h 126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758" h="1262669">
                    <a:moveTo>
                      <a:pt x="53594" y="24992"/>
                    </a:moveTo>
                    <a:cubicBezTo>
                      <a:pt x="50920" y="152660"/>
                      <a:pt x="7473" y="1178687"/>
                      <a:pt x="1457" y="1256224"/>
                    </a:cubicBezTo>
                    <a:cubicBezTo>
                      <a:pt x="-4559" y="1333761"/>
                      <a:pt x="9478" y="690071"/>
                      <a:pt x="17499" y="490213"/>
                    </a:cubicBezTo>
                    <a:cubicBezTo>
                      <a:pt x="25520" y="290355"/>
                      <a:pt x="56268" y="-102676"/>
                      <a:pt x="53594" y="249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1" name="フリーフォーム 6160">
                <a:extLst>
                  <a:ext uri="{FF2B5EF4-FFF2-40B4-BE49-F238E27FC236}">
                    <a16:creationId xmlns:a16="http://schemas.microsoft.com/office/drawing/2014/main" id="{89981A11-49E2-4BE3-0C86-CCB08C0FB930}"/>
                  </a:ext>
                </a:extLst>
              </p:cNvPr>
              <p:cNvSpPr/>
              <p:nvPr/>
            </p:nvSpPr>
            <p:spPr>
              <a:xfrm>
                <a:off x="4597962" y="10262892"/>
                <a:ext cx="74306" cy="1434965"/>
              </a:xfrm>
              <a:custGeom>
                <a:avLst/>
                <a:gdLst>
                  <a:gd name="connsiteX0" fmla="*/ 74301 w 74306"/>
                  <a:gd name="connsiteY0" fmla="*/ 4055 h 1434965"/>
                  <a:gd name="connsiteX1" fmla="*/ 2112 w 74306"/>
                  <a:gd name="connsiteY1" fmla="*/ 1247319 h 1434965"/>
                  <a:gd name="connsiteX2" fmla="*/ 18154 w 74306"/>
                  <a:gd name="connsiteY2" fmla="*/ 1391697 h 1434965"/>
                  <a:gd name="connsiteX3" fmla="*/ 6122 w 74306"/>
                  <a:gd name="connsiteY3" fmla="*/ 866319 h 1434965"/>
                  <a:gd name="connsiteX4" fmla="*/ 74301 w 74306"/>
                  <a:gd name="connsiteY4" fmla="*/ 4055 h 1434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06" h="1434965">
                    <a:moveTo>
                      <a:pt x="74301" y="4055"/>
                    </a:moveTo>
                    <a:cubicBezTo>
                      <a:pt x="73633" y="67555"/>
                      <a:pt x="11470" y="1016045"/>
                      <a:pt x="2112" y="1247319"/>
                    </a:cubicBezTo>
                    <a:cubicBezTo>
                      <a:pt x="-7246" y="1478593"/>
                      <a:pt x="17486" y="1455197"/>
                      <a:pt x="18154" y="1391697"/>
                    </a:cubicBezTo>
                    <a:cubicBezTo>
                      <a:pt x="18822" y="1328197"/>
                      <a:pt x="-5241" y="1092245"/>
                      <a:pt x="6122" y="866319"/>
                    </a:cubicBezTo>
                    <a:cubicBezTo>
                      <a:pt x="17485" y="640393"/>
                      <a:pt x="74969" y="-59445"/>
                      <a:pt x="74301" y="40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2" name="フリーフォーム 6161">
                <a:extLst>
                  <a:ext uri="{FF2B5EF4-FFF2-40B4-BE49-F238E27FC236}">
                    <a16:creationId xmlns:a16="http://schemas.microsoft.com/office/drawing/2014/main" id="{84D622A1-2A06-C7C1-BE94-ADC15937B966}"/>
                  </a:ext>
                </a:extLst>
              </p:cNvPr>
              <p:cNvSpPr/>
              <p:nvPr/>
            </p:nvSpPr>
            <p:spPr>
              <a:xfrm>
                <a:off x="4641808" y="11680683"/>
                <a:ext cx="106023" cy="67333"/>
              </a:xfrm>
              <a:custGeom>
                <a:avLst/>
                <a:gdLst>
                  <a:gd name="connsiteX0" fmla="*/ 42 w 106023"/>
                  <a:gd name="connsiteY0" fmla="*/ 66817 h 67333"/>
                  <a:gd name="connsiteX1" fmla="*/ 101642 w 106023"/>
                  <a:gd name="connsiteY1" fmla="*/ 142 h 67333"/>
                  <a:gd name="connsiteX2" fmla="*/ 88942 w 106023"/>
                  <a:gd name="connsiteY2" fmla="*/ 47767 h 67333"/>
                  <a:gd name="connsiteX3" fmla="*/ 88942 w 106023"/>
                  <a:gd name="connsiteY3" fmla="*/ 31892 h 67333"/>
                  <a:gd name="connsiteX4" fmla="*/ 42 w 106023"/>
                  <a:gd name="connsiteY4" fmla="*/ 66817 h 6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23" h="67333">
                    <a:moveTo>
                      <a:pt x="42" y="66817"/>
                    </a:moveTo>
                    <a:cubicBezTo>
                      <a:pt x="2159" y="61525"/>
                      <a:pt x="86825" y="3317"/>
                      <a:pt x="101642" y="142"/>
                    </a:cubicBezTo>
                    <a:cubicBezTo>
                      <a:pt x="116459" y="-3033"/>
                      <a:pt x="88942" y="47767"/>
                      <a:pt x="88942" y="47767"/>
                    </a:cubicBezTo>
                    <a:cubicBezTo>
                      <a:pt x="86825" y="53059"/>
                      <a:pt x="101642" y="28717"/>
                      <a:pt x="88942" y="31892"/>
                    </a:cubicBezTo>
                    <a:cubicBezTo>
                      <a:pt x="76242" y="35067"/>
                      <a:pt x="-2075" y="72109"/>
                      <a:pt x="42" y="668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3" name="フリーフォーム 6162">
                <a:extLst>
                  <a:ext uri="{FF2B5EF4-FFF2-40B4-BE49-F238E27FC236}">
                    <a16:creationId xmlns:a16="http://schemas.microsoft.com/office/drawing/2014/main" id="{6259627E-793F-BEA4-15CD-A50FB84202CE}"/>
                  </a:ext>
                </a:extLst>
              </p:cNvPr>
              <p:cNvSpPr/>
              <p:nvPr/>
            </p:nvSpPr>
            <p:spPr>
              <a:xfrm>
                <a:off x="4705199" y="11696681"/>
                <a:ext cx="48002" cy="304932"/>
              </a:xfrm>
              <a:custGeom>
                <a:avLst/>
                <a:gdLst>
                  <a:gd name="connsiteX0" fmla="*/ 47776 w 48002"/>
                  <a:gd name="connsiteY0" fmla="*/ 19 h 304932"/>
                  <a:gd name="connsiteX1" fmla="*/ 19201 w 48002"/>
                  <a:gd name="connsiteY1" fmla="*/ 215919 h 304932"/>
                  <a:gd name="connsiteX2" fmla="*/ 44601 w 48002"/>
                  <a:gd name="connsiteY2" fmla="*/ 304819 h 304932"/>
                  <a:gd name="connsiteX3" fmla="*/ 151 w 48002"/>
                  <a:gd name="connsiteY3" fmla="*/ 228619 h 304932"/>
                  <a:gd name="connsiteX4" fmla="*/ 47776 w 48002"/>
                  <a:gd name="connsiteY4" fmla="*/ 19 h 304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002" h="304932">
                    <a:moveTo>
                      <a:pt x="47776" y="19"/>
                    </a:moveTo>
                    <a:cubicBezTo>
                      <a:pt x="50951" y="-2098"/>
                      <a:pt x="19730" y="165119"/>
                      <a:pt x="19201" y="215919"/>
                    </a:cubicBezTo>
                    <a:cubicBezTo>
                      <a:pt x="18672" y="266719"/>
                      <a:pt x="47776" y="302702"/>
                      <a:pt x="44601" y="304819"/>
                    </a:cubicBezTo>
                    <a:cubicBezTo>
                      <a:pt x="41426" y="306936"/>
                      <a:pt x="3326" y="279419"/>
                      <a:pt x="151" y="228619"/>
                    </a:cubicBezTo>
                    <a:cubicBezTo>
                      <a:pt x="-3024" y="177819"/>
                      <a:pt x="44601" y="2136"/>
                      <a:pt x="47776" y="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4" name="フリーフォーム 6163">
                <a:extLst>
                  <a:ext uri="{FF2B5EF4-FFF2-40B4-BE49-F238E27FC236}">
                    <a16:creationId xmlns:a16="http://schemas.microsoft.com/office/drawing/2014/main" id="{3E84C99C-DB65-830D-9C5B-3B3E14F56C9E}"/>
                  </a:ext>
                </a:extLst>
              </p:cNvPr>
              <p:cNvSpPr/>
              <p:nvPr/>
            </p:nvSpPr>
            <p:spPr>
              <a:xfrm>
                <a:off x="4628026" y="11738493"/>
                <a:ext cx="55104" cy="275754"/>
              </a:xfrm>
              <a:custGeom>
                <a:avLst/>
                <a:gdLst>
                  <a:gd name="connsiteX0" fmla="*/ 4299 w 55104"/>
                  <a:gd name="connsiteY0" fmla="*/ 2657 h 275754"/>
                  <a:gd name="connsiteX1" fmla="*/ 55099 w 55104"/>
                  <a:gd name="connsiteY1" fmla="*/ 272532 h 275754"/>
                  <a:gd name="connsiteX2" fmla="*/ 7474 w 55104"/>
                  <a:gd name="connsiteY2" fmla="*/ 142357 h 275754"/>
                  <a:gd name="connsiteX3" fmla="*/ 4299 w 55104"/>
                  <a:gd name="connsiteY3" fmla="*/ 2657 h 27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104" h="275754">
                    <a:moveTo>
                      <a:pt x="4299" y="2657"/>
                    </a:moveTo>
                    <a:cubicBezTo>
                      <a:pt x="12236" y="24353"/>
                      <a:pt x="54570" y="249249"/>
                      <a:pt x="55099" y="272532"/>
                    </a:cubicBezTo>
                    <a:cubicBezTo>
                      <a:pt x="55628" y="295815"/>
                      <a:pt x="14353" y="186807"/>
                      <a:pt x="7474" y="142357"/>
                    </a:cubicBezTo>
                    <a:cubicBezTo>
                      <a:pt x="595" y="97907"/>
                      <a:pt x="-3638" y="-19039"/>
                      <a:pt x="4299" y="265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5" name="フリーフォーム 6164">
                <a:extLst>
                  <a:ext uri="{FF2B5EF4-FFF2-40B4-BE49-F238E27FC236}">
                    <a16:creationId xmlns:a16="http://schemas.microsoft.com/office/drawing/2014/main" id="{BF73011D-F2A6-3A9E-4EE0-09E9F02075F3}"/>
                  </a:ext>
                </a:extLst>
              </p:cNvPr>
              <p:cNvSpPr/>
              <p:nvPr/>
            </p:nvSpPr>
            <p:spPr>
              <a:xfrm>
                <a:off x="3984624" y="11607740"/>
                <a:ext cx="665260" cy="135597"/>
              </a:xfrm>
              <a:custGeom>
                <a:avLst/>
                <a:gdLst>
                  <a:gd name="connsiteX0" fmla="*/ 1 w 665260"/>
                  <a:gd name="connsiteY0" fmla="*/ 60 h 135597"/>
                  <a:gd name="connsiteX1" fmla="*/ 203201 w 665260"/>
                  <a:gd name="connsiteY1" fmla="*/ 98485 h 135597"/>
                  <a:gd name="connsiteX2" fmla="*/ 136526 w 665260"/>
                  <a:gd name="connsiteY2" fmla="*/ 95310 h 135597"/>
                  <a:gd name="connsiteX3" fmla="*/ 422276 w 665260"/>
                  <a:gd name="connsiteY3" fmla="*/ 120710 h 135597"/>
                  <a:gd name="connsiteX4" fmla="*/ 663576 w 665260"/>
                  <a:gd name="connsiteY4" fmla="*/ 117535 h 135597"/>
                  <a:gd name="connsiteX5" fmla="*/ 298451 w 665260"/>
                  <a:gd name="connsiteY5" fmla="*/ 133410 h 135597"/>
                  <a:gd name="connsiteX6" fmla="*/ 250826 w 665260"/>
                  <a:gd name="connsiteY6" fmla="*/ 133410 h 135597"/>
                  <a:gd name="connsiteX7" fmla="*/ 200026 w 665260"/>
                  <a:gd name="connsiteY7" fmla="*/ 114360 h 135597"/>
                  <a:gd name="connsiteX8" fmla="*/ 1 w 665260"/>
                  <a:gd name="connsiteY8" fmla="*/ 60 h 135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5260" h="135597">
                    <a:moveTo>
                      <a:pt x="1" y="60"/>
                    </a:moveTo>
                    <a:cubicBezTo>
                      <a:pt x="530" y="-2586"/>
                      <a:pt x="180447" y="82610"/>
                      <a:pt x="203201" y="98485"/>
                    </a:cubicBezTo>
                    <a:cubicBezTo>
                      <a:pt x="225955" y="114360"/>
                      <a:pt x="100014" y="91606"/>
                      <a:pt x="136526" y="95310"/>
                    </a:cubicBezTo>
                    <a:cubicBezTo>
                      <a:pt x="173038" y="99014"/>
                      <a:pt x="334434" y="117006"/>
                      <a:pt x="422276" y="120710"/>
                    </a:cubicBezTo>
                    <a:cubicBezTo>
                      <a:pt x="510118" y="124414"/>
                      <a:pt x="684213" y="115418"/>
                      <a:pt x="663576" y="117535"/>
                    </a:cubicBezTo>
                    <a:cubicBezTo>
                      <a:pt x="642939" y="119652"/>
                      <a:pt x="367243" y="130764"/>
                      <a:pt x="298451" y="133410"/>
                    </a:cubicBezTo>
                    <a:cubicBezTo>
                      <a:pt x="229659" y="136056"/>
                      <a:pt x="267230" y="136585"/>
                      <a:pt x="250826" y="133410"/>
                    </a:cubicBezTo>
                    <a:cubicBezTo>
                      <a:pt x="234422" y="130235"/>
                      <a:pt x="238126" y="138702"/>
                      <a:pt x="200026" y="114360"/>
                    </a:cubicBezTo>
                    <a:cubicBezTo>
                      <a:pt x="161926" y="90018"/>
                      <a:pt x="-528" y="2706"/>
                      <a:pt x="1" y="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6" name="フリーフォーム 6165">
                <a:extLst>
                  <a:ext uri="{FF2B5EF4-FFF2-40B4-BE49-F238E27FC236}">
                    <a16:creationId xmlns:a16="http://schemas.microsoft.com/office/drawing/2014/main" id="{A1B3368B-20C0-480A-3360-034A04AD279B}"/>
                  </a:ext>
                </a:extLst>
              </p:cNvPr>
              <p:cNvSpPr/>
              <p:nvPr/>
            </p:nvSpPr>
            <p:spPr>
              <a:xfrm>
                <a:off x="3942993" y="11559945"/>
                <a:ext cx="37673" cy="305334"/>
              </a:xfrm>
              <a:custGeom>
                <a:avLst/>
                <a:gdLst>
                  <a:gd name="connsiteX0" fmla="*/ 35282 w 37673"/>
                  <a:gd name="connsiteY0" fmla="*/ 230 h 305334"/>
                  <a:gd name="connsiteX1" fmla="*/ 16232 w 37673"/>
                  <a:gd name="connsiteY1" fmla="*/ 181205 h 305334"/>
                  <a:gd name="connsiteX2" fmla="*/ 357 w 37673"/>
                  <a:gd name="connsiteY2" fmla="*/ 305030 h 305334"/>
                  <a:gd name="connsiteX3" fmla="*/ 32107 w 37673"/>
                  <a:gd name="connsiteY3" fmla="*/ 146280 h 305334"/>
                  <a:gd name="connsiteX4" fmla="*/ 35282 w 37673"/>
                  <a:gd name="connsiteY4" fmla="*/ 230 h 30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73" h="305334">
                    <a:moveTo>
                      <a:pt x="35282" y="230"/>
                    </a:moveTo>
                    <a:cubicBezTo>
                      <a:pt x="32636" y="6051"/>
                      <a:pt x="22053" y="130405"/>
                      <a:pt x="16232" y="181205"/>
                    </a:cubicBezTo>
                    <a:cubicBezTo>
                      <a:pt x="10411" y="232005"/>
                      <a:pt x="-2289" y="310851"/>
                      <a:pt x="357" y="305030"/>
                    </a:cubicBezTo>
                    <a:cubicBezTo>
                      <a:pt x="3003" y="299209"/>
                      <a:pt x="24170" y="192317"/>
                      <a:pt x="32107" y="146280"/>
                    </a:cubicBezTo>
                    <a:cubicBezTo>
                      <a:pt x="40044" y="100243"/>
                      <a:pt x="37928" y="-5591"/>
                      <a:pt x="35282" y="2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7" name="フリーフォーム 6166">
                <a:extLst>
                  <a:ext uri="{FF2B5EF4-FFF2-40B4-BE49-F238E27FC236}">
                    <a16:creationId xmlns:a16="http://schemas.microsoft.com/office/drawing/2014/main" id="{0BC4E762-41EB-4014-23F9-6F966F39D875}"/>
                  </a:ext>
                </a:extLst>
              </p:cNvPr>
              <p:cNvSpPr/>
              <p:nvPr/>
            </p:nvSpPr>
            <p:spPr>
              <a:xfrm>
                <a:off x="3931994" y="11858393"/>
                <a:ext cx="869372" cy="156371"/>
              </a:xfrm>
              <a:custGeom>
                <a:avLst/>
                <a:gdLst>
                  <a:gd name="connsiteX0" fmla="*/ 1831 w 869372"/>
                  <a:gd name="connsiteY0" fmla="*/ 232 h 156371"/>
                  <a:gd name="connsiteX1" fmla="*/ 287581 w 869372"/>
                  <a:gd name="connsiteY1" fmla="*/ 108182 h 156371"/>
                  <a:gd name="connsiteX2" fmla="*/ 189156 w 869372"/>
                  <a:gd name="connsiteY2" fmla="*/ 89132 h 156371"/>
                  <a:gd name="connsiteX3" fmla="*/ 528881 w 869372"/>
                  <a:gd name="connsiteY3" fmla="*/ 152632 h 156371"/>
                  <a:gd name="connsiteX4" fmla="*/ 747956 w 869372"/>
                  <a:gd name="connsiteY4" fmla="*/ 146282 h 156371"/>
                  <a:gd name="connsiteX5" fmla="*/ 859081 w 869372"/>
                  <a:gd name="connsiteY5" fmla="*/ 124057 h 156371"/>
                  <a:gd name="connsiteX6" fmla="*/ 493956 w 869372"/>
                  <a:gd name="connsiteY6" fmla="*/ 133582 h 156371"/>
                  <a:gd name="connsiteX7" fmla="*/ 236781 w 869372"/>
                  <a:gd name="connsiteY7" fmla="*/ 92307 h 156371"/>
                  <a:gd name="connsiteX8" fmla="*/ 166931 w 869372"/>
                  <a:gd name="connsiteY8" fmla="*/ 79607 h 156371"/>
                  <a:gd name="connsiteX9" fmla="*/ 1831 w 869372"/>
                  <a:gd name="connsiteY9" fmla="*/ 232 h 156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9372" h="156371">
                    <a:moveTo>
                      <a:pt x="1831" y="232"/>
                    </a:moveTo>
                    <a:cubicBezTo>
                      <a:pt x="21939" y="4994"/>
                      <a:pt x="256360" y="93365"/>
                      <a:pt x="287581" y="108182"/>
                    </a:cubicBezTo>
                    <a:cubicBezTo>
                      <a:pt x="318802" y="122999"/>
                      <a:pt x="189156" y="89132"/>
                      <a:pt x="189156" y="89132"/>
                    </a:cubicBezTo>
                    <a:cubicBezTo>
                      <a:pt x="229373" y="96540"/>
                      <a:pt x="435748" y="143107"/>
                      <a:pt x="528881" y="152632"/>
                    </a:cubicBezTo>
                    <a:cubicBezTo>
                      <a:pt x="622014" y="162157"/>
                      <a:pt x="692923" y="151045"/>
                      <a:pt x="747956" y="146282"/>
                    </a:cubicBezTo>
                    <a:cubicBezTo>
                      <a:pt x="802989" y="141519"/>
                      <a:pt x="901414" y="126174"/>
                      <a:pt x="859081" y="124057"/>
                    </a:cubicBezTo>
                    <a:cubicBezTo>
                      <a:pt x="816748" y="121940"/>
                      <a:pt x="597673" y="138874"/>
                      <a:pt x="493956" y="133582"/>
                    </a:cubicBezTo>
                    <a:cubicBezTo>
                      <a:pt x="390239" y="128290"/>
                      <a:pt x="291285" y="101303"/>
                      <a:pt x="236781" y="92307"/>
                    </a:cubicBezTo>
                    <a:cubicBezTo>
                      <a:pt x="182277" y="83311"/>
                      <a:pt x="200798" y="93895"/>
                      <a:pt x="166931" y="79607"/>
                    </a:cubicBezTo>
                    <a:cubicBezTo>
                      <a:pt x="133064" y="65319"/>
                      <a:pt x="-18277" y="-4530"/>
                      <a:pt x="1831" y="2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8" name="フリーフォーム 6167">
                <a:extLst>
                  <a:ext uri="{FF2B5EF4-FFF2-40B4-BE49-F238E27FC236}">
                    <a16:creationId xmlns:a16="http://schemas.microsoft.com/office/drawing/2014/main" id="{08F33F25-A9C6-5ED5-A819-384420C808A8}"/>
                  </a:ext>
                </a:extLst>
              </p:cNvPr>
              <p:cNvSpPr/>
              <p:nvPr/>
            </p:nvSpPr>
            <p:spPr>
              <a:xfrm>
                <a:off x="4695665" y="12020091"/>
                <a:ext cx="89888" cy="397758"/>
              </a:xfrm>
              <a:custGeom>
                <a:avLst/>
                <a:gdLst>
                  <a:gd name="connsiteX0" fmla="*/ 160 w 89888"/>
                  <a:gd name="connsiteY0" fmla="*/ 459 h 397758"/>
                  <a:gd name="connsiteX1" fmla="*/ 66835 w 89888"/>
                  <a:gd name="connsiteY1" fmla="*/ 168734 h 397758"/>
                  <a:gd name="connsiteX2" fmla="*/ 54135 w 89888"/>
                  <a:gd name="connsiteY2" fmla="*/ 397334 h 397758"/>
                  <a:gd name="connsiteX3" fmla="*/ 89060 w 89888"/>
                  <a:gd name="connsiteY3" fmla="*/ 219534 h 397758"/>
                  <a:gd name="connsiteX4" fmla="*/ 160 w 89888"/>
                  <a:gd name="connsiteY4" fmla="*/ 459 h 39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88" h="397758">
                    <a:moveTo>
                      <a:pt x="160" y="459"/>
                    </a:moveTo>
                    <a:cubicBezTo>
                      <a:pt x="-3544" y="-8008"/>
                      <a:pt x="57839" y="102588"/>
                      <a:pt x="66835" y="168734"/>
                    </a:cubicBezTo>
                    <a:cubicBezTo>
                      <a:pt x="75831" y="234880"/>
                      <a:pt x="50431" y="388867"/>
                      <a:pt x="54135" y="397334"/>
                    </a:cubicBezTo>
                    <a:cubicBezTo>
                      <a:pt x="57839" y="405801"/>
                      <a:pt x="95939" y="285680"/>
                      <a:pt x="89060" y="219534"/>
                    </a:cubicBezTo>
                    <a:cubicBezTo>
                      <a:pt x="82181" y="153388"/>
                      <a:pt x="3864" y="8926"/>
                      <a:pt x="160" y="4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69" name="フリーフォーム 6168">
                <a:extLst>
                  <a:ext uri="{FF2B5EF4-FFF2-40B4-BE49-F238E27FC236}">
                    <a16:creationId xmlns:a16="http://schemas.microsoft.com/office/drawing/2014/main" id="{9B0CE881-06A3-39BF-D9D9-995D202E51AC}"/>
                  </a:ext>
                </a:extLst>
              </p:cNvPr>
              <p:cNvSpPr/>
              <p:nvPr/>
            </p:nvSpPr>
            <p:spPr>
              <a:xfrm>
                <a:off x="4666886" y="12003957"/>
                <a:ext cx="76634" cy="417212"/>
              </a:xfrm>
              <a:custGeom>
                <a:avLst/>
                <a:gdLst>
                  <a:gd name="connsiteX0" fmla="*/ 364 w 76634"/>
                  <a:gd name="connsiteY0" fmla="*/ 718 h 417212"/>
                  <a:gd name="connsiteX1" fmla="*/ 47989 w 76634"/>
                  <a:gd name="connsiteY1" fmla="*/ 200743 h 417212"/>
                  <a:gd name="connsiteX2" fmla="*/ 54339 w 76634"/>
                  <a:gd name="connsiteY2" fmla="*/ 321393 h 417212"/>
                  <a:gd name="connsiteX3" fmla="*/ 28939 w 76634"/>
                  <a:gd name="connsiteY3" fmla="*/ 416643 h 417212"/>
                  <a:gd name="connsiteX4" fmla="*/ 76564 w 76634"/>
                  <a:gd name="connsiteY4" fmla="*/ 276943 h 417212"/>
                  <a:gd name="connsiteX5" fmla="*/ 364 w 76634"/>
                  <a:gd name="connsiteY5" fmla="*/ 718 h 41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634" h="417212">
                    <a:moveTo>
                      <a:pt x="364" y="718"/>
                    </a:moveTo>
                    <a:cubicBezTo>
                      <a:pt x="-4399" y="-11982"/>
                      <a:pt x="38993" y="147297"/>
                      <a:pt x="47989" y="200743"/>
                    </a:cubicBezTo>
                    <a:cubicBezTo>
                      <a:pt x="56985" y="254189"/>
                      <a:pt x="57514" y="285410"/>
                      <a:pt x="54339" y="321393"/>
                    </a:cubicBezTo>
                    <a:cubicBezTo>
                      <a:pt x="51164" y="357376"/>
                      <a:pt x="25235" y="424051"/>
                      <a:pt x="28939" y="416643"/>
                    </a:cubicBezTo>
                    <a:cubicBezTo>
                      <a:pt x="32643" y="409235"/>
                      <a:pt x="78681" y="343089"/>
                      <a:pt x="76564" y="276943"/>
                    </a:cubicBezTo>
                    <a:cubicBezTo>
                      <a:pt x="74447" y="210797"/>
                      <a:pt x="5127" y="13418"/>
                      <a:pt x="364" y="7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0" name="フリーフォーム 6169">
                <a:extLst>
                  <a:ext uri="{FF2B5EF4-FFF2-40B4-BE49-F238E27FC236}">
                    <a16:creationId xmlns:a16="http://schemas.microsoft.com/office/drawing/2014/main" id="{02014C9B-BA93-D07C-3273-ABA9D6B901CA}"/>
                  </a:ext>
                </a:extLst>
              </p:cNvPr>
              <p:cNvSpPr/>
              <p:nvPr/>
            </p:nvSpPr>
            <p:spPr>
              <a:xfrm>
                <a:off x="4765659" y="12395087"/>
                <a:ext cx="22954" cy="204580"/>
              </a:xfrm>
              <a:custGeom>
                <a:avLst/>
                <a:gdLst>
                  <a:gd name="connsiteX0" fmla="*/ 15891 w 22954"/>
                  <a:gd name="connsiteY0" fmla="*/ 3288 h 204580"/>
                  <a:gd name="connsiteX1" fmla="*/ 22241 w 22954"/>
                  <a:gd name="connsiteY1" fmla="*/ 203313 h 204580"/>
                  <a:gd name="connsiteX2" fmla="*/ 16 w 22954"/>
                  <a:gd name="connsiteY2" fmla="*/ 85838 h 204580"/>
                  <a:gd name="connsiteX3" fmla="*/ 15891 w 22954"/>
                  <a:gd name="connsiteY3" fmla="*/ 3288 h 20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4" h="204580">
                    <a:moveTo>
                      <a:pt x="15891" y="3288"/>
                    </a:moveTo>
                    <a:cubicBezTo>
                      <a:pt x="19595" y="22867"/>
                      <a:pt x="24887" y="189555"/>
                      <a:pt x="22241" y="203313"/>
                    </a:cubicBezTo>
                    <a:cubicBezTo>
                      <a:pt x="19595" y="217071"/>
                      <a:pt x="545" y="114942"/>
                      <a:pt x="16" y="85838"/>
                    </a:cubicBezTo>
                    <a:cubicBezTo>
                      <a:pt x="-513" y="56734"/>
                      <a:pt x="12187" y="-16291"/>
                      <a:pt x="15891" y="32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1" name="フリーフォーム 6170">
                <a:extLst>
                  <a:ext uri="{FF2B5EF4-FFF2-40B4-BE49-F238E27FC236}">
                    <a16:creationId xmlns:a16="http://schemas.microsoft.com/office/drawing/2014/main" id="{5DF3387D-1766-31C4-BCCA-2928DBE3CB8A}"/>
                  </a:ext>
                </a:extLst>
              </p:cNvPr>
              <p:cNvSpPr/>
              <p:nvPr/>
            </p:nvSpPr>
            <p:spPr>
              <a:xfrm>
                <a:off x="4143375" y="12417098"/>
                <a:ext cx="647804" cy="54469"/>
              </a:xfrm>
              <a:custGeom>
                <a:avLst/>
                <a:gdLst>
                  <a:gd name="connsiteX0" fmla="*/ 0 w 647804"/>
                  <a:gd name="connsiteY0" fmla="*/ 54302 h 54469"/>
                  <a:gd name="connsiteX1" fmla="*/ 419100 w 647804"/>
                  <a:gd name="connsiteY1" fmla="*/ 28902 h 54469"/>
                  <a:gd name="connsiteX2" fmla="*/ 647700 w 647804"/>
                  <a:gd name="connsiteY2" fmla="*/ 327 h 54469"/>
                  <a:gd name="connsiteX3" fmla="*/ 393700 w 647804"/>
                  <a:gd name="connsiteY3" fmla="*/ 16202 h 54469"/>
                  <a:gd name="connsiteX4" fmla="*/ 0 w 647804"/>
                  <a:gd name="connsiteY4" fmla="*/ 54302 h 5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804" h="54469">
                    <a:moveTo>
                      <a:pt x="0" y="54302"/>
                    </a:moveTo>
                    <a:cubicBezTo>
                      <a:pt x="4233" y="56419"/>
                      <a:pt x="311150" y="37898"/>
                      <a:pt x="419100" y="28902"/>
                    </a:cubicBezTo>
                    <a:cubicBezTo>
                      <a:pt x="527050" y="19906"/>
                      <a:pt x="651933" y="2444"/>
                      <a:pt x="647700" y="327"/>
                    </a:cubicBezTo>
                    <a:cubicBezTo>
                      <a:pt x="643467" y="-1790"/>
                      <a:pt x="501121" y="6677"/>
                      <a:pt x="393700" y="16202"/>
                    </a:cubicBezTo>
                    <a:lnTo>
                      <a:pt x="0" y="5430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2" name="フリーフォーム 6171">
                <a:extLst>
                  <a:ext uri="{FF2B5EF4-FFF2-40B4-BE49-F238E27FC236}">
                    <a16:creationId xmlns:a16="http://schemas.microsoft.com/office/drawing/2014/main" id="{BAE4E22D-7C1E-3736-492B-23ADE147CA70}"/>
                  </a:ext>
                </a:extLst>
              </p:cNvPr>
              <p:cNvSpPr/>
              <p:nvPr/>
            </p:nvSpPr>
            <p:spPr>
              <a:xfrm>
                <a:off x="4133824" y="12451727"/>
                <a:ext cx="16192" cy="159571"/>
              </a:xfrm>
              <a:custGeom>
                <a:avLst/>
                <a:gdLst>
                  <a:gd name="connsiteX0" fmla="*/ 9551 w 16192"/>
                  <a:gd name="connsiteY0" fmla="*/ 623 h 159571"/>
                  <a:gd name="connsiteX1" fmla="*/ 15901 w 16192"/>
                  <a:gd name="connsiteY1" fmla="*/ 156198 h 159571"/>
                  <a:gd name="connsiteX2" fmla="*/ 26 w 16192"/>
                  <a:gd name="connsiteY2" fmla="*/ 102223 h 159571"/>
                  <a:gd name="connsiteX3" fmla="*/ 9551 w 16192"/>
                  <a:gd name="connsiteY3" fmla="*/ 623 h 15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" h="159571">
                    <a:moveTo>
                      <a:pt x="9551" y="623"/>
                    </a:moveTo>
                    <a:cubicBezTo>
                      <a:pt x="12197" y="9619"/>
                      <a:pt x="17489" y="139265"/>
                      <a:pt x="15901" y="156198"/>
                    </a:cubicBezTo>
                    <a:cubicBezTo>
                      <a:pt x="14314" y="173131"/>
                      <a:pt x="555" y="121802"/>
                      <a:pt x="26" y="102223"/>
                    </a:cubicBezTo>
                    <a:cubicBezTo>
                      <a:pt x="-503" y="82644"/>
                      <a:pt x="6905" y="-8373"/>
                      <a:pt x="9551" y="6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3" name="フリーフォーム 6172">
                <a:extLst>
                  <a:ext uri="{FF2B5EF4-FFF2-40B4-BE49-F238E27FC236}">
                    <a16:creationId xmlns:a16="http://schemas.microsoft.com/office/drawing/2014/main" id="{C58ABC0E-D97C-2060-E65D-FD4A9655FD80}"/>
                  </a:ext>
                </a:extLst>
              </p:cNvPr>
              <p:cNvSpPr/>
              <p:nvPr/>
            </p:nvSpPr>
            <p:spPr>
              <a:xfrm>
                <a:off x="4159248" y="12598106"/>
                <a:ext cx="625486" cy="19344"/>
              </a:xfrm>
              <a:custGeom>
                <a:avLst/>
                <a:gdLst>
                  <a:gd name="connsiteX0" fmla="*/ 2 w 625486"/>
                  <a:gd name="connsiteY0" fmla="*/ 294 h 19344"/>
                  <a:gd name="connsiteX1" fmla="*/ 434977 w 625486"/>
                  <a:gd name="connsiteY1" fmla="*/ 19344 h 19344"/>
                  <a:gd name="connsiteX2" fmla="*/ 625477 w 625486"/>
                  <a:gd name="connsiteY2" fmla="*/ 294 h 19344"/>
                  <a:gd name="connsiteX3" fmla="*/ 441327 w 625486"/>
                  <a:gd name="connsiteY3" fmla="*/ 6644 h 19344"/>
                  <a:gd name="connsiteX4" fmla="*/ 2 w 625486"/>
                  <a:gd name="connsiteY4" fmla="*/ 294 h 1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486" h="19344">
                    <a:moveTo>
                      <a:pt x="2" y="294"/>
                    </a:moveTo>
                    <a:cubicBezTo>
                      <a:pt x="-1056" y="2411"/>
                      <a:pt x="330731" y="19344"/>
                      <a:pt x="434977" y="19344"/>
                    </a:cubicBezTo>
                    <a:cubicBezTo>
                      <a:pt x="539223" y="19344"/>
                      <a:pt x="624419" y="2411"/>
                      <a:pt x="625477" y="294"/>
                    </a:cubicBezTo>
                    <a:cubicBezTo>
                      <a:pt x="626535" y="-1823"/>
                      <a:pt x="541869" y="8231"/>
                      <a:pt x="441327" y="6644"/>
                    </a:cubicBezTo>
                    <a:lnTo>
                      <a:pt x="2" y="294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4" name="フリーフォーム 6173">
                <a:extLst>
                  <a:ext uri="{FF2B5EF4-FFF2-40B4-BE49-F238E27FC236}">
                    <a16:creationId xmlns:a16="http://schemas.microsoft.com/office/drawing/2014/main" id="{E645765F-DA08-90EA-D66F-FDE9A0AFB080}"/>
                  </a:ext>
                </a:extLst>
              </p:cNvPr>
              <p:cNvSpPr/>
              <p:nvPr/>
            </p:nvSpPr>
            <p:spPr>
              <a:xfrm>
                <a:off x="3038249" y="12445970"/>
                <a:ext cx="1149510" cy="131479"/>
              </a:xfrm>
              <a:custGeom>
                <a:avLst/>
                <a:gdLst>
                  <a:gd name="connsiteX0" fmla="*/ 226 w 1149510"/>
                  <a:gd name="connsiteY0" fmla="*/ 30 h 131479"/>
                  <a:gd name="connsiteX1" fmla="*/ 346301 w 1149510"/>
                  <a:gd name="connsiteY1" fmla="*/ 130205 h 131479"/>
                  <a:gd name="connsiteX2" fmla="*/ 908276 w 1149510"/>
                  <a:gd name="connsiteY2" fmla="*/ 69880 h 131479"/>
                  <a:gd name="connsiteX3" fmla="*/ 1047976 w 1149510"/>
                  <a:gd name="connsiteY3" fmla="*/ 54005 h 131479"/>
                  <a:gd name="connsiteX4" fmla="*/ 1140051 w 1149510"/>
                  <a:gd name="connsiteY4" fmla="*/ 57180 h 131479"/>
                  <a:gd name="connsiteX5" fmla="*/ 813026 w 1149510"/>
                  <a:gd name="connsiteY5" fmla="*/ 60355 h 131479"/>
                  <a:gd name="connsiteX6" fmla="*/ 393926 w 1149510"/>
                  <a:gd name="connsiteY6" fmla="*/ 117505 h 131479"/>
                  <a:gd name="connsiteX7" fmla="*/ 226 w 1149510"/>
                  <a:gd name="connsiteY7" fmla="*/ 30 h 131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9510" h="131479">
                    <a:moveTo>
                      <a:pt x="226" y="30"/>
                    </a:moveTo>
                    <a:cubicBezTo>
                      <a:pt x="-7711" y="2147"/>
                      <a:pt x="194959" y="118563"/>
                      <a:pt x="346301" y="130205"/>
                    </a:cubicBezTo>
                    <a:cubicBezTo>
                      <a:pt x="497643" y="141847"/>
                      <a:pt x="908276" y="69880"/>
                      <a:pt x="908276" y="69880"/>
                    </a:cubicBezTo>
                    <a:cubicBezTo>
                      <a:pt x="1025222" y="57180"/>
                      <a:pt x="1009347" y="56122"/>
                      <a:pt x="1047976" y="54005"/>
                    </a:cubicBezTo>
                    <a:cubicBezTo>
                      <a:pt x="1086605" y="51888"/>
                      <a:pt x="1179209" y="56122"/>
                      <a:pt x="1140051" y="57180"/>
                    </a:cubicBezTo>
                    <a:cubicBezTo>
                      <a:pt x="1100893" y="58238"/>
                      <a:pt x="937380" y="50301"/>
                      <a:pt x="813026" y="60355"/>
                    </a:cubicBezTo>
                    <a:cubicBezTo>
                      <a:pt x="688672" y="70409"/>
                      <a:pt x="525688" y="128617"/>
                      <a:pt x="393926" y="117505"/>
                    </a:cubicBezTo>
                    <a:cubicBezTo>
                      <a:pt x="262164" y="106393"/>
                      <a:pt x="8163" y="-2087"/>
                      <a:pt x="226" y="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5" name="フリーフォーム 6174">
                <a:extLst>
                  <a:ext uri="{FF2B5EF4-FFF2-40B4-BE49-F238E27FC236}">
                    <a16:creationId xmlns:a16="http://schemas.microsoft.com/office/drawing/2014/main" id="{75C1BFDC-C465-3DE9-C77C-C62939DA10E6}"/>
                  </a:ext>
                </a:extLst>
              </p:cNvPr>
              <p:cNvSpPr/>
              <p:nvPr/>
            </p:nvSpPr>
            <p:spPr>
              <a:xfrm>
                <a:off x="3063382" y="12409769"/>
                <a:ext cx="1456966" cy="106462"/>
              </a:xfrm>
              <a:custGeom>
                <a:avLst/>
                <a:gdLst>
                  <a:gd name="connsiteX0" fmla="*/ 3668 w 1456966"/>
                  <a:gd name="connsiteY0" fmla="*/ 1306 h 106462"/>
                  <a:gd name="connsiteX1" fmla="*/ 410068 w 1456966"/>
                  <a:gd name="connsiteY1" fmla="*/ 106081 h 106462"/>
                  <a:gd name="connsiteX2" fmla="*/ 1076818 w 1456966"/>
                  <a:gd name="connsiteY2" fmla="*/ 36231 h 106462"/>
                  <a:gd name="connsiteX3" fmla="*/ 1454643 w 1456966"/>
                  <a:gd name="connsiteY3" fmla="*/ 26706 h 106462"/>
                  <a:gd name="connsiteX4" fmla="*/ 908543 w 1456966"/>
                  <a:gd name="connsiteY4" fmla="*/ 10831 h 106462"/>
                  <a:gd name="connsiteX5" fmla="*/ 435468 w 1456966"/>
                  <a:gd name="connsiteY5" fmla="*/ 99731 h 106462"/>
                  <a:gd name="connsiteX6" fmla="*/ 222743 w 1456966"/>
                  <a:gd name="connsiteY6" fmla="*/ 52106 h 106462"/>
                  <a:gd name="connsiteX7" fmla="*/ 3668 w 1456966"/>
                  <a:gd name="connsiteY7" fmla="*/ 1306 h 10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6966" h="106462">
                    <a:moveTo>
                      <a:pt x="3668" y="1306"/>
                    </a:moveTo>
                    <a:cubicBezTo>
                      <a:pt x="34889" y="10302"/>
                      <a:pt x="231210" y="100260"/>
                      <a:pt x="410068" y="106081"/>
                    </a:cubicBezTo>
                    <a:cubicBezTo>
                      <a:pt x="588926" y="111902"/>
                      <a:pt x="902722" y="49460"/>
                      <a:pt x="1076818" y="36231"/>
                    </a:cubicBezTo>
                    <a:cubicBezTo>
                      <a:pt x="1250914" y="23002"/>
                      <a:pt x="1482689" y="30939"/>
                      <a:pt x="1454643" y="26706"/>
                    </a:cubicBezTo>
                    <a:cubicBezTo>
                      <a:pt x="1426597" y="22473"/>
                      <a:pt x="1078405" y="-1340"/>
                      <a:pt x="908543" y="10831"/>
                    </a:cubicBezTo>
                    <a:cubicBezTo>
                      <a:pt x="738681" y="23002"/>
                      <a:pt x="549768" y="92852"/>
                      <a:pt x="435468" y="99731"/>
                    </a:cubicBezTo>
                    <a:cubicBezTo>
                      <a:pt x="321168" y="106610"/>
                      <a:pt x="296826" y="72214"/>
                      <a:pt x="222743" y="52106"/>
                    </a:cubicBezTo>
                    <a:cubicBezTo>
                      <a:pt x="148660" y="31998"/>
                      <a:pt x="-27553" y="-7690"/>
                      <a:pt x="3668" y="13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6" name="フリーフォーム 6175">
                <a:extLst>
                  <a:ext uri="{FF2B5EF4-FFF2-40B4-BE49-F238E27FC236}">
                    <a16:creationId xmlns:a16="http://schemas.microsoft.com/office/drawing/2014/main" id="{86401C5E-EE79-7D63-6BC9-1BE6FA598DEE}"/>
                  </a:ext>
                </a:extLst>
              </p:cNvPr>
              <p:cNvSpPr/>
              <p:nvPr/>
            </p:nvSpPr>
            <p:spPr>
              <a:xfrm>
                <a:off x="3898858" y="11868102"/>
                <a:ext cx="539795" cy="222348"/>
              </a:xfrm>
              <a:custGeom>
                <a:avLst/>
                <a:gdLst>
                  <a:gd name="connsiteX0" fmla="*/ 42 w 539795"/>
                  <a:gd name="connsiteY0" fmla="*/ 48 h 222348"/>
                  <a:gd name="connsiteX1" fmla="*/ 158792 w 539795"/>
                  <a:gd name="connsiteY1" fmla="*/ 155623 h 222348"/>
                  <a:gd name="connsiteX2" fmla="*/ 244517 w 539795"/>
                  <a:gd name="connsiteY2" fmla="*/ 184198 h 222348"/>
                  <a:gd name="connsiteX3" fmla="*/ 539792 w 539795"/>
                  <a:gd name="connsiteY3" fmla="*/ 152448 h 222348"/>
                  <a:gd name="connsiteX4" fmla="*/ 250867 w 539795"/>
                  <a:gd name="connsiteY4" fmla="*/ 222298 h 222348"/>
                  <a:gd name="connsiteX5" fmla="*/ 174667 w 539795"/>
                  <a:gd name="connsiteY5" fmla="*/ 139748 h 222348"/>
                  <a:gd name="connsiteX6" fmla="*/ 42 w 539795"/>
                  <a:gd name="connsiteY6" fmla="*/ 48 h 222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95" h="222348">
                    <a:moveTo>
                      <a:pt x="42" y="48"/>
                    </a:moveTo>
                    <a:cubicBezTo>
                      <a:pt x="-2604" y="2694"/>
                      <a:pt x="118046" y="124931"/>
                      <a:pt x="158792" y="155623"/>
                    </a:cubicBezTo>
                    <a:cubicBezTo>
                      <a:pt x="199538" y="186315"/>
                      <a:pt x="181017" y="184727"/>
                      <a:pt x="244517" y="184198"/>
                    </a:cubicBezTo>
                    <a:cubicBezTo>
                      <a:pt x="308017" y="183669"/>
                      <a:pt x="538734" y="146098"/>
                      <a:pt x="539792" y="152448"/>
                    </a:cubicBezTo>
                    <a:cubicBezTo>
                      <a:pt x="540850" y="158798"/>
                      <a:pt x="311721" y="224415"/>
                      <a:pt x="250867" y="222298"/>
                    </a:cubicBezTo>
                    <a:cubicBezTo>
                      <a:pt x="190013" y="220181"/>
                      <a:pt x="215413" y="176790"/>
                      <a:pt x="174667" y="139748"/>
                    </a:cubicBezTo>
                    <a:cubicBezTo>
                      <a:pt x="133921" y="102706"/>
                      <a:pt x="2688" y="-2598"/>
                      <a:pt x="42" y="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7" name="フリーフォーム 6176">
                <a:extLst>
                  <a:ext uri="{FF2B5EF4-FFF2-40B4-BE49-F238E27FC236}">
                    <a16:creationId xmlns:a16="http://schemas.microsoft.com/office/drawing/2014/main" id="{4A556389-2BAB-2A7F-BEC4-FD2643C64162}"/>
                  </a:ext>
                </a:extLst>
              </p:cNvPr>
              <p:cNvSpPr/>
              <p:nvPr/>
            </p:nvSpPr>
            <p:spPr>
              <a:xfrm>
                <a:off x="3181345" y="11877329"/>
                <a:ext cx="730547" cy="311557"/>
              </a:xfrm>
              <a:custGeom>
                <a:avLst/>
                <a:gdLst>
                  <a:gd name="connsiteX0" fmla="*/ 730255 w 730547"/>
                  <a:gd name="connsiteY0" fmla="*/ 346 h 311557"/>
                  <a:gd name="connsiteX1" fmla="*/ 457205 w 730547"/>
                  <a:gd name="connsiteY1" fmla="*/ 225771 h 311557"/>
                  <a:gd name="connsiteX2" fmla="*/ 390530 w 730547"/>
                  <a:gd name="connsiteY2" fmla="*/ 273396 h 311557"/>
                  <a:gd name="connsiteX3" fmla="*/ 355605 w 730547"/>
                  <a:gd name="connsiteY3" fmla="*/ 289271 h 311557"/>
                  <a:gd name="connsiteX4" fmla="*/ 219080 w 730547"/>
                  <a:gd name="connsiteY4" fmla="*/ 279746 h 311557"/>
                  <a:gd name="connsiteX5" fmla="*/ 5 w 730547"/>
                  <a:gd name="connsiteY5" fmla="*/ 311496 h 311557"/>
                  <a:gd name="connsiteX6" fmla="*/ 212730 w 730547"/>
                  <a:gd name="connsiteY6" fmla="*/ 270221 h 311557"/>
                  <a:gd name="connsiteX7" fmla="*/ 400055 w 730547"/>
                  <a:gd name="connsiteY7" fmla="*/ 282921 h 311557"/>
                  <a:gd name="connsiteX8" fmla="*/ 730255 w 730547"/>
                  <a:gd name="connsiteY8" fmla="*/ 346 h 31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547" h="311557">
                    <a:moveTo>
                      <a:pt x="730255" y="346"/>
                    </a:moveTo>
                    <a:cubicBezTo>
                      <a:pt x="739780" y="-9179"/>
                      <a:pt x="513826" y="180263"/>
                      <a:pt x="457205" y="225771"/>
                    </a:cubicBezTo>
                    <a:cubicBezTo>
                      <a:pt x="400584" y="271279"/>
                      <a:pt x="407463" y="262813"/>
                      <a:pt x="390530" y="273396"/>
                    </a:cubicBezTo>
                    <a:cubicBezTo>
                      <a:pt x="373597" y="283979"/>
                      <a:pt x="384180" y="288213"/>
                      <a:pt x="355605" y="289271"/>
                    </a:cubicBezTo>
                    <a:cubicBezTo>
                      <a:pt x="327030" y="290329"/>
                      <a:pt x="278347" y="276042"/>
                      <a:pt x="219080" y="279746"/>
                    </a:cubicBezTo>
                    <a:cubicBezTo>
                      <a:pt x="159813" y="283450"/>
                      <a:pt x="1063" y="313084"/>
                      <a:pt x="5" y="311496"/>
                    </a:cubicBezTo>
                    <a:cubicBezTo>
                      <a:pt x="-1053" y="309908"/>
                      <a:pt x="146055" y="274984"/>
                      <a:pt x="212730" y="270221"/>
                    </a:cubicBezTo>
                    <a:cubicBezTo>
                      <a:pt x="279405" y="265459"/>
                      <a:pt x="316447" y="324725"/>
                      <a:pt x="400055" y="282921"/>
                    </a:cubicBezTo>
                    <a:cubicBezTo>
                      <a:pt x="483663" y="241117"/>
                      <a:pt x="720730" y="9871"/>
                      <a:pt x="730255" y="3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8" name="フリーフォーム 6177">
                <a:extLst>
                  <a:ext uri="{FF2B5EF4-FFF2-40B4-BE49-F238E27FC236}">
                    <a16:creationId xmlns:a16="http://schemas.microsoft.com/office/drawing/2014/main" id="{4AA3C5DC-760A-D2A1-FFD0-9CE6A27BC6EC}"/>
                  </a:ext>
                </a:extLst>
              </p:cNvPr>
              <p:cNvSpPr/>
              <p:nvPr/>
            </p:nvSpPr>
            <p:spPr>
              <a:xfrm>
                <a:off x="3038366" y="12175582"/>
                <a:ext cx="152660" cy="245121"/>
              </a:xfrm>
              <a:custGeom>
                <a:avLst/>
                <a:gdLst>
                  <a:gd name="connsiteX0" fmla="*/ 152509 w 152660"/>
                  <a:gd name="connsiteY0" fmla="*/ 543 h 245121"/>
                  <a:gd name="connsiteX1" fmla="*/ 28684 w 152660"/>
                  <a:gd name="connsiteY1" fmla="*/ 124368 h 245121"/>
                  <a:gd name="connsiteX2" fmla="*/ 35034 w 152660"/>
                  <a:gd name="connsiteY2" fmla="*/ 165643 h 245121"/>
                  <a:gd name="connsiteX3" fmla="*/ 142984 w 152660"/>
                  <a:gd name="connsiteY3" fmla="*/ 245018 h 245121"/>
                  <a:gd name="connsiteX4" fmla="*/ 109 w 152660"/>
                  <a:gd name="connsiteY4" fmla="*/ 178343 h 245121"/>
                  <a:gd name="connsiteX5" fmla="*/ 152509 w 152660"/>
                  <a:gd name="connsiteY5" fmla="*/ 543 h 245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660" h="245121">
                    <a:moveTo>
                      <a:pt x="152509" y="543"/>
                    </a:moveTo>
                    <a:cubicBezTo>
                      <a:pt x="157271" y="-8453"/>
                      <a:pt x="48263" y="96851"/>
                      <a:pt x="28684" y="124368"/>
                    </a:cubicBezTo>
                    <a:cubicBezTo>
                      <a:pt x="9105" y="151885"/>
                      <a:pt x="15984" y="145535"/>
                      <a:pt x="35034" y="165643"/>
                    </a:cubicBezTo>
                    <a:cubicBezTo>
                      <a:pt x="54084" y="185751"/>
                      <a:pt x="148805" y="242901"/>
                      <a:pt x="142984" y="245018"/>
                    </a:cubicBezTo>
                    <a:cubicBezTo>
                      <a:pt x="137163" y="247135"/>
                      <a:pt x="4871" y="216443"/>
                      <a:pt x="109" y="178343"/>
                    </a:cubicBezTo>
                    <a:cubicBezTo>
                      <a:pt x="-4654" y="140243"/>
                      <a:pt x="147747" y="9539"/>
                      <a:pt x="152509" y="5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79" name="フリーフォーム 6178">
                <a:extLst>
                  <a:ext uri="{FF2B5EF4-FFF2-40B4-BE49-F238E27FC236}">
                    <a16:creationId xmlns:a16="http://schemas.microsoft.com/office/drawing/2014/main" id="{DC72A031-DCC4-8CEB-6AD0-2A709EEC0FFA}"/>
                  </a:ext>
                </a:extLst>
              </p:cNvPr>
              <p:cNvSpPr/>
              <p:nvPr/>
            </p:nvSpPr>
            <p:spPr>
              <a:xfrm>
                <a:off x="3295995" y="12176081"/>
                <a:ext cx="183997" cy="241360"/>
              </a:xfrm>
              <a:custGeom>
                <a:avLst/>
                <a:gdLst>
                  <a:gd name="connsiteX0" fmla="*/ 183805 w 183997"/>
                  <a:gd name="connsiteY0" fmla="*/ 44 h 241360"/>
                  <a:gd name="connsiteX1" fmla="*/ 53630 w 183997"/>
                  <a:gd name="connsiteY1" fmla="*/ 79419 h 241360"/>
                  <a:gd name="connsiteX2" fmla="*/ 2830 w 183997"/>
                  <a:gd name="connsiteY2" fmla="*/ 241344 h 241360"/>
                  <a:gd name="connsiteX3" fmla="*/ 21880 w 183997"/>
                  <a:gd name="connsiteY3" fmla="*/ 88944 h 241360"/>
                  <a:gd name="connsiteX4" fmla="*/ 183805 w 183997"/>
                  <a:gd name="connsiteY4" fmla="*/ 44 h 241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997" h="241360">
                    <a:moveTo>
                      <a:pt x="183805" y="44"/>
                    </a:moveTo>
                    <a:cubicBezTo>
                      <a:pt x="189097" y="-1543"/>
                      <a:pt x="83792" y="39202"/>
                      <a:pt x="53630" y="79419"/>
                    </a:cubicBezTo>
                    <a:cubicBezTo>
                      <a:pt x="23468" y="119636"/>
                      <a:pt x="8122" y="239757"/>
                      <a:pt x="2830" y="241344"/>
                    </a:cubicBezTo>
                    <a:cubicBezTo>
                      <a:pt x="-2462" y="242931"/>
                      <a:pt x="-2462" y="128632"/>
                      <a:pt x="21880" y="88944"/>
                    </a:cubicBezTo>
                    <a:cubicBezTo>
                      <a:pt x="46222" y="49257"/>
                      <a:pt x="178513" y="1631"/>
                      <a:pt x="183805" y="4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0" name="フリーフォーム 6179">
                <a:extLst>
                  <a:ext uri="{FF2B5EF4-FFF2-40B4-BE49-F238E27FC236}">
                    <a16:creationId xmlns:a16="http://schemas.microsoft.com/office/drawing/2014/main" id="{3C47F58F-39E9-E794-0A8E-D5A9E70C37D5}"/>
                  </a:ext>
                </a:extLst>
              </p:cNvPr>
              <p:cNvSpPr/>
              <p:nvPr/>
            </p:nvSpPr>
            <p:spPr>
              <a:xfrm>
                <a:off x="3261679" y="12112580"/>
                <a:ext cx="1358382" cy="332729"/>
              </a:xfrm>
              <a:custGeom>
                <a:avLst/>
                <a:gdLst>
                  <a:gd name="connsiteX0" fmla="*/ 1281746 w 1358382"/>
                  <a:gd name="connsiteY0" fmla="*/ 45 h 332729"/>
                  <a:gd name="connsiteX1" fmla="*/ 1259521 w 1358382"/>
                  <a:gd name="connsiteY1" fmla="*/ 98470 h 332729"/>
                  <a:gd name="connsiteX2" fmla="*/ 922971 w 1358382"/>
                  <a:gd name="connsiteY2" fmla="*/ 165145 h 332729"/>
                  <a:gd name="connsiteX3" fmla="*/ 475296 w 1358382"/>
                  <a:gd name="connsiteY3" fmla="*/ 266745 h 332729"/>
                  <a:gd name="connsiteX4" fmla="*/ 180021 w 1358382"/>
                  <a:gd name="connsiteY4" fmla="*/ 330245 h 332729"/>
                  <a:gd name="connsiteX5" fmla="*/ 40321 w 1358382"/>
                  <a:gd name="connsiteY5" fmla="*/ 308020 h 332729"/>
                  <a:gd name="connsiteX6" fmla="*/ 916621 w 1358382"/>
                  <a:gd name="connsiteY6" fmla="*/ 200070 h 332729"/>
                  <a:gd name="connsiteX7" fmla="*/ 1351596 w 1358382"/>
                  <a:gd name="connsiteY7" fmla="*/ 177845 h 332729"/>
                  <a:gd name="connsiteX8" fmla="*/ 1189671 w 1358382"/>
                  <a:gd name="connsiteY8" fmla="*/ 165145 h 332729"/>
                  <a:gd name="connsiteX9" fmla="*/ 1294446 w 1358382"/>
                  <a:gd name="connsiteY9" fmla="*/ 111170 h 332729"/>
                  <a:gd name="connsiteX10" fmla="*/ 1281746 w 1358382"/>
                  <a:gd name="connsiteY10" fmla="*/ 45 h 33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58382" h="332729">
                    <a:moveTo>
                      <a:pt x="1281746" y="45"/>
                    </a:moveTo>
                    <a:cubicBezTo>
                      <a:pt x="1275925" y="-2072"/>
                      <a:pt x="1319317" y="70953"/>
                      <a:pt x="1259521" y="98470"/>
                    </a:cubicBezTo>
                    <a:cubicBezTo>
                      <a:pt x="1199725" y="125987"/>
                      <a:pt x="1053675" y="137099"/>
                      <a:pt x="922971" y="165145"/>
                    </a:cubicBezTo>
                    <a:cubicBezTo>
                      <a:pt x="792267" y="193191"/>
                      <a:pt x="475296" y="266745"/>
                      <a:pt x="475296" y="266745"/>
                    </a:cubicBezTo>
                    <a:cubicBezTo>
                      <a:pt x="351471" y="294262"/>
                      <a:pt x="252517" y="323366"/>
                      <a:pt x="180021" y="330245"/>
                    </a:cubicBezTo>
                    <a:cubicBezTo>
                      <a:pt x="107525" y="337124"/>
                      <a:pt x="-82446" y="329716"/>
                      <a:pt x="40321" y="308020"/>
                    </a:cubicBezTo>
                    <a:cubicBezTo>
                      <a:pt x="163088" y="286324"/>
                      <a:pt x="698075" y="221766"/>
                      <a:pt x="916621" y="200070"/>
                    </a:cubicBezTo>
                    <a:cubicBezTo>
                      <a:pt x="1135167" y="178374"/>
                      <a:pt x="1306088" y="183666"/>
                      <a:pt x="1351596" y="177845"/>
                    </a:cubicBezTo>
                    <a:cubicBezTo>
                      <a:pt x="1397104" y="172024"/>
                      <a:pt x="1199196" y="176258"/>
                      <a:pt x="1189671" y="165145"/>
                    </a:cubicBezTo>
                    <a:cubicBezTo>
                      <a:pt x="1180146" y="154033"/>
                      <a:pt x="1275396" y="133395"/>
                      <a:pt x="1294446" y="111170"/>
                    </a:cubicBezTo>
                    <a:cubicBezTo>
                      <a:pt x="1313496" y="88945"/>
                      <a:pt x="1287567" y="2162"/>
                      <a:pt x="1281746" y="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1" name="フリーフォーム 6180">
                <a:extLst>
                  <a:ext uri="{FF2B5EF4-FFF2-40B4-BE49-F238E27FC236}">
                    <a16:creationId xmlns:a16="http://schemas.microsoft.com/office/drawing/2014/main" id="{C563FAF1-00F4-D8D7-DF51-246F0810C6A4}"/>
                  </a:ext>
                </a:extLst>
              </p:cNvPr>
              <p:cNvSpPr/>
              <p:nvPr/>
            </p:nvSpPr>
            <p:spPr>
              <a:xfrm>
                <a:off x="3098647" y="12255489"/>
                <a:ext cx="209858" cy="38178"/>
              </a:xfrm>
              <a:custGeom>
                <a:avLst/>
                <a:gdLst>
                  <a:gd name="connsiteX0" fmla="*/ 153 w 209858"/>
                  <a:gd name="connsiteY0" fmla="*/ 38111 h 38178"/>
                  <a:gd name="connsiteX1" fmla="*/ 95403 w 209858"/>
                  <a:gd name="connsiteY1" fmla="*/ 9536 h 38178"/>
                  <a:gd name="connsiteX2" fmla="*/ 209703 w 209858"/>
                  <a:gd name="connsiteY2" fmla="*/ 19061 h 38178"/>
                  <a:gd name="connsiteX3" fmla="*/ 117628 w 209858"/>
                  <a:gd name="connsiteY3" fmla="*/ 11 h 38178"/>
                  <a:gd name="connsiteX4" fmla="*/ 153 w 209858"/>
                  <a:gd name="connsiteY4" fmla="*/ 38111 h 3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858" h="38178">
                    <a:moveTo>
                      <a:pt x="153" y="38111"/>
                    </a:moveTo>
                    <a:cubicBezTo>
                      <a:pt x="-3551" y="39698"/>
                      <a:pt x="60478" y="12711"/>
                      <a:pt x="95403" y="9536"/>
                    </a:cubicBezTo>
                    <a:cubicBezTo>
                      <a:pt x="130328" y="6361"/>
                      <a:pt x="205999" y="20648"/>
                      <a:pt x="209703" y="19061"/>
                    </a:cubicBezTo>
                    <a:cubicBezTo>
                      <a:pt x="213407" y="17474"/>
                      <a:pt x="149907" y="-518"/>
                      <a:pt x="117628" y="11"/>
                    </a:cubicBezTo>
                    <a:cubicBezTo>
                      <a:pt x="85349" y="540"/>
                      <a:pt x="3857" y="36524"/>
                      <a:pt x="153" y="381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2" name="フリーフォーム 6181">
                <a:extLst>
                  <a:ext uri="{FF2B5EF4-FFF2-40B4-BE49-F238E27FC236}">
                    <a16:creationId xmlns:a16="http://schemas.microsoft.com/office/drawing/2014/main" id="{E403BE11-7ECE-CD14-BD0D-81B1CAD0D876}"/>
                  </a:ext>
                </a:extLst>
              </p:cNvPr>
              <p:cNvSpPr/>
              <p:nvPr/>
            </p:nvSpPr>
            <p:spPr>
              <a:xfrm>
                <a:off x="3377251" y="12153750"/>
                <a:ext cx="303188" cy="131236"/>
              </a:xfrm>
              <a:custGeom>
                <a:avLst/>
                <a:gdLst>
                  <a:gd name="connsiteX0" fmla="*/ 299399 w 303188"/>
                  <a:gd name="connsiteY0" fmla="*/ 150 h 131236"/>
                  <a:gd name="connsiteX1" fmla="*/ 166049 w 303188"/>
                  <a:gd name="connsiteY1" fmla="*/ 104925 h 131236"/>
                  <a:gd name="connsiteX2" fmla="*/ 949 w 303188"/>
                  <a:gd name="connsiteY2" fmla="*/ 130325 h 131236"/>
                  <a:gd name="connsiteX3" fmla="*/ 245424 w 303188"/>
                  <a:gd name="connsiteY3" fmla="*/ 82700 h 131236"/>
                  <a:gd name="connsiteX4" fmla="*/ 299399 w 303188"/>
                  <a:gd name="connsiteY4" fmla="*/ 150 h 131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188" h="131236">
                    <a:moveTo>
                      <a:pt x="299399" y="150"/>
                    </a:moveTo>
                    <a:cubicBezTo>
                      <a:pt x="286170" y="3854"/>
                      <a:pt x="215791" y="83229"/>
                      <a:pt x="166049" y="104925"/>
                    </a:cubicBezTo>
                    <a:cubicBezTo>
                      <a:pt x="116307" y="126621"/>
                      <a:pt x="-12280" y="134029"/>
                      <a:pt x="949" y="130325"/>
                    </a:cubicBezTo>
                    <a:cubicBezTo>
                      <a:pt x="14178" y="126621"/>
                      <a:pt x="200445" y="103337"/>
                      <a:pt x="245424" y="82700"/>
                    </a:cubicBezTo>
                    <a:cubicBezTo>
                      <a:pt x="290403" y="62063"/>
                      <a:pt x="312628" y="-3554"/>
                      <a:pt x="299399" y="1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3" name="フリーフォーム 6182">
                <a:extLst>
                  <a:ext uri="{FF2B5EF4-FFF2-40B4-BE49-F238E27FC236}">
                    <a16:creationId xmlns:a16="http://schemas.microsoft.com/office/drawing/2014/main" id="{19BA8B19-C47C-EDD7-D08D-642420F5FE9F}"/>
                  </a:ext>
                </a:extLst>
              </p:cNvPr>
              <p:cNvSpPr/>
              <p:nvPr/>
            </p:nvSpPr>
            <p:spPr>
              <a:xfrm>
                <a:off x="3813175" y="12541250"/>
                <a:ext cx="337901" cy="6419"/>
              </a:xfrm>
              <a:custGeom>
                <a:avLst/>
                <a:gdLst>
                  <a:gd name="connsiteX0" fmla="*/ 0 w 337901"/>
                  <a:gd name="connsiteY0" fmla="*/ 3175 h 6419"/>
                  <a:gd name="connsiteX1" fmla="*/ 330200 w 337901"/>
                  <a:gd name="connsiteY1" fmla="*/ 6350 h 6419"/>
                  <a:gd name="connsiteX2" fmla="*/ 215900 w 337901"/>
                  <a:gd name="connsiteY2" fmla="*/ 0 h 6419"/>
                  <a:gd name="connsiteX3" fmla="*/ 0 w 337901"/>
                  <a:gd name="connsiteY3" fmla="*/ 3175 h 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901" h="6419">
                    <a:moveTo>
                      <a:pt x="0" y="3175"/>
                    </a:moveTo>
                    <a:cubicBezTo>
                      <a:pt x="19050" y="4233"/>
                      <a:pt x="294217" y="6879"/>
                      <a:pt x="330200" y="6350"/>
                    </a:cubicBezTo>
                    <a:cubicBezTo>
                      <a:pt x="366183" y="5821"/>
                      <a:pt x="267229" y="1058"/>
                      <a:pt x="215900" y="0"/>
                    </a:cubicBezTo>
                    <a:lnTo>
                      <a:pt x="0" y="3175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4" name="フリーフォーム 6183">
                <a:extLst>
                  <a:ext uri="{FF2B5EF4-FFF2-40B4-BE49-F238E27FC236}">
                    <a16:creationId xmlns:a16="http://schemas.microsoft.com/office/drawing/2014/main" id="{4C0C73D4-1273-0B3D-EC4D-4CDD4086F5C3}"/>
                  </a:ext>
                </a:extLst>
              </p:cNvPr>
              <p:cNvSpPr/>
              <p:nvPr/>
            </p:nvSpPr>
            <p:spPr>
              <a:xfrm>
                <a:off x="3590766" y="11845674"/>
                <a:ext cx="343744" cy="217683"/>
              </a:xfrm>
              <a:custGeom>
                <a:avLst/>
                <a:gdLst>
                  <a:gd name="connsiteX0" fmla="*/ 343059 w 343744"/>
                  <a:gd name="connsiteY0" fmla="*/ 251 h 217683"/>
                  <a:gd name="connsiteX1" fmla="*/ 146209 w 343744"/>
                  <a:gd name="connsiteY1" fmla="*/ 16126 h 217683"/>
                  <a:gd name="connsiteX2" fmla="*/ 12859 w 343744"/>
                  <a:gd name="connsiteY2" fmla="*/ 117726 h 217683"/>
                  <a:gd name="connsiteX3" fmla="*/ 16034 w 343744"/>
                  <a:gd name="connsiteY3" fmla="*/ 203451 h 217683"/>
                  <a:gd name="connsiteX4" fmla="*/ 108109 w 343744"/>
                  <a:gd name="connsiteY4" fmla="*/ 216151 h 217683"/>
                  <a:gd name="connsiteX5" fmla="*/ 16034 w 343744"/>
                  <a:gd name="connsiteY5" fmla="*/ 187576 h 217683"/>
                  <a:gd name="connsiteX6" fmla="*/ 66834 w 343744"/>
                  <a:gd name="connsiteY6" fmla="*/ 70101 h 217683"/>
                  <a:gd name="connsiteX7" fmla="*/ 206534 w 343744"/>
                  <a:gd name="connsiteY7" fmla="*/ 9776 h 217683"/>
                  <a:gd name="connsiteX8" fmla="*/ 343059 w 343744"/>
                  <a:gd name="connsiteY8" fmla="*/ 251 h 21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3744" h="217683">
                    <a:moveTo>
                      <a:pt x="343059" y="251"/>
                    </a:moveTo>
                    <a:cubicBezTo>
                      <a:pt x="333005" y="1309"/>
                      <a:pt x="201242" y="-3453"/>
                      <a:pt x="146209" y="16126"/>
                    </a:cubicBezTo>
                    <a:cubicBezTo>
                      <a:pt x="91176" y="35705"/>
                      <a:pt x="34555" y="86505"/>
                      <a:pt x="12859" y="117726"/>
                    </a:cubicBezTo>
                    <a:cubicBezTo>
                      <a:pt x="-8837" y="148947"/>
                      <a:pt x="159" y="187047"/>
                      <a:pt x="16034" y="203451"/>
                    </a:cubicBezTo>
                    <a:cubicBezTo>
                      <a:pt x="31909" y="219855"/>
                      <a:pt x="108109" y="218797"/>
                      <a:pt x="108109" y="216151"/>
                    </a:cubicBezTo>
                    <a:cubicBezTo>
                      <a:pt x="108109" y="213505"/>
                      <a:pt x="22913" y="211918"/>
                      <a:pt x="16034" y="187576"/>
                    </a:cubicBezTo>
                    <a:cubicBezTo>
                      <a:pt x="9155" y="163234"/>
                      <a:pt x="35084" y="99734"/>
                      <a:pt x="66834" y="70101"/>
                    </a:cubicBezTo>
                    <a:cubicBezTo>
                      <a:pt x="98584" y="40468"/>
                      <a:pt x="163142" y="18243"/>
                      <a:pt x="206534" y="9776"/>
                    </a:cubicBezTo>
                    <a:cubicBezTo>
                      <a:pt x="249926" y="1309"/>
                      <a:pt x="353113" y="-807"/>
                      <a:pt x="343059" y="25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5" name="フリーフォーム 6184">
                <a:extLst>
                  <a:ext uri="{FF2B5EF4-FFF2-40B4-BE49-F238E27FC236}">
                    <a16:creationId xmlns:a16="http://schemas.microsoft.com/office/drawing/2014/main" id="{B64F1DFD-FAAF-870C-6229-CB6649B5C62D}"/>
                  </a:ext>
                </a:extLst>
              </p:cNvPr>
              <p:cNvSpPr/>
              <p:nvPr/>
            </p:nvSpPr>
            <p:spPr>
              <a:xfrm>
                <a:off x="3495419" y="11850402"/>
                <a:ext cx="359808" cy="240330"/>
              </a:xfrm>
              <a:custGeom>
                <a:avLst/>
                <a:gdLst>
                  <a:gd name="connsiteX0" fmla="*/ 359031 w 359808"/>
                  <a:gd name="connsiteY0" fmla="*/ 1873 h 240330"/>
                  <a:gd name="connsiteX1" fmla="*/ 232031 w 359808"/>
                  <a:gd name="connsiteY1" fmla="*/ 135223 h 240330"/>
                  <a:gd name="connsiteX2" fmla="*/ 165356 w 359808"/>
                  <a:gd name="connsiteY2" fmla="*/ 179673 h 240330"/>
                  <a:gd name="connsiteX3" fmla="*/ 256 w 359808"/>
                  <a:gd name="connsiteY3" fmla="*/ 239998 h 240330"/>
                  <a:gd name="connsiteX4" fmla="*/ 206631 w 359808"/>
                  <a:gd name="connsiteY4" fmla="*/ 151098 h 240330"/>
                  <a:gd name="connsiteX5" fmla="*/ 282831 w 359808"/>
                  <a:gd name="connsiteY5" fmla="*/ 62198 h 240330"/>
                  <a:gd name="connsiteX6" fmla="*/ 359031 w 359808"/>
                  <a:gd name="connsiteY6" fmla="*/ 1873 h 24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9808" h="240330">
                    <a:moveTo>
                      <a:pt x="359031" y="1873"/>
                    </a:moveTo>
                    <a:cubicBezTo>
                      <a:pt x="350564" y="14044"/>
                      <a:pt x="264310" y="105590"/>
                      <a:pt x="232031" y="135223"/>
                    </a:cubicBezTo>
                    <a:cubicBezTo>
                      <a:pt x="199752" y="164856"/>
                      <a:pt x="203985" y="162211"/>
                      <a:pt x="165356" y="179673"/>
                    </a:cubicBezTo>
                    <a:cubicBezTo>
                      <a:pt x="126727" y="197135"/>
                      <a:pt x="-6623" y="244760"/>
                      <a:pt x="256" y="239998"/>
                    </a:cubicBezTo>
                    <a:cubicBezTo>
                      <a:pt x="7135" y="235236"/>
                      <a:pt x="159535" y="180731"/>
                      <a:pt x="206631" y="151098"/>
                    </a:cubicBezTo>
                    <a:cubicBezTo>
                      <a:pt x="253727" y="121465"/>
                      <a:pt x="261135" y="84423"/>
                      <a:pt x="282831" y="62198"/>
                    </a:cubicBezTo>
                    <a:cubicBezTo>
                      <a:pt x="304527" y="39973"/>
                      <a:pt x="367498" y="-10298"/>
                      <a:pt x="359031" y="18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6" name="フリーフォーム 6185">
                <a:extLst>
                  <a:ext uri="{FF2B5EF4-FFF2-40B4-BE49-F238E27FC236}">
                    <a16:creationId xmlns:a16="http://schemas.microsoft.com/office/drawing/2014/main" id="{C434B2ED-9258-FF6C-B042-0F4BF265B434}"/>
                  </a:ext>
                </a:extLst>
              </p:cNvPr>
              <p:cNvSpPr/>
              <p:nvPr/>
            </p:nvSpPr>
            <p:spPr>
              <a:xfrm>
                <a:off x="5990700" y="6586362"/>
                <a:ext cx="46722" cy="1146744"/>
              </a:xfrm>
              <a:custGeom>
                <a:avLst/>
                <a:gdLst>
                  <a:gd name="connsiteX0" fmla="*/ 46361 w 46722"/>
                  <a:gd name="connsiteY0" fmla="*/ 16515 h 1146744"/>
                  <a:gd name="connsiteX1" fmla="*/ 21101 w 46722"/>
                  <a:gd name="connsiteY1" fmla="*/ 1138045 h 1146744"/>
                  <a:gd name="connsiteX2" fmla="*/ 893 w 46722"/>
                  <a:gd name="connsiteY2" fmla="*/ 511605 h 1146744"/>
                  <a:gd name="connsiteX3" fmla="*/ 46361 w 46722"/>
                  <a:gd name="connsiteY3" fmla="*/ 16515 h 114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2" h="1146744">
                    <a:moveTo>
                      <a:pt x="46361" y="16515"/>
                    </a:moveTo>
                    <a:cubicBezTo>
                      <a:pt x="49729" y="120922"/>
                      <a:pt x="28679" y="1055530"/>
                      <a:pt x="21101" y="1138045"/>
                    </a:cubicBezTo>
                    <a:cubicBezTo>
                      <a:pt x="13523" y="1220560"/>
                      <a:pt x="-4159" y="693475"/>
                      <a:pt x="893" y="511605"/>
                    </a:cubicBezTo>
                    <a:cubicBezTo>
                      <a:pt x="5945" y="329735"/>
                      <a:pt x="42993" y="-87892"/>
                      <a:pt x="46361" y="165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7" name="フリーフォーム 6186">
                <a:extLst>
                  <a:ext uri="{FF2B5EF4-FFF2-40B4-BE49-F238E27FC236}">
                    <a16:creationId xmlns:a16="http://schemas.microsoft.com/office/drawing/2014/main" id="{AB5CAEF7-8D56-C774-7A68-D83ED50FB532}"/>
                  </a:ext>
                </a:extLst>
              </p:cNvPr>
              <p:cNvSpPr/>
              <p:nvPr/>
            </p:nvSpPr>
            <p:spPr>
              <a:xfrm>
                <a:off x="4902483" y="7722994"/>
                <a:ext cx="504355" cy="1630362"/>
              </a:xfrm>
              <a:custGeom>
                <a:avLst/>
                <a:gdLst>
                  <a:gd name="connsiteX0" fmla="*/ 7997 w 504355"/>
                  <a:gd name="connsiteY0" fmla="*/ 36776 h 1630362"/>
                  <a:gd name="connsiteX1" fmla="*/ 498034 w 504355"/>
                  <a:gd name="connsiteY1" fmla="*/ 1618031 h 1630362"/>
                  <a:gd name="connsiteX2" fmla="*/ 280801 w 504355"/>
                  <a:gd name="connsiteY2" fmla="*/ 759203 h 1630362"/>
                  <a:gd name="connsiteX3" fmla="*/ 199970 w 504355"/>
                  <a:gd name="connsiteY3" fmla="*/ 521762 h 1630362"/>
                  <a:gd name="connsiteX4" fmla="*/ 7997 w 504355"/>
                  <a:gd name="connsiteY4" fmla="*/ 36776 h 163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355" h="1630362">
                    <a:moveTo>
                      <a:pt x="7997" y="36776"/>
                    </a:moveTo>
                    <a:cubicBezTo>
                      <a:pt x="57674" y="219488"/>
                      <a:pt x="452567" y="1497627"/>
                      <a:pt x="498034" y="1618031"/>
                    </a:cubicBezTo>
                    <a:cubicBezTo>
                      <a:pt x="543501" y="1738436"/>
                      <a:pt x="330478" y="941915"/>
                      <a:pt x="280801" y="759203"/>
                    </a:cubicBezTo>
                    <a:cubicBezTo>
                      <a:pt x="231124" y="576492"/>
                      <a:pt x="245437" y="637957"/>
                      <a:pt x="199970" y="521762"/>
                    </a:cubicBezTo>
                    <a:cubicBezTo>
                      <a:pt x="154503" y="405567"/>
                      <a:pt x="-41680" y="-145936"/>
                      <a:pt x="7997" y="367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8" name="フリーフォーム 6187">
                <a:extLst>
                  <a:ext uri="{FF2B5EF4-FFF2-40B4-BE49-F238E27FC236}">
                    <a16:creationId xmlns:a16="http://schemas.microsoft.com/office/drawing/2014/main" id="{0A2457F4-B219-687D-AF3A-5447E08AB57D}"/>
                  </a:ext>
                </a:extLst>
              </p:cNvPr>
              <p:cNvSpPr/>
              <p:nvPr/>
            </p:nvSpPr>
            <p:spPr>
              <a:xfrm>
                <a:off x="6103635" y="7948096"/>
                <a:ext cx="207727" cy="1668039"/>
              </a:xfrm>
              <a:custGeom>
                <a:avLst/>
                <a:gdLst>
                  <a:gd name="connsiteX0" fmla="*/ 4153 w 207727"/>
                  <a:gd name="connsiteY0" fmla="*/ 39011 h 1668039"/>
                  <a:gd name="connsiteX1" fmla="*/ 206230 w 207727"/>
                  <a:gd name="connsiteY1" fmla="*/ 1650578 h 1668039"/>
                  <a:gd name="connsiteX2" fmla="*/ 95088 w 207727"/>
                  <a:gd name="connsiteY2" fmla="*/ 872580 h 1668039"/>
                  <a:gd name="connsiteX3" fmla="*/ 74880 w 207727"/>
                  <a:gd name="connsiteY3" fmla="*/ 529049 h 1668039"/>
                  <a:gd name="connsiteX4" fmla="*/ 4153 w 207727"/>
                  <a:gd name="connsiteY4" fmla="*/ 39011 h 166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727" h="1668039">
                    <a:moveTo>
                      <a:pt x="4153" y="39011"/>
                    </a:moveTo>
                    <a:cubicBezTo>
                      <a:pt x="26045" y="225932"/>
                      <a:pt x="191074" y="1511650"/>
                      <a:pt x="206230" y="1650578"/>
                    </a:cubicBezTo>
                    <a:cubicBezTo>
                      <a:pt x="221386" y="1789506"/>
                      <a:pt x="116980" y="1059501"/>
                      <a:pt x="95088" y="872580"/>
                    </a:cubicBezTo>
                    <a:cubicBezTo>
                      <a:pt x="73196" y="685659"/>
                      <a:pt x="96772" y="667977"/>
                      <a:pt x="74880" y="529049"/>
                    </a:cubicBezTo>
                    <a:cubicBezTo>
                      <a:pt x="52988" y="390121"/>
                      <a:pt x="-17739" y="-147910"/>
                      <a:pt x="4153" y="390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89" name="フリーフォーム 6188">
                <a:extLst>
                  <a:ext uri="{FF2B5EF4-FFF2-40B4-BE49-F238E27FC236}">
                    <a16:creationId xmlns:a16="http://schemas.microsoft.com/office/drawing/2014/main" id="{7DFEF71E-5951-ACD9-C30E-EE9E2F4FD288}"/>
                  </a:ext>
                </a:extLst>
              </p:cNvPr>
              <p:cNvSpPr/>
              <p:nvPr/>
            </p:nvSpPr>
            <p:spPr>
              <a:xfrm>
                <a:off x="6324257" y="9679444"/>
                <a:ext cx="45337" cy="1384345"/>
              </a:xfrm>
              <a:custGeom>
                <a:avLst/>
                <a:gdLst>
                  <a:gd name="connsiteX0" fmla="*/ 764 w 45337"/>
                  <a:gd name="connsiteY0" fmla="*/ 61 h 1384345"/>
                  <a:gd name="connsiteX1" fmla="*/ 41179 w 45337"/>
                  <a:gd name="connsiteY1" fmla="*/ 646708 h 1384345"/>
                  <a:gd name="connsiteX2" fmla="*/ 41179 w 45337"/>
                  <a:gd name="connsiteY2" fmla="*/ 1384291 h 1384345"/>
                  <a:gd name="connsiteX3" fmla="*/ 15920 w 45337"/>
                  <a:gd name="connsiteY3" fmla="*/ 682072 h 1384345"/>
                  <a:gd name="connsiteX4" fmla="*/ 764 w 45337"/>
                  <a:gd name="connsiteY4" fmla="*/ 61 h 138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337" h="1384345">
                    <a:moveTo>
                      <a:pt x="764" y="61"/>
                    </a:moveTo>
                    <a:cubicBezTo>
                      <a:pt x="4974" y="-5833"/>
                      <a:pt x="34443" y="416003"/>
                      <a:pt x="41179" y="646708"/>
                    </a:cubicBezTo>
                    <a:cubicBezTo>
                      <a:pt x="47915" y="877413"/>
                      <a:pt x="45389" y="1378397"/>
                      <a:pt x="41179" y="1384291"/>
                    </a:cubicBezTo>
                    <a:cubicBezTo>
                      <a:pt x="36969" y="1390185"/>
                      <a:pt x="20972" y="914461"/>
                      <a:pt x="15920" y="682072"/>
                    </a:cubicBezTo>
                    <a:cubicBezTo>
                      <a:pt x="10868" y="449683"/>
                      <a:pt x="-3446" y="5955"/>
                      <a:pt x="764" y="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0" name="フリーフォーム 6189">
                <a:extLst>
                  <a:ext uri="{FF2B5EF4-FFF2-40B4-BE49-F238E27FC236}">
                    <a16:creationId xmlns:a16="http://schemas.microsoft.com/office/drawing/2014/main" id="{ED146504-454F-10A0-66FA-057517813963}"/>
                  </a:ext>
                </a:extLst>
              </p:cNvPr>
              <p:cNvSpPr/>
              <p:nvPr/>
            </p:nvSpPr>
            <p:spPr>
              <a:xfrm>
                <a:off x="5410418" y="9376362"/>
                <a:ext cx="285172" cy="1878134"/>
              </a:xfrm>
              <a:custGeom>
                <a:avLst/>
                <a:gdLst>
                  <a:gd name="connsiteX0" fmla="*/ 203 w 285172"/>
                  <a:gd name="connsiteY0" fmla="*/ 27 h 1878134"/>
                  <a:gd name="connsiteX1" fmla="*/ 161865 w 285172"/>
                  <a:gd name="connsiteY1" fmla="*/ 555740 h 1878134"/>
                  <a:gd name="connsiteX2" fmla="*/ 262904 w 285172"/>
                  <a:gd name="connsiteY2" fmla="*/ 1535815 h 1878134"/>
                  <a:gd name="connsiteX3" fmla="*/ 278059 w 285172"/>
                  <a:gd name="connsiteY3" fmla="*/ 1843983 h 1878134"/>
                  <a:gd name="connsiteX4" fmla="*/ 171969 w 285172"/>
                  <a:gd name="connsiteY4" fmla="*/ 823492 h 1878134"/>
                  <a:gd name="connsiteX5" fmla="*/ 197228 w 285172"/>
                  <a:gd name="connsiteY5" fmla="*/ 575947 h 1878134"/>
                  <a:gd name="connsiteX6" fmla="*/ 203 w 285172"/>
                  <a:gd name="connsiteY6" fmla="*/ 27 h 187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172" h="1878134">
                    <a:moveTo>
                      <a:pt x="203" y="27"/>
                    </a:moveTo>
                    <a:cubicBezTo>
                      <a:pt x="-5691" y="-3341"/>
                      <a:pt x="118082" y="299775"/>
                      <a:pt x="161865" y="555740"/>
                    </a:cubicBezTo>
                    <a:cubicBezTo>
                      <a:pt x="205649" y="811705"/>
                      <a:pt x="243538" y="1321108"/>
                      <a:pt x="262904" y="1535815"/>
                    </a:cubicBezTo>
                    <a:cubicBezTo>
                      <a:pt x="282270" y="1750522"/>
                      <a:pt x="293215" y="1962703"/>
                      <a:pt x="278059" y="1843983"/>
                    </a:cubicBezTo>
                    <a:cubicBezTo>
                      <a:pt x="262903" y="1725263"/>
                      <a:pt x="185441" y="1034831"/>
                      <a:pt x="171969" y="823492"/>
                    </a:cubicBezTo>
                    <a:cubicBezTo>
                      <a:pt x="158497" y="612153"/>
                      <a:pt x="225014" y="709823"/>
                      <a:pt x="197228" y="575947"/>
                    </a:cubicBezTo>
                    <a:cubicBezTo>
                      <a:pt x="169442" y="442071"/>
                      <a:pt x="6097" y="3395"/>
                      <a:pt x="203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1" name="フリーフォーム 6190">
                <a:extLst>
                  <a:ext uri="{FF2B5EF4-FFF2-40B4-BE49-F238E27FC236}">
                    <a16:creationId xmlns:a16="http://schemas.microsoft.com/office/drawing/2014/main" id="{3F368E35-DC68-2BEC-7C41-C31ED47595A5}"/>
                  </a:ext>
                </a:extLst>
              </p:cNvPr>
              <p:cNvSpPr/>
              <p:nvPr/>
            </p:nvSpPr>
            <p:spPr>
              <a:xfrm>
                <a:off x="5690225" y="11068096"/>
                <a:ext cx="22403" cy="504950"/>
              </a:xfrm>
              <a:custGeom>
                <a:avLst/>
                <a:gdLst>
                  <a:gd name="connsiteX0" fmla="*/ 22127 w 22403"/>
                  <a:gd name="connsiteY0" fmla="*/ 28 h 504950"/>
                  <a:gd name="connsiteX1" fmla="*/ 944 w 22403"/>
                  <a:gd name="connsiteY1" fmla="*/ 321303 h 504950"/>
                  <a:gd name="connsiteX2" fmla="*/ 4475 w 22403"/>
                  <a:gd name="connsiteY2" fmla="*/ 504889 h 504950"/>
                  <a:gd name="connsiteX3" fmla="*/ 11536 w 22403"/>
                  <a:gd name="connsiteY3" fmla="*/ 303651 h 504950"/>
                  <a:gd name="connsiteX4" fmla="*/ 22127 w 22403"/>
                  <a:gd name="connsiteY4" fmla="*/ 28 h 50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03" h="504950">
                    <a:moveTo>
                      <a:pt x="22127" y="28"/>
                    </a:moveTo>
                    <a:cubicBezTo>
                      <a:pt x="20362" y="2970"/>
                      <a:pt x="3886" y="237160"/>
                      <a:pt x="944" y="321303"/>
                    </a:cubicBezTo>
                    <a:cubicBezTo>
                      <a:pt x="-1998" y="405446"/>
                      <a:pt x="2710" y="507831"/>
                      <a:pt x="4475" y="504889"/>
                    </a:cubicBezTo>
                    <a:cubicBezTo>
                      <a:pt x="6240" y="501947"/>
                      <a:pt x="6240" y="384853"/>
                      <a:pt x="11536" y="303651"/>
                    </a:cubicBezTo>
                    <a:cubicBezTo>
                      <a:pt x="16832" y="222450"/>
                      <a:pt x="23892" y="-2914"/>
                      <a:pt x="22127" y="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2" name="フリーフォーム 6191">
                <a:extLst>
                  <a:ext uri="{FF2B5EF4-FFF2-40B4-BE49-F238E27FC236}">
                    <a16:creationId xmlns:a16="http://schemas.microsoft.com/office/drawing/2014/main" id="{F57C558B-2C3F-7F85-650D-49062C800B8B}"/>
                  </a:ext>
                </a:extLst>
              </p:cNvPr>
              <p:cNvSpPr/>
              <p:nvPr/>
            </p:nvSpPr>
            <p:spPr>
              <a:xfrm>
                <a:off x="6338022" y="10889426"/>
                <a:ext cx="55837" cy="626629"/>
              </a:xfrm>
              <a:custGeom>
                <a:avLst/>
                <a:gdLst>
                  <a:gd name="connsiteX0" fmla="*/ 2759 w 55837"/>
                  <a:gd name="connsiteY0" fmla="*/ 37477 h 626629"/>
                  <a:gd name="connsiteX1" fmla="*/ 55717 w 55837"/>
                  <a:gd name="connsiteY1" fmla="*/ 616480 h 626629"/>
                  <a:gd name="connsiteX2" fmla="*/ 16881 w 55837"/>
                  <a:gd name="connsiteY2" fmla="*/ 383467 h 626629"/>
                  <a:gd name="connsiteX3" fmla="*/ 6290 w 55837"/>
                  <a:gd name="connsiteY3" fmla="*/ 90435 h 626629"/>
                  <a:gd name="connsiteX4" fmla="*/ 2759 w 55837"/>
                  <a:gd name="connsiteY4" fmla="*/ 37477 h 626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837" h="626629">
                    <a:moveTo>
                      <a:pt x="2759" y="37477"/>
                    </a:moveTo>
                    <a:cubicBezTo>
                      <a:pt x="10997" y="125151"/>
                      <a:pt x="53363" y="558815"/>
                      <a:pt x="55717" y="616480"/>
                    </a:cubicBezTo>
                    <a:cubicBezTo>
                      <a:pt x="58071" y="674145"/>
                      <a:pt x="25119" y="471141"/>
                      <a:pt x="16881" y="383467"/>
                    </a:cubicBezTo>
                    <a:cubicBezTo>
                      <a:pt x="8643" y="295793"/>
                      <a:pt x="5113" y="144569"/>
                      <a:pt x="6290" y="90435"/>
                    </a:cubicBezTo>
                    <a:cubicBezTo>
                      <a:pt x="7467" y="36301"/>
                      <a:pt x="-5479" y="-50197"/>
                      <a:pt x="2759" y="374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3" name="フリーフォーム 6192">
                <a:extLst>
                  <a:ext uri="{FF2B5EF4-FFF2-40B4-BE49-F238E27FC236}">
                    <a16:creationId xmlns:a16="http://schemas.microsoft.com/office/drawing/2014/main" id="{99A7168F-7A32-7A90-1E42-A65CB36EC69D}"/>
                  </a:ext>
                </a:extLst>
              </p:cNvPr>
              <p:cNvSpPr/>
              <p:nvPr/>
            </p:nvSpPr>
            <p:spPr>
              <a:xfrm>
                <a:off x="5698880" y="11562311"/>
                <a:ext cx="525906" cy="66145"/>
              </a:xfrm>
              <a:custGeom>
                <a:avLst/>
                <a:gdLst>
                  <a:gd name="connsiteX0" fmla="*/ 9942 w 525906"/>
                  <a:gd name="connsiteY0" fmla="*/ 83 h 66145"/>
                  <a:gd name="connsiteX1" fmla="*/ 271199 w 525906"/>
                  <a:gd name="connsiteY1" fmla="*/ 63632 h 66145"/>
                  <a:gd name="connsiteX2" fmla="*/ 525395 w 525906"/>
                  <a:gd name="connsiteY2" fmla="*/ 53040 h 66145"/>
                  <a:gd name="connsiteX3" fmla="*/ 341809 w 525906"/>
                  <a:gd name="connsiteY3" fmla="*/ 49510 h 66145"/>
                  <a:gd name="connsiteX4" fmla="*/ 80552 w 525906"/>
                  <a:gd name="connsiteY4" fmla="*/ 49510 h 66145"/>
                  <a:gd name="connsiteX5" fmla="*/ 9942 w 525906"/>
                  <a:gd name="connsiteY5" fmla="*/ 83 h 6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906" h="66145">
                    <a:moveTo>
                      <a:pt x="9942" y="83"/>
                    </a:moveTo>
                    <a:cubicBezTo>
                      <a:pt x="41716" y="2437"/>
                      <a:pt x="185290" y="54806"/>
                      <a:pt x="271199" y="63632"/>
                    </a:cubicBezTo>
                    <a:cubicBezTo>
                      <a:pt x="357108" y="72458"/>
                      <a:pt x="513627" y="55394"/>
                      <a:pt x="525395" y="53040"/>
                    </a:cubicBezTo>
                    <a:cubicBezTo>
                      <a:pt x="537163" y="50686"/>
                      <a:pt x="341809" y="49510"/>
                      <a:pt x="341809" y="49510"/>
                    </a:cubicBezTo>
                    <a:cubicBezTo>
                      <a:pt x="267669" y="48922"/>
                      <a:pt x="132921" y="53041"/>
                      <a:pt x="80552" y="49510"/>
                    </a:cubicBezTo>
                    <a:cubicBezTo>
                      <a:pt x="28183" y="45980"/>
                      <a:pt x="-21832" y="-2271"/>
                      <a:pt x="9942" y="8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4" name="フリーフォーム 6193">
                <a:extLst>
                  <a:ext uri="{FF2B5EF4-FFF2-40B4-BE49-F238E27FC236}">
                    <a16:creationId xmlns:a16="http://schemas.microsoft.com/office/drawing/2014/main" id="{9D8EE47F-FAF2-24D3-FD47-EEE4BF1B3AB7}"/>
                  </a:ext>
                </a:extLst>
              </p:cNvPr>
              <p:cNvSpPr/>
              <p:nvPr/>
            </p:nvSpPr>
            <p:spPr>
              <a:xfrm>
                <a:off x="6217131" y="11473354"/>
                <a:ext cx="161487" cy="133583"/>
              </a:xfrm>
              <a:custGeom>
                <a:avLst/>
                <a:gdLst>
                  <a:gd name="connsiteX0" fmla="*/ 151894 w 161487"/>
                  <a:gd name="connsiteY0" fmla="*/ 777 h 133583"/>
                  <a:gd name="connsiteX1" fmla="*/ 83 w 161487"/>
                  <a:gd name="connsiteY1" fmla="*/ 131406 h 133583"/>
                  <a:gd name="connsiteX2" fmla="*/ 130711 w 161487"/>
                  <a:gd name="connsiteY2" fmla="*/ 78448 h 133583"/>
                  <a:gd name="connsiteX3" fmla="*/ 151894 w 161487"/>
                  <a:gd name="connsiteY3" fmla="*/ 777 h 13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487" h="133583">
                    <a:moveTo>
                      <a:pt x="151894" y="777"/>
                    </a:moveTo>
                    <a:cubicBezTo>
                      <a:pt x="130123" y="9603"/>
                      <a:pt x="3613" y="118461"/>
                      <a:pt x="83" y="131406"/>
                    </a:cubicBezTo>
                    <a:cubicBezTo>
                      <a:pt x="-3447" y="144351"/>
                      <a:pt x="106586" y="96101"/>
                      <a:pt x="130711" y="78448"/>
                    </a:cubicBezTo>
                    <a:cubicBezTo>
                      <a:pt x="154836" y="60795"/>
                      <a:pt x="173665" y="-8049"/>
                      <a:pt x="151894" y="7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5" name="フリーフォーム 6194">
                <a:extLst>
                  <a:ext uri="{FF2B5EF4-FFF2-40B4-BE49-F238E27FC236}">
                    <a16:creationId xmlns:a16="http://schemas.microsoft.com/office/drawing/2014/main" id="{EE15C1D1-D9B7-3A5F-0820-262B2A24C859}"/>
                  </a:ext>
                </a:extLst>
              </p:cNvPr>
              <p:cNvSpPr/>
              <p:nvPr/>
            </p:nvSpPr>
            <p:spPr>
              <a:xfrm>
                <a:off x="5683437" y="11569184"/>
                <a:ext cx="592911" cy="320529"/>
              </a:xfrm>
              <a:custGeom>
                <a:avLst/>
                <a:gdLst>
                  <a:gd name="connsiteX0" fmla="*/ 671 w 592911"/>
                  <a:gd name="connsiteY0" fmla="*/ 271 h 320529"/>
                  <a:gd name="connsiteX1" fmla="*/ 60690 w 592911"/>
                  <a:gd name="connsiteY1" fmla="*/ 250936 h 320529"/>
                  <a:gd name="connsiteX2" fmla="*/ 99525 w 592911"/>
                  <a:gd name="connsiteY2" fmla="*/ 303894 h 320529"/>
                  <a:gd name="connsiteX3" fmla="*/ 208971 w 592911"/>
                  <a:gd name="connsiteY3" fmla="*/ 310955 h 320529"/>
                  <a:gd name="connsiteX4" fmla="*/ 590265 w 592911"/>
                  <a:gd name="connsiteY4" fmla="*/ 296833 h 320529"/>
                  <a:gd name="connsiteX5" fmla="*/ 364313 w 592911"/>
                  <a:gd name="connsiteY5" fmla="*/ 293302 h 320529"/>
                  <a:gd name="connsiteX6" fmla="*/ 103056 w 592911"/>
                  <a:gd name="connsiteY6" fmla="*/ 303894 h 320529"/>
                  <a:gd name="connsiteX7" fmla="*/ 671 w 592911"/>
                  <a:gd name="connsiteY7" fmla="*/ 271 h 320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2911" h="320529">
                    <a:moveTo>
                      <a:pt x="671" y="271"/>
                    </a:moveTo>
                    <a:cubicBezTo>
                      <a:pt x="-6390" y="-8555"/>
                      <a:pt x="44214" y="200332"/>
                      <a:pt x="60690" y="250936"/>
                    </a:cubicBezTo>
                    <a:cubicBezTo>
                      <a:pt x="77166" y="301540"/>
                      <a:pt x="74812" y="293891"/>
                      <a:pt x="99525" y="303894"/>
                    </a:cubicBezTo>
                    <a:cubicBezTo>
                      <a:pt x="124238" y="313897"/>
                      <a:pt x="127181" y="312132"/>
                      <a:pt x="208971" y="310955"/>
                    </a:cubicBezTo>
                    <a:cubicBezTo>
                      <a:pt x="290761" y="309778"/>
                      <a:pt x="564375" y="299775"/>
                      <a:pt x="590265" y="296833"/>
                    </a:cubicBezTo>
                    <a:cubicBezTo>
                      <a:pt x="616155" y="293891"/>
                      <a:pt x="445514" y="292125"/>
                      <a:pt x="364313" y="293302"/>
                    </a:cubicBezTo>
                    <a:cubicBezTo>
                      <a:pt x="283112" y="294479"/>
                      <a:pt x="161309" y="346260"/>
                      <a:pt x="103056" y="303894"/>
                    </a:cubicBezTo>
                    <a:cubicBezTo>
                      <a:pt x="44803" y="261528"/>
                      <a:pt x="7732" y="9097"/>
                      <a:pt x="671" y="2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6" name="フリーフォーム 6195">
                <a:extLst>
                  <a:ext uri="{FF2B5EF4-FFF2-40B4-BE49-F238E27FC236}">
                    <a16:creationId xmlns:a16="http://schemas.microsoft.com/office/drawing/2014/main" id="{BA76D39C-C61C-72D8-6FCE-276462A1B5D1}"/>
                  </a:ext>
                </a:extLst>
              </p:cNvPr>
              <p:cNvSpPr/>
              <p:nvPr/>
            </p:nvSpPr>
            <p:spPr>
              <a:xfrm>
                <a:off x="6256047" y="11451735"/>
                <a:ext cx="164180" cy="432833"/>
              </a:xfrm>
              <a:custGeom>
                <a:avLst/>
                <a:gdLst>
                  <a:gd name="connsiteX0" fmla="*/ 123570 w 164180"/>
                  <a:gd name="connsiteY0" fmla="*/ 8274 h 432833"/>
                  <a:gd name="connsiteX1" fmla="*/ 151814 w 164180"/>
                  <a:gd name="connsiteY1" fmla="*/ 276592 h 432833"/>
                  <a:gd name="connsiteX2" fmla="*/ 151814 w 164180"/>
                  <a:gd name="connsiteY2" fmla="*/ 273062 h 432833"/>
                  <a:gd name="connsiteX3" fmla="*/ 2 w 164180"/>
                  <a:gd name="connsiteY3" fmla="*/ 431934 h 432833"/>
                  <a:gd name="connsiteX4" fmla="*/ 148284 w 164180"/>
                  <a:gd name="connsiteY4" fmla="*/ 326019 h 432833"/>
                  <a:gd name="connsiteX5" fmla="*/ 127100 w 164180"/>
                  <a:gd name="connsiteY5" fmla="*/ 89476 h 432833"/>
                  <a:gd name="connsiteX6" fmla="*/ 123570 w 164180"/>
                  <a:gd name="connsiteY6" fmla="*/ 8274 h 43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180" h="432833">
                    <a:moveTo>
                      <a:pt x="123570" y="8274"/>
                    </a:moveTo>
                    <a:cubicBezTo>
                      <a:pt x="127689" y="39460"/>
                      <a:pt x="151814" y="276592"/>
                      <a:pt x="151814" y="276592"/>
                    </a:cubicBezTo>
                    <a:cubicBezTo>
                      <a:pt x="156521" y="320723"/>
                      <a:pt x="177116" y="247172"/>
                      <a:pt x="151814" y="273062"/>
                    </a:cubicBezTo>
                    <a:cubicBezTo>
                      <a:pt x="126512" y="298952"/>
                      <a:pt x="590" y="423108"/>
                      <a:pt x="2" y="431934"/>
                    </a:cubicBezTo>
                    <a:cubicBezTo>
                      <a:pt x="-586" y="440760"/>
                      <a:pt x="127101" y="383095"/>
                      <a:pt x="148284" y="326019"/>
                    </a:cubicBezTo>
                    <a:cubicBezTo>
                      <a:pt x="169467" y="268943"/>
                      <a:pt x="129454" y="138314"/>
                      <a:pt x="127100" y="89476"/>
                    </a:cubicBezTo>
                    <a:cubicBezTo>
                      <a:pt x="124746" y="40638"/>
                      <a:pt x="119451" y="-22912"/>
                      <a:pt x="123570" y="82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7" name="フリーフォーム 6196">
                <a:extLst>
                  <a:ext uri="{FF2B5EF4-FFF2-40B4-BE49-F238E27FC236}">
                    <a16:creationId xmlns:a16="http://schemas.microsoft.com/office/drawing/2014/main" id="{C06ECE37-1781-0E78-F3FB-470D9C0FD7CC}"/>
                  </a:ext>
                </a:extLst>
              </p:cNvPr>
              <p:cNvSpPr/>
              <p:nvPr/>
            </p:nvSpPr>
            <p:spPr>
              <a:xfrm>
                <a:off x="6209471" y="11575408"/>
                <a:ext cx="43056" cy="290395"/>
              </a:xfrm>
              <a:custGeom>
                <a:avLst/>
                <a:gdLst>
                  <a:gd name="connsiteX0" fmla="*/ 7743 w 43056"/>
                  <a:gd name="connsiteY0" fmla="*/ 1108 h 290395"/>
                  <a:gd name="connsiteX1" fmla="*/ 43048 w 43056"/>
                  <a:gd name="connsiteY1" fmla="*/ 283548 h 290395"/>
                  <a:gd name="connsiteX2" fmla="*/ 4212 w 43056"/>
                  <a:gd name="connsiteY2" fmla="*/ 188224 h 290395"/>
                  <a:gd name="connsiteX3" fmla="*/ 7743 w 43056"/>
                  <a:gd name="connsiteY3" fmla="*/ 1108 h 290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056" h="290395">
                    <a:moveTo>
                      <a:pt x="7743" y="1108"/>
                    </a:moveTo>
                    <a:cubicBezTo>
                      <a:pt x="14216" y="16995"/>
                      <a:pt x="43636" y="252362"/>
                      <a:pt x="43048" y="283548"/>
                    </a:cubicBezTo>
                    <a:cubicBezTo>
                      <a:pt x="42460" y="314734"/>
                      <a:pt x="12450" y="231767"/>
                      <a:pt x="4212" y="188224"/>
                    </a:cubicBezTo>
                    <a:cubicBezTo>
                      <a:pt x="-4026" y="144681"/>
                      <a:pt x="1270" y="-14779"/>
                      <a:pt x="7743" y="11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8" name="フリーフォーム 6197">
                <a:extLst>
                  <a:ext uri="{FF2B5EF4-FFF2-40B4-BE49-F238E27FC236}">
                    <a16:creationId xmlns:a16="http://schemas.microsoft.com/office/drawing/2014/main" id="{C1763E6F-828A-9D64-3404-F1619407AC0F}"/>
                  </a:ext>
                </a:extLst>
              </p:cNvPr>
              <p:cNvSpPr/>
              <p:nvPr/>
            </p:nvSpPr>
            <p:spPr>
              <a:xfrm>
                <a:off x="5843202" y="8269607"/>
                <a:ext cx="240572" cy="1384465"/>
              </a:xfrm>
              <a:custGeom>
                <a:avLst/>
                <a:gdLst>
                  <a:gd name="connsiteX0" fmla="*/ 6840 w 240572"/>
                  <a:gd name="connsiteY0" fmla="*/ 34134 h 1384465"/>
                  <a:gd name="connsiteX1" fmla="*/ 239853 w 240572"/>
                  <a:gd name="connsiteY1" fmla="*/ 1379255 h 1384465"/>
                  <a:gd name="connsiteX2" fmla="*/ 77450 w 240572"/>
                  <a:gd name="connsiteY2" fmla="*/ 482507 h 1384465"/>
                  <a:gd name="connsiteX3" fmla="*/ 6840 w 240572"/>
                  <a:gd name="connsiteY3" fmla="*/ 34134 h 138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72" h="1384465">
                    <a:moveTo>
                      <a:pt x="6840" y="34134"/>
                    </a:moveTo>
                    <a:cubicBezTo>
                      <a:pt x="33907" y="183592"/>
                      <a:pt x="228085" y="1304526"/>
                      <a:pt x="239853" y="1379255"/>
                    </a:cubicBezTo>
                    <a:cubicBezTo>
                      <a:pt x="251621" y="1453984"/>
                      <a:pt x="115697" y="703752"/>
                      <a:pt x="77450" y="482507"/>
                    </a:cubicBezTo>
                    <a:cubicBezTo>
                      <a:pt x="39203" y="261262"/>
                      <a:pt x="-20227" y="-115324"/>
                      <a:pt x="6840" y="341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99" name="フリーフォーム 6198">
                <a:extLst>
                  <a:ext uri="{FF2B5EF4-FFF2-40B4-BE49-F238E27FC236}">
                    <a16:creationId xmlns:a16="http://schemas.microsoft.com/office/drawing/2014/main" id="{D4CA8DD7-B063-6D01-2006-8B7B1E142278}"/>
                  </a:ext>
                </a:extLst>
              </p:cNvPr>
              <p:cNvSpPr/>
              <p:nvPr/>
            </p:nvSpPr>
            <p:spPr>
              <a:xfrm>
                <a:off x="6074594" y="9609655"/>
                <a:ext cx="136959" cy="1606694"/>
              </a:xfrm>
              <a:custGeom>
                <a:avLst/>
                <a:gdLst>
                  <a:gd name="connsiteX0" fmla="*/ 1400 w 136959"/>
                  <a:gd name="connsiteY0" fmla="*/ 35676 h 1606694"/>
                  <a:gd name="connsiteX1" fmla="*/ 135559 w 136959"/>
                  <a:gd name="connsiteY1" fmla="*/ 1599689 h 1606694"/>
                  <a:gd name="connsiteX2" fmla="*/ 68479 w 136959"/>
                  <a:gd name="connsiteY2" fmla="*/ 589965 h 1606694"/>
                  <a:gd name="connsiteX3" fmla="*/ 1400 w 136959"/>
                  <a:gd name="connsiteY3" fmla="*/ 35676 h 1606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959" h="1606694">
                    <a:moveTo>
                      <a:pt x="1400" y="35676"/>
                    </a:moveTo>
                    <a:cubicBezTo>
                      <a:pt x="12580" y="203963"/>
                      <a:pt x="124379" y="1507308"/>
                      <a:pt x="135559" y="1599689"/>
                    </a:cubicBezTo>
                    <a:cubicBezTo>
                      <a:pt x="146739" y="1692070"/>
                      <a:pt x="87897" y="844750"/>
                      <a:pt x="68479" y="589965"/>
                    </a:cubicBezTo>
                    <a:cubicBezTo>
                      <a:pt x="49061" y="335180"/>
                      <a:pt x="-9780" y="-132611"/>
                      <a:pt x="1400" y="356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0" name="フリーフォーム 6199">
                <a:extLst>
                  <a:ext uri="{FF2B5EF4-FFF2-40B4-BE49-F238E27FC236}">
                    <a16:creationId xmlns:a16="http://schemas.microsoft.com/office/drawing/2014/main" id="{2340B8AD-70D7-5D13-8A75-2B3D85DBD431}"/>
                  </a:ext>
                </a:extLst>
              </p:cNvPr>
              <p:cNvSpPr/>
              <p:nvPr/>
            </p:nvSpPr>
            <p:spPr>
              <a:xfrm>
                <a:off x="6195953" y="11075849"/>
                <a:ext cx="25839" cy="470293"/>
              </a:xfrm>
              <a:custGeom>
                <a:avLst/>
                <a:gdLst>
                  <a:gd name="connsiteX0" fmla="*/ 78 w 25839"/>
                  <a:gd name="connsiteY0" fmla="*/ 13458 h 470293"/>
                  <a:gd name="connsiteX1" fmla="*/ 24791 w 25839"/>
                  <a:gd name="connsiteY1" fmla="*/ 468892 h 470293"/>
                  <a:gd name="connsiteX2" fmla="*/ 17730 w 25839"/>
                  <a:gd name="connsiteY2" fmla="*/ 151147 h 470293"/>
                  <a:gd name="connsiteX3" fmla="*/ 78 w 25839"/>
                  <a:gd name="connsiteY3" fmla="*/ 13458 h 470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39" h="470293">
                    <a:moveTo>
                      <a:pt x="78" y="13458"/>
                    </a:moveTo>
                    <a:cubicBezTo>
                      <a:pt x="1255" y="66415"/>
                      <a:pt x="21849" y="445944"/>
                      <a:pt x="24791" y="468892"/>
                    </a:cubicBezTo>
                    <a:cubicBezTo>
                      <a:pt x="27733" y="491840"/>
                      <a:pt x="24203" y="226464"/>
                      <a:pt x="17730" y="151147"/>
                    </a:cubicBezTo>
                    <a:cubicBezTo>
                      <a:pt x="11258" y="75830"/>
                      <a:pt x="-1099" y="-39499"/>
                      <a:pt x="78" y="134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1" name="フリーフォーム 6200">
                <a:extLst>
                  <a:ext uri="{FF2B5EF4-FFF2-40B4-BE49-F238E27FC236}">
                    <a16:creationId xmlns:a16="http://schemas.microsoft.com/office/drawing/2014/main" id="{2BCD53A5-907A-35FA-B326-D0C506F41CCE}"/>
                  </a:ext>
                </a:extLst>
              </p:cNvPr>
              <p:cNvSpPr/>
              <p:nvPr/>
            </p:nvSpPr>
            <p:spPr>
              <a:xfrm>
                <a:off x="5710903" y="6660647"/>
                <a:ext cx="298376" cy="1832863"/>
              </a:xfrm>
              <a:custGeom>
                <a:avLst/>
                <a:gdLst>
                  <a:gd name="connsiteX0" fmla="*/ 214976 w 298376"/>
                  <a:gd name="connsiteY0" fmla="*/ 108748 h 1832863"/>
                  <a:gd name="connsiteX1" fmla="*/ 37767 w 298376"/>
                  <a:gd name="connsiteY1" fmla="*/ 697083 h 1832863"/>
                  <a:gd name="connsiteX2" fmla="*/ 9413 w 298376"/>
                  <a:gd name="connsiteY2" fmla="*/ 973530 h 1832863"/>
                  <a:gd name="connsiteX3" fmla="*/ 144092 w 298376"/>
                  <a:gd name="connsiteY3" fmla="*/ 1831223 h 1832863"/>
                  <a:gd name="connsiteX4" fmla="*/ 2325 w 298376"/>
                  <a:gd name="connsiteY4" fmla="*/ 732525 h 1832863"/>
                  <a:gd name="connsiteX5" fmla="*/ 285860 w 298376"/>
                  <a:gd name="connsiteY5" fmla="*/ 59130 h 1832863"/>
                  <a:gd name="connsiteX6" fmla="*/ 214976 w 298376"/>
                  <a:gd name="connsiteY6" fmla="*/ 108748 h 183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376" h="1832863">
                    <a:moveTo>
                      <a:pt x="214976" y="108748"/>
                    </a:moveTo>
                    <a:cubicBezTo>
                      <a:pt x="173627" y="215073"/>
                      <a:pt x="72027" y="552953"/>
                      <a:pt x="37767" y="697083"/>
                    </a:cubicBezTo>
                    <a:cubicBezTo>
                      <a:pt x="3507" y="841213"/>
                      <a:pt x="-8308" y="784507"/>
                      <a:pt x="9413" y="973530"/>
                    </a:cubicBezTo>
                    <a:cubicBezTo>
                      <a:pt x="27134" y="1162553"/>
                      <a:pt x="145273" y="1871390"/>
                      <a:pt x="144092" y="1831223"/>
                    </a:cubicBezTo>
                    <a:cubicBezTo>
                      <a:pt x="142911" y="1791056"/>
                      <a:pt x="-21303" y="1027874"/>
                      <a:pt x="2325" y="732525"/>
                    </a:cubicBezTo>
                    <a:cubicBezTo>
                      <a:pt x="25953" y="437176"/>
                      <a:pt x="244511" y="165455"/>
                      <a:pt x="285860" y="59130"/>
                    </a:cubicBezTo>
                    <a:cubicBezTo>
                      <a:pt x="327209" y="-47195"/>
                      <a:pt x="256325" y="2423"/>
                      <a:pt x="214976" y="1087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2" name="フリーフォーム 6201">
                <a:extLst>
                  <a:ext uri="{FF2B5EF4-FFF2-40B4-BE49-F238E27FC236}">
                    <a16:creationId xmlns:a16="http://schemas.microsoft.com/office/drawing/2014/main" id="{0150FE0A-682D-7AC3-7321-BAA70D8BD2E3}"/>
                  </a:ext>
                </a:extLst>
              </p:cNvPr>
              <p:cNvSpPr/>
              <p:nvPr/>
            </p:nvSpPr>
            <p:spPr>
              <a:xfrm>
                <a:off x="5042343" y="6805146"/>
                <a:ext cx="528678" cy="753259"/>
              </a:xfrm>
              <a:custGeom>
                <a:avLst/>
                <a:gdLst>
                  <a:gd name="connsiteX0" fmla="*/ 522029 w 528678"/>
                  <a:gd name="connsiteY0" fmla="*/ 6780 h 753259"/>
                  <a:gd name="connsiteX1" fmla="*/ 4578 w 528678"/>
                  <a:gd name="connsiteY1" fmla="*/ 743970 h 753259"/>
                  <a:gd name="connsiteX2" fmla="*/ 281024 w 528678"/>
                  <a:gd name="connsiteY2" fmla="*/ 396640 h 753259"/>
                  <a:gd name="connsiteX3" fmla="*/ 522029 w 528678"/>
                  <a:gd name="connsiteY3" fmla="*/ 6780 h 75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8678" h="753259">
                    <a:moveTo>
                      <a:pt x="522029" y="6780"/>
                    </a:moveTo>
                    <a:cubicBezTo>
                      <a:pt x="475955" y="64668"/>
                      <a:pt x="44745" y="678993"/>
                      <a:pt x="4578" y="743970"/>
                    </a:cubicBezTo>
                    <a:cubicBezTo>
                      <a:pt x="-35590" y="808947"/>
                      <a:pt x="199508" y="515961"/>
                      <a:pt x="281024" y="396640"/>
                    </a:cubicBezTo>
                    <a:cubicBezTo>
                      <a:pt x="362540" y="277319"/>
                      <a:pt x="568103" y="-51108"/>
                      <a:pt x="522029" y="67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3" name="フリーフォーム 6202">
                <a:extLst>
                  <a:ext uri="{FF2B5EF4-FFF2-40B4-BE49-F238E27FC236}">
                    <a16:creationId xmlns:a16="http://schemas.microsoft.com/office/drawing/2014/main" id="{4F8A46E1-61E6-BF92-D47B-2F03CBF91FE9}"/>
                  </a:ext>
                </a:extLst>
              </p:cNvPr>
              <p:cNvSpPr/>
              <p:nvPr/>
            </p:nvSpPr>
            <p:spPr>
              <a:xfrm>
                <a:off x="6239165" y="11859643"/>
                <a:ext cx="151332" cy="444006"/>
              </a:xfrm>
              <a:custGeom>
                <a:avLst/>
                <a:gdLst>
                  <a:gd name="connsiteX0" fmla="*/ 68 w 151332"/>
                  <a:gd name="connsiteY0" fmla="*/ 56 h 444006"/>
                  <a:gd name="connsiteX1" fmla="*/ 123821 w 151332"/>
                  <a:gd name="connsiteY1" fmla="*/ 195999 h 444006"/>
                  <a:gd name="connsiteX2" fmla="*/ 137572 w 151332"/>
                  <a:gd name="connsiteY2" fmla="*/ 275064 h 444006"/>
                  <a:gd name="connsiteX3" fmla="*/ 103196 w 151332"/>
                  <a:gd name="connsiteY3" fmla="*/ 443506 h 444006"/>
                  <a:gd name="connsiteX4" fmla="*/ 151322 w 151332"/>
                  <a:gd name="connsiteY4" fmla="*/ 323190 h 444006"/>
                  <a:gd name="connsiteX5" fmla="*/ 106633 w 151332"/>
                  <a:gd name="connsiteY5" fmla="*/ 216625 h 444006"/>
                  <a:gd name="connsiteX6" fmla="*/ 68 w 151332"/>
                  <a:gd name="connsiteY6" fmla="*/ 56 h 44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1332" h="444006">
                    <a:moveTo>
                      <a:pt x="68" y="56"/>
                    </a:moveTo>
                    <a:cubicBezTo>
                      <a:pt x="2933" y="-3382"/>
                      <a:pt x="100904" y="150164"/>
                      <a:pt x="123821" y="195999"/>
                    </a:cubicBezTo>
                    <a:cubicBezTo>
                      <a:pt x="146738" y="241834"/>
                      <a:pt x="141009" y="233813"/>
                      <a:pt x="137572" y="275064"/>
                    </a:cubicBezTo>
                    <a:cubicBezTo>
                      <a:pt x="134135" y="316315"/>
                      <a:pt x="100904" y="435485"/>
                      <a:pt x="103196" y="443506"/>
                    </a:cubicBezTo>
                    <a:cubicBezTo>
                      <a:pt x="105488" y="451527"/>
                      <a:pt x="150749" y="361003"/>
                      <a:pt x="151322" y="323190"/>
                    </a:cubicBezTo>
                    <a:cubicBezTo>
                      <a:pt x="151895" y="285377"/>
                      <a:pt x="127831" y="265324"/>
                      <a:pt x="106633" y="216625"/>
                    </a:cubicBezTo>
                    <a:cubicBezTo>
                      <a:pt x="85435" y="167926"/>
                      <a:pt x="-2797" y="3494"/>
                      <a:pt x="68" y="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4" name="フリーフォーム 6203">
                <a:extLst>
                  <a:ext uri="{FF2B5EF4-FFF2-40B4-BE49-F238E27FC236}">
                    <a16:creationId xmlns:a16="http://schemas.microsoft.com/office/drawing/2014/main" id="{99D3CD69-22A0-636B-60C5-46D74E49C903}"/>
                  </a:ext>
                </a:extLst>
              </p:cNvPr>
              <p:cNvSpPr/>
              <p:nvPr/>
            </p:nvSpPr>
            <p:spPr>
              <a:xfrm>
                <a:off x="5752802" y="11910731"/>
                <a:ext cx="131433" cy="386481"/>
              </a:xfrm>
              <a:custGeom>
                <a:avLst/>
                <a:gdLst>
                  <a:gd name="connsiteX0" fmla="*/ 1730 w 131433"/>
                  <a:gd name="connsiteY0" fmla="*/ 532 h 386481"/>
                  <a:gd name="connsiteX1" fmla="*/ 42981 w 131433"/>
                  <a:gd name="connsiteY1" fmla="*/ 196475 h 386481"/>
                  <a:gd name="connsiteX2" fmla="*/ 128921 w 131433"/>
                  <a:gd name="connsiteY2" fmla="*/ 385543 h 386481"/>
                  <a:gd name="connsiteX3" fmla="*/ 97983 w 131433"/>
                  <a:gd name="connsiteY3" fmla="*/ 258352 h 386481"/>
                  <a:gd name="connsiteX4" fmla="*/ 1730 w 131433"/>
                  <a:gd name="connsiteY4" fmla="*/ 532 h 386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433" h="386481">
                    <a:moveTo>
                      <a:pt x="1730" y="532"/>
                    </a:moveTo>
                    <a:cubicBezTo>
                      <a:pt x="-7437" y="-9781"/>
                      <a:pt x="21783" y="132307"/>
                      <a:pt x="42981" y="196475"/>
                    </a:cubicBezTo>
                    <a:cubicBezTo>
                      <a:pt x="64179" y="260643"/>
                      <a:pt x="119754" y="375230"/>
                      <a:pt x="128921" y="385543"/>
                    </a:cubicBezTo>
                    <a:cubicBezTo>
                      <a:pt x="138088" y="395856"/>
                      <a:pt x="120900" y="319083"/>
                      <a:pt x="97983" y="258352"/>
                    </a:cubicBezTo>
                    <a:cubicBezTo>
                      <a:pt x="75066" y="197621"/>
                      <a:pt x="10897" y="10845"/>
                      <a:pt x="1730" y="5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5" name="フリーフォーム 6204">
                <a:extLst>
                  <a:ext uri="{FF2B5EF4-FFF2-40B4-BE49-F238E27FC236}">
                    <a16:creationId xmlns:a16="http://schemas.microsoft.com/office/drawing/2014/main" id="{3CEB9C84-2070-2337-809E-12E622510691}"/>
                  </a:ext>
                </a:extLst>
              </p:cNvPr>
              <p:cNvSpPr/>
              <p:nvPr/>
            </p:nvSpPr>
            <p:spPr>
              <a:xfrm>
                <a:off x="5896589" y="12293182"/>
                <a:ext cx="489978" cy="33938"/>
              </a:xfrm>
              <a:custGeom>
                <a:avLst/>
                <a:gdLst>
                  <a:gd name="connsiteX0" fmla="*/ 5736 w 489978"/>
                  <a:gd name="connsiteY0" fmla="*/ 3593 h 33938"/>
                  <a:gd name="connsiteX1" fmla="*/ 459761 w 489978"/>
                  <a:gd name="connsiteY1" fmla="*/ 418 h 33938"/>
                  <a:gd name="connsiteX2" fmla="*/ 428011 w 489978"/>
                  <a:gd name="connsiteY2" fmla="*/ 3593 h 33938"/>
                  <a:gd name="connsiteX3" fmla="*/ 269261 w 489978"/>
                  <a:gd name="connsiteY3" fmla="*/ 28993 h 33938"/>
                  <a:gd name="connsiteX4" fmla="*/ 374036 w 489978"/>
                  <a:gd name="connsiteY4" fmla="*/ 32168 h 33938"/>
                  <a:gd name="connsiteX5" fmla="*/ 212111 w 489978"/>
                  <a:gd name="connsiteY5" fmla="*/ 32168 h 33938"/>
                  <a:gd name="connsiteX6" fmla="*/ 5736 w 489978"/>
                  <a:gd name="connsiteY6" fmla="*/ 3593 h 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978" h="33938">
                    <a:moveTo>
                      <a:pt x="5736" y="3593"/>
                    </a:moveTo>
                    <a:cubicBezTo>
                      <a:pt x="47011" y="-1699"/>
                      <a:pt x="389382" y="418"/>
                      <a:pt x="459761" y="418"/>
                    </a:cubicBezTo>
                    <a:cubicBezTo>
                      <a:pt x="530140" y="418"/>
                      <a:pt x="459761" y="-1169"/>
                      <a:pt x="428011" y="3593"/>
                    </a:cubicBezTo>
                    <a:cubicBezTo>
                      <a:pt x="396261" y="8355"/>
                      <a:pt x="278257" y="24231"/>
                      <a:pt x="269261" y="28993"/>
                    </a:cubicBezTo>
                    <a:cubicBezTo>
                      <a:pt x="260265" y="33755"/>
                      <a:pt x="383561" y="31639"/>
                      <a:pt x="374036" y="32168"/>
                    </a:cubicBezTo>
                    <a:cubicBezTo>
                      <a:pt x="364511" y="32697"/>
                      <a:pt x="266615" y="35872"/>
                      <a:pt x="212111" y="32168"/>
                    </a:cubicBezTo>
                    <a:cubicBezTo>
                      <a:pt x="157607" y="28464"/>
                      <a:pt x="-35539" y="8885"/>
                      <a:pt x="5736" y="35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6" name="フリーフォーム 6205">
                <a:extLst>
                  <a:ext uri="{FF2B5EF4-FFF2-40B4-BE49-F238E27FC236}">
                    <a16:creationId xmlns:a16="http://schemas.microsoft.com/office/drawing/2014/main" id="{1C5A5332-22DC-8602-2952-F3A686C5FAC3}"/>
                  </a:ext>
                </a:extLst>
              </p:cNvPr>
              <p:cNvSpPr/>
              <p:nvPr/>
            </p:nvSpPr>
            <p:spPr>
              <a:xfrm>
                <a:off x="5854646" y="12293409"/>
                <a:ext cx="537928" cy="223404"/>
              </a:xfrm>
              <a:custGeom>
                <a:avLst/>
                <a:gdLst>
                  <a:gd name="connsiteX0" fmla="*/ 54 w 537928"/>
                  <a:gd name="connsiteY0" fmla="*/ 19241 h 223404"/>
                  <a:gd name="connsiteX1" fmla="*/ 34979 w 537928"/>
                  <a:gd name="connsiteY1" fmla="*/ 73216 h 223404"/>
                  <a:gd name="connsiteX2" fmla="*/ 15929 w 537928"/>
                  <a:gd name="connsiteY2" fmla="*/ 168466 h 223404"/>
                  <a:gd name="connsiteX3" fmla="*/ 88954 w 537928"/>
                  <a:gd name="connsiteY3" fmla="*/ 219266 h 223404"/>
                  <a:gd name="connsiteX4" fmla="*/ 69904 w 537928"/>
                  <a:gd name="connsiteY4" fmla="*/ 203391 h 223404"/>
                  <a:gd name="connsiteX5" fmla="*/ 381054 w 537928"/>
                  <a:gd name="connsiteY5" fmla="*/ 222441 h 223404"/>
                  <a:gd name="connsiteX6" fmla="*/ 533454 w 537928"/>
                  <a:gd name="connsiteY6" fmla="*/ 216091 h 223404"/>
                  <a:gd name="connsiteX7" fmla="*/ 498529 w 537928"/>
                  <a:gd name="connsiteY7" fmla="*/ 177991 h 223404"/>
                  <a:gd name="connsiteX8" fmla="*/ 511229 w 537928"/>
                  <a:gd name="connsiteY8" fmla="*/ 63691 h 223404"/>
                  <a:gd name="connsiteX9" fmla="*/ 492179 w 537928"/>
                  <a:gd name="connsiteY9" fmla="*/ 191 h 223404"/>
                  <a:gd name="connsiteX10" fmla="*/ 489004 w 537928"/>
                  <a:gd name="connsiteY10" fmla="*/ 82741 h 223404"/>
                  <a:gd name="connsiteX11" fmla="*/ 495354 w 537928"/>
                  <a:gd name="connsiteY11" fmla="*/ 187516 h 223404"/>
                  <a:gd name="connsiteX12" fmla="*/ 441379 w 537928"/>
                  <a:gd name="connsiteY12" fmla="*/ 203391 h 223404"/>
                  <a:gd name="connsiteX13" fmla="*/ 69904 w 537928"/>
                  <a:gd name="connsiteY13" fmla="*/ 190691 h 223404"/>
                  <a:gd name="connsiteX14" fmla="*/ 44504 w 537928"/>
                  <a:gd name="connsiteY14" fmla="*/ 168466 h 223404"/>
                  <a:gd name="connsiteX15" fmla="*/ 54 w 537928"/>
                  <a:gd name="connsiteY15" fmla="*/ 19241 h 223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37928" h="223404">
                    <a:moveTo>
                      <a:pt x="54" y="19241"/>
                    </a:moveTo>
                    <a:cubicBezTo>
                      <a:pt x="-1534" y="3366"/>
                      <a:pt x="32333" y="48345"/>
                      <a:pt x="34979" y="73216"/>
                    </a:cubicBezTo>
                    <a:cubicBezTo>
                      <a:pt x="37625" y="98087"/>
                      <a:pt x="6933" y="144124"/>
                      <a:pt x="15929" y="168466"/>
                    </a:cubicBezTo>
                    <a:cubicBezTo>
                      <a:pt x="24925" y="192808"/>
                      <a:pt x="88954" y="219266"/>
                      <a:pt x="88954" y="219266"/>
                    </a:cubicBezTo>
                    <a:cubicBezTo>
                      <a:pt x="97950" y="225087"/>
                      <a:pt x="21221" y="202862"/>
                      <a:pt x="69904" y="203391"/>
                    </a:cubicBezTo>
                    <a:cubicBezTo>
                      <a:pt x="118587" y="203920"/>
                      <a:pt x="303796" y="220324"/>
                      <a:pt x="381054" y="222441"/>
                    </a:cubicBezTo>
                    <a:cubicBezTo>
                      <a:pt x="458312" y="224558"/>
                      <a:pt x="513875" y="223499"/>
                      <a:pt x="533454" y="216091"/>
                    </a:cubicBezTo>
                    <a:cubicBezTo>
                      <a:pt x="553033" y="208683"/>
                      <a:pt x="502233" y="203391"/>
                      <a:pt x="498529" y="177991"/>
                    </a:cubicBezTo>
                    <a:cubicBezTo>
                      <a:pt x="494825" y="152591"/>
                      <a:pt x="512287" y="93324"/>
                      <a:pt x="511229" y="63691"/>
                    </a:cubicBezTo>
                    <a:cubicBezTo>
                      <a:pt x="510171" y="34058"/>
                      <a:pt x="495883" y="-2984"/>
                      <a:pt x="492179" y="191"/>
                    </a:cubicBezTo>
                    <a:cubicBezTo>
                      <a:pt x="488475" y="3366"/>
                      <a:pt x="488475" y="51520"/>
                      <a:pt x="489004" y="82741"/>
                    </a:cubicBezTo>
                    <a:cubicBezTo>
                      <a:pt x="489533" y="113962"/>
                      <a:pt x="503291" y="167408"/>
                      <a:pt x="495354" y="187516"/>
                    </a:cubicBezTo>
                    <a:cubicBezTo>
                      <a:pt x="487417" y="207624"/>
                      <a:pt x="512287" y="202862"/>
                      <a:pt x="441379" y="203391"/>
                    </a:cubicBezTo>
                    <a:cubicBezTo>
                      <a:pt x="370471" y="203920"/>
                      <a:pt x="136050" y="196512"/>
                      <a:pt x="69904" y="190691"/>
                    </a:cubicBezTo>
                    <a:cubicBezTo>
                      <a:pt x="3758" y="184870"/>
                      <a:pt x="49796" y="191749"/>
                      <a:pt x="44504" y="168466"/>
                    </a:cubicBezTo>
                    <a:cubicBezTo>
                      <a:pt x="39212" y="145183"/>
                      <a:pt x="1642" y="35116"/>
                      <a:pt x="54" y="192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7" name="フリーフォーム 6206">
                <a:extLst>
                  <a:ext uri="{FF2B5EF4-FFF2-40B4-BE49-F238E27FC236}">
                    <a16:creationId xmlns:a16="http://schemas.microsoft.com/office/drawing/2014/main" id="{8E9A80CA-4CD0-B951-8D1D-6D86F75E0BE2}"/>
                  </a:ext>
                </a:extLst>
              </p:cNvPr>
              <p:cNvSpPr/>
              <p:nvPr/>
            </p:nvSpPr>
            <p:spPr>
              <a:xfrm>
                <a:off x="5904984" y="12318996"/>
                <a:ext cx="439786" cy="51972"/>
              </a:xfrm>
              <a:custGeom>
                <a:avLst/>
                <a:gdLst>
                  <a:gd name="connsiteX0" fmla="*/ 516 w 439786"/>
                  <a:gd name="connsiteY0" fmla="*/ 15879 h 51972"/>
                  <a:gd name="connsiteX1" fmla="*/ 257691 w 439786"/>
                  <a:gd name="connsiteY1" fmla="*/ 44454 h 51972"/>
                  <a:gd name="connsiteX2" fmla="*/ 438666 w 439786"/>
                  <a:gd name="connsiteY2" fmla="*/ 4 h 51972"/>
                  <a:gd name="connsiteX3" fmla="*/ 327541 w 439786"/>
                  <a:gd name="connsiteY3" fmla="*/ 47629 h 51972"/>
                  <a:gd name="connsiteX4" fmla="*/ 194191 w 439786"/>
                  <a:gd name="connsiteY4" fmla="*/ 47629 h 51972"/>
                  <a:gd name="connsiteX5" fmla="*/ 516 w 439786"/>
                  <a:gd name="connsiteY5" fmla="*/ 15879 h 5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786" h="51972">
                    <a:moveTo>
                      <a:pt x="516" y="15879"/>
                    </a:moveTo>
                    <a:cubicBezTo>
                      <a:pt x="11099" y="15350"/>
                      <a:pt x="184666" y="47100"/>
                      <a:pt x="257691" y="44454"/>
                    </a:cubicBezTo>
                    <a:cubicBezTo>
                      <a:pt x="330716" y="41808"/>
                      <a:pt x="427024" y="-525"/>
                      <a:pt x="438666" y="4"/>
                    </a:cubicBezTo>
                    <a:cubicBezTo>
                      <a:pt x="450308" y="533"/>
                      <a:pt x="368287" y="39692"/>
                      <a:pt x="327541" y="47629"/>
                    </a:cubicBezTo>
                    <a:cubicBezTo>
                      <a:pt x="286795" y="55566"/>
                      <a:pt x="243403" y="50804"/>
                      <a:pt x="194191" y="47629"/>
                    </a:cubicBezTo>
                    <a:cubicBezTo>
                      <a:pt x="144979" y="44454"/>
                      <a:pt x="-10067" y="16408"/>
                      <a:pt x="516" y="158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8" name="フリーフォーム 6207">
                <a:extLst>
                  <a:ext uri="{FF2B5EF4-FFF2-40B4-BE49-F238E27FC236}">
                    <a16:creationId xmlns:a16="http://schemas.microsoft.com/office/drawing/2014/main" id="{582DCA55-3326-60FE-A7EC-085A1DF737A2}"/>
                  </a:ext>
                </a:extLst>
              </p:cNvPr>
              <p:cNvSpPr/>
              <p:nvPr/>
            </p:nvSpPr>
            <p:spPr>
              <a:xfrm>
                <a:off x="5983511" y="11965614"/>
                <a:ext cx="99903" cy="175692"/>
              </a:xfrm>
              <a:custGeom>
                <a:avLst/>
                <a:gdLst>
                  <a:gd name="connsiteX0" fmla="*/ 99789 w 99903"/>
                  <a:gd name="connsiteY0" fmla="*/ 961 h 175692"/>
                  <a:gd name="connsiteX1" fmla="*/ 4539 w 99903"/>
                  <a:gd name="connsiteY1" fmla="*/ 172411 h 175692"/>
                  <a:gd name="connsiteX2" fmla="*/ 23589 w 99903"/>
                  <a:gd name="connsiteY2" fmla="*/ 105736 h 175692"/>
                  <a:gd name="connsiteX3" fmla="*/ 99789 w 99903"/>
                  <a:gd name="connsiteY3" fmla="*/ 961 h 17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903" h="175692">
                    <a:moveTo>
                      <a:pt x="99789" y="961"/>
                    </a:moveTo>
                    <a:cubicBezTo>
                      <a:pt x="96614" y="12074"/>
                      <a:pt x="17239" y="154949"/>
                      <a:pt x="4539" y="172411"/>
                    </a:cubicBezTo>
                    <a:cubicBezTo>
                      <a:pt x="-8161" y="189874"/>
                      <a:pt x="8243" y="133253"/>
                      <a:pt x="23589" y="105736"/>
                    </a:cubicBezTo>
                    <a:cubicBezTo>
                      <a:pt x="38935" y="78219"/>
                      <a:pt x="102964" y="-10152"/>
                      <a:pt x="99789" y="9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09" name="フリーフォーム 6208">
                <a:extLst>
                  <a:ext uri="{FF2B5EF4-FFF2-40B4-BE49-F238E27FC236}">
                    <a16:creationId xmlns:a16="http://schemas.microsoft.com/office/drawing/2014/main" id="{3CB6B0C8-2B4C-072A-87A1-83F036F88208}"/>
                  </a:ext>
                </a:extLst>
              </p:cNvPr>
              <p:cNvSpPr/>
              <p:nvPr/>
            </p:nvSpPr>
            <p:spPr>
              <a:xfrm>
                <a:off x="6235700" y="11950562"/>
                <a:ext cx="110537" cy="302021"/>
              </a:xfrm>
              <a:custGeom>
                <a:avLst/>
                <a:gdLst>
                  <a:gd name="connsiteX0" fmla="*/ 0 w 110537"/>
                  <a:gd name="connsiteY0" fmla="*/ 138 h 302021"/>
                  <a:gd name="connsiteX1" fmla="*/ 107950 w 110537"/>
                  <a:gd name="connsiteY1" fmla="*/ 165238 h 302021"/>
                  <a:gd name="connsiteX2" fmla="*/ 79375 w 110537"/>
                  <a:gd name="connsiteY2" fmla="*/ 301763 h 302021"/>
                  <a:gd name="connsiteX3" fmla="*/ 107950 w 110537"/>
                  <a:gd name="connsiteY3" fmla="*/ 193813 h 302021"/>
                  <a:gd name="connsiteX4" fmla="*/ 0 w 110537"/>
                  <a:gd name="connsiteY4" fmla="*/ 138 h 30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537" h="302021">
                    <a:moveTo>
                      <a:pt x="0" y="138"/>
                    </a:moveTo>
                    <a:cubicBezTo>
                      <a:pt x="0" y="-4624"/>
                      <a:pt x="94721" y="114967"/>
                      <a:pt x="107950" y="165238"/>
                    </a:cubicBezTo>
                    <a:cubicBezTo>
                      <a:pt x="121179" y="215509"/>
                      <a:pt x="79375" y="297001"/>
                      <a:pt x="79375" y="301763"/>
                    </a:cubicBezTo>
                    <a:cubicBezTo>
                      <a:pt x="79375" y="306525"/>
                      <a:pt x="117475" y="244613"/>
                      <a:pt x="107950" y="193813"/>
                    </a:cubicBezTo>
                    <a:cubicBezTo>
                      <a:pt x="98425" y="143013"/>
                      <a:pt x="0" y="4900"/>
                      <a:pt x="0" y="1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10" name="フリーフォーム 6209">
                <a:extLst>
                  <a:ext uri="{FF2B5EF4-FFF2-40B4-BE49-F238E27FC236}">
                    <a16:creationId xmlns:a16="http://schemas.microsoft.com/office/drawing/2014/main" id="{D4EE2AD6-546D-8875-28C4-C93D18358E5D}"/>
                  </a:ext>
                </a:extLst>
              </p:cNvPr>
              <p:cNvSpPr/>
              <p:nvPr/>
            </p:nvSpPr>
            <p:spPr>
              <a:xfrm>
                <a:off x="5644530" y="11941127"/>
                <a:ext cx="225657" cy="389643"/>
              </a:xfrm>
              <a:custGeom>
                <a:avLst/>
                <a:gdLst>
                  <a:gd name="connsiteX0" fmla="*/ 118095 w 225657"/>
                  <a:gd name="connsiteY0" fmla="*/ 48 h 389643"/>
                  <a:gd name="connsiteX1" fmla="*/ 13320 w 225657"/>
                  <a:gd name="connsiteY1" fmla="*/ 155623 h 389643"/>
                  <a:gd name="connsiteX2" fmla="*/ 6970 w 225657"/>
                  <a:gd name="connsiteY2" fmla="*/ 304848 h 389643"/>
                  <a:gd name="connsiteX3" fmla="*/ 64120 w 225657"/>
                  <a:gd name="connsiteY3" fmla="*/ 352473 h 389643"/>
                  <a:gd name="connsiteX4" fmla="*/ 200645 w 225657"/>
                  <a:gd name="connsiteY4" fmla="*/ 377873 h 389643"/>
                  <a:gd name="connsiteX5" fmla="*/ 213345 w 225657"/>
                  <a:gd name="connsiteY5" fmla="*/ 387398 h 389643"/>
                  <a:gd name="connsiteX6" fmla="*/ 67295 w 225657"/>
                  <a:gd name="connsiteY6" fmla="*/ 336598 h 389643"/>
                  <a:gd name="connsiteX7" fmla="*/ 32370 w 225657"/>
                  <a:gd name="connsiteY7" fmla="*/ 311198 h 389643"/>
                  <a:gd name="connsiteX8" fmla="*/ 19670 w 225657"/>
                  <a:gd name="connsiteY8" fmla="*/ 171498 h 389643"/>
                  <a:gd name="connsiteX9" fmla="*/ 118095 w 225657"/>
                  <a:gd name="connsiteY9" fmla="*/ 48 h 389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657" h="389643">
                    <a:moveTo>
                      <a:pt x="118095" y="48"/>
                    </a:moveTo>
                    <a:cubicBezTo>
                      <a:pt x="117037" y="-2598"/>
                      <a:pt x="31841" y="104823"/>
                      <a:pt x="13320" y="155623"/>
                    </a:cubicBezTo>
                    <a:cubicBezTo>
                      <a:pt x="-5201" y="206423"/>
                      <a:pt x="-1497" y="272040"/>
                      <a:pt x="6970" y="304848"/>
                    </a:cubicBezTo>
                    <a:cubicBezTo>
                      <a:pt x="15437" y="337656"/>
                      <a:pt x="31841" y="340302"/>
                      <a:pt x="64120" y="352473"/>
                    </a:cubicBezTo>
                    <a:cubicBezTo>
                      <a:pt x="96399" y="364644"/>
                      <a:pt x="200645" y="377873"/>
                      <a:pt x="200645" y="377873"/>
                    </a:cubicBezTo>
                    <a:cubicBezTo>
                      <a:pt x="225516" y="383694"/>
                      <a:pt x="235570" y="394277"/>
                      <a:pt x="213345" y="387398"/>
                    </a:cubicBezTo>
                    <a:cubicBezTo>
                      <a:pt x="191120" y="380519"/>
                      <a:pt x="97457" y="349298"/>
                      <a:pt x="67295" y="336598"/>
                    </a:cubicBezTo>
                    <a:cubicBezTo>
                      <a:pt x="37132" y="323898"/>
                      <a:pt x="40307" y="338714"/>
                      <a:pt x="32370" y="311198"/>
                    </a:cubicBezTo>
                    <a:cubicBezTo>
                      <a:pt x="24433" y="283682"/>
                      <a:pt x="9616" y="219652"/>
                      <a:pt x="19670" y="171498"/>
                    </a:cubicBezTo>
                    <a:cubicBezTo>
                      <a:pt x="29724" y="123344"/>
                      <a:pt x="119153" y="2694"/>
                      <a:pt x="118095" y="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11" name="フリーフォーム 6210">
                <a:extLst>
                  <a:ext uri="{FF2B5EF4-FFF2-40B4-BE49-F238E27FC236}">
                    <a16:creationId xmlns:a16="http://schemas.microsoft.com/office/drawing/2014/main" id="{BB3DFF02-CCB1-6BDC-EA6B-FF51CDFFD70D}"/>
                  </a:ext>
                </a:extLst>
              </p:cNvPr>
              <p:cNvSpPr/>
              <p:nvPr/>
            </p:nvSpPr>
            <p:spPr>
              <a:xfrm>
                <a:off x="5629312" y="12217390"/>
                <a:ext cx="248015" cy="168385"/>
              </a:xfrm>
              <a:custGeom>
                <a:avLst/>
                <a:gdLst>
                  <a:gd name="connsiteX0" fmla="*/ 3138 w 248015"/>
                  <a:gd name="connsiteY0" fmla="*/ 10 h 168385"/>
                  <a:gd name="connsiteX1" fmla="*/ 12663 w 248015"/>
                  <a:gd name="connsiteY1" fmla="*/ 104785 h 168385"/>
                  <a:gd name="connsiteX2" fmla="*/ 104738 w 248015"/>
                  <a:gd name="connsiteY2" fmla="*/ 146060 h 168385"/>
                  <a:gd name="connsiteX3" fmla="*/ 247613 w 248015"/>
                  <a:gd name="connsiteY3" fmla="*/ 168285 h 168385"/>
                  <a:gd name="connsiteX4" fmla="*/ 57113 w 248015"/>
                  <a:gd name="connsiteY4" fmla="*/ 152410 h 168385"/>
                  <a:gd name="connsiteX5" fmla="*/ 34888 w 248015"/>
                  <a:gd name="connsiteY5" fmla="*/ 111135 h 168385"/>
                  <a:gd name="connsiteX6" fmla="*/ 3138 w 248015"/>
                  <a:gd name="connsiteY6" fmla="*/ 10 h 16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015" h="168385">
                    <a:moveTo>
                      <a:pt x="3138" y="10"/>
                    </a:moveTo>
                    <a:cubicBezTo>
                      <a:pt x="-566" y="-1048"/>
                      <a:pt x="-4270" y="80443"/>
                      <a:pt x="12663" y="104785"/>
                    </a:cubicBezTo>
                    <a:cubicBezTo>
                      <a:pt x="29596" y="129127"/>
                      <a:pt x="65580" y="135477"/>
                      <a:pt x="104738" y="146060"/>
                    </a:cubicBezTo>
                    <a:cubicBezTo>
                      <a:pt x="143896" y="156643"/>
                      <a:pt x="255550" y="167227"/>
                      <a:pt x="247613" y="168285"/>
                    </a:cubicBezTo>
                    <a:cubicBezTo>
                      <a:pt x="239676" y="169343"/>
                      <a:pt x="92567" y="161935"/>
                      <a:pt x="57113" y="152410"/>
                    </a:cubicBezTo>
                    <a:cubicBezTo>
                      <a:pt x="21659" y="142885"/>
                      <a:pt x="40709" y="133360"/>
                      <a:pt x="34888" y="111135"/>
                    </a:cubicBezTo>
                    <a:cubicBezTo>
                      <a:pt x="29067" y="88910"/>
                      <a:pt x="6842" y="1068"/>
                      <a:pt x="3138" y="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12" name="フリーフォーム 6211">
                <a:extLst>
                  <a:ext uri="{FF2B5EF4-FFF2-40B4-BE49-F238E27FC236}">
                    <a16:creationId xmlns:a16="http://schemas.microsoft.com/office/drawing/2014/main" id="{4DC5F247-2F80-27D4-09B5-FD8CC20B5E52}"/>
                  </a:ext>
                </a:extLst>
              </p:cNvPr>
              <p:cNvSpPr/>
              <p:nvPr/>
            </p:nvSpPr>
            <p:spPr>
              <a:xfrm>
                <a:off x="5683042" y="11760081"/>
                <a:ext cx="99076" cy="155920"/>
              </a:xfrm>
              <a:custGeom>
                <a:avLst/>
                <a:gdLst>
                  <a:gd name="connsiteX0" fmla="*/ 41483 w 99076"/>
                  <a:gd name="connsiteY0" fmla="*/ 119 h 155920"/>
                  <a:gd name="connsiteX1" fmla="*/ 208 w 99076"/>
                  <a:gd name="connsiteY1" fmla="*/ 76319 h 155920"/>
                  <a:gd name="connsiteX2" fmla="*/ 28783 w 99076"/>
                  <a:gd name="connsiteY2" fmla="*/ 111244 h 155920"/>
                  <a:gd name="connsiteX3" fmla="*/ 98633 w 99076"/>
                  <a:gd name="connsiteY3" fmla="*/ 155694 h 155920"/>
                  <a:gd name="connsiteX4" fmla="*/ 57358 w 99076"/>
                  <a:gd name="connsiteY4" fmla="*/ 127119 h 155920"/>
                  <a:gd name="connsiteX5" fmla="*/ 31958 w 99076"/>
                  <a:gd name="connsiteY5" fmla="*/ 95369 h 155920"/>
                  <a:gd name="connsiteX6" fmla="*/ 41483 w 99076"/>
                  <a:gd name="connsiteY6" fmla="*/ 119 h 1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076" h="155920">
                    <a:moveTo>
                      <a:pt x="41483" y="119"/>
                    </a:moveTo>
                    <a:cubicBezTo>
                      <a:pt x="36191" y="-3056"/>
                      <a:pt x="2325" y="57798"/>
                      <a:pt x="208" y="76319"/>
                    </a:cubicBezTo>
                    <a:cubicBezTo>
                      <a:pt x="-1909" y="94840"/>
                      <a:pt x="12379" y="98015"/>
                      <a:pt x="28783" y="111244"/>
                    </a:cubicBezTo>
                    <a:cubicBezTo>
                      <a:pt x="45187" y="124473"/>
                      <a:pt x="93871" y="153048"/>
                      <a:pt x="98633" y="155694"/>
                    </a:cubicBezTo>
                    <a:cubicBezTo>
                      <a:pt x="103395" y="158340"/>
                      <a:pt x="68470" y="137173"/>
                      <a:pt x="57358" y="127119"/>
                    </a:cubicBezTo>
                    <a:cubicBezTo>
                      <a:pt x="46246" y="117065"/>
                      <a:pt x="34075" y="111773"/>
                      <a:pt x="31958" y="95369"/>
                    </a:cubicBezTo>
                    <a:cubicBezTo>
                      <a:pt x="29841" y="78965"/>
                      <a:pt x="46775" y="3294"/>
                      <a:pt x="41483" y="1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13" name="フリーフォーム 6212">
                <a:extLst>
                  <a:ext uri="{FF2B5EF4-FFF2-40B4-BE49-F238E27FC236}">
                    <a16:creationId xmlns:a16="http://schemas.microsoft.com/office/drawing/2014/main" id="{FD752061-49CA-419B-BBFD-12561D5811D7}"/>
                  </a:ext>
                </a:extLst>
              </p:cNvPr>
              <p:cNvSpPr/>
              <p:nvPr/>
            </p:nvSpPr>
            <p:spPr>
              <a:xfrm>
                <a:off x="5535164" y="11861435"/>
                <a:ext cx="271962" cy="246464"/>
              </a:xfrm>
              <a:custGeom>
                <a:avLst/>
                <a:gdLst>
                  <a:gd name="connsiteX0" fmla="*/ 271911 w 271962"/>
                  <a:gd name="connsiteY0" fmla="*/ 35290 h 246464"/>
                  <a:gd name="connsiteX1" fmla="*/ 221111 w 271962"/>
                  <a:gd name="connsiteY1" fmla="*/ 365 h 246464"/>
                  <a:gd name="connsiteX2" fmla="*/ 170311 w 271962"/>
                  <a:gd name="connsiteY2" fmla="*/ 60690 h 246464"/>
                  <a:gd name="connsiteX3" fmla="*/ 103636 w 271962"/>
                  <a:gd name="connsiteY3" fmla="*/ 146415 h 246464"/>
                  <a:gd name="connsiteX4" fmla="*/ 2036 w 271962"/>
                  <a:gd name="connsiteY4" fmla="*/ 235315 h 246464"/>
                  <a:gd name="connsiteX5" fmla="*/ 49661 w 271962"/>
                  <a:gd name="connsiteY5" fmla="*/ 222615 h 246464"/>
                  <a:gd name="connsiteX6" fmla="*/ 211586 w 271962"/>
                  <a:gd name="connsiteY6" fmla="*/ 32115 h 246464"/>
                  <a:gd name="connsiteX7" fmla="*/ 271911 w 271962"/>
                  <a:gd name="connsiteY7" fmla="*/ 35290 h 24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962" h="246464">
                    <a:moveTo>
                      <a:pt x="271911" y="35290"/>
                    </a:moveTo>
                    <a:cubicBezTo>
                      <a:pt x="273498" y="29998"/>
                      <a:pt x="238044" y="-3868"/>
                      <a:pt x="221111" y="365"/>
                    </a:cubicBezTo>
                    <a:cubicBezTo>
                      <a:pt x="204178" y="4598"/>
                      <a:pt x="189890" y="36348"/>
                      <a:pt x="170311" y="60690"/>
                    </a:cubicBezTo>
                    <a:cubicBezTo>
                      <a:pt x="150732" y="85032"/>
                      <a:pt x="131682" y="117311"/>
                      <a:pt x="103636" y="146415"/>
                    </a:cubicBezTo>
                    <a:cubicBezTo>
                      <a:pt x="75590" y="175519"/>
                      <a:pt x="11032" y="222615"/>
                      <a:pt x="2036" y="235315"/>
                    </a:cubicBezTo>
                    <a:cubicBezTo>
                      <a:pt x="-6960" y="248015"/>
                      <a:pt x="14736" y="256482"/>
                      <a:pt x="49661" y="222615"/>
                    </a:cubicBezTo>
                    <a:cubicBezTo>
                      <a:pt x="84586" y="188748"/>
                      <a:pt x="178248" y="64923"/>
                      <a:pt x="211586" y="32115"/>
                    </a:cubicBezTo>
                    <a:cubicBezTo>
                      <a:pt x="244923" y="-693"/>
                      <a:pt x="270324" y="40582"/>
                      <a:pt x="271911" y="352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14" name="フリーフォーム 6213">
                <a:extLst>
                  <a:ext uri="{FF2B5EF4-FFF2-40B4-BE49-F238E27FC236}">
                    <a16:creationId xmlns:a16="http://schemas.microsoft.com/office/drawing/2014/main" id="{AD61B6C9-CA9C-B2D4-97FC-2B4516E2DF3A}"/>
                  </a:ext>
                </a:extLst>
              </p:cNvPr>
              <p:cNvSpPr/>
              <p:nvPr/>
            </p:nvSpPr>
            <p:spPr>
              <a:xfrm>
                <a:off x="5702178" y="12112345"/>
                <a:ext cx="69994" cy="143227"/>
              </a:xfrm>
              <a:custGeom>
                <a:avLst/>
                <a:gdLst>
                  <a:gd name="connsiteX0" fmla="*/ 69972 w 69994"/>
                  <a:gd name="connsiteY0" fmla="*/ 280 h 143227"/>
                  <a:gd name="connsiteX1" fmla="*/ 22347 w 69994"/>
                  <a:gd name="connsiteY1" fmla="*/ 51080 h 143227"/>
                  <a:gd name="connsiteX2" fmla="*/ 122 w 69994"/>
                  <a:gd name="connsiteY2" fmla="*/ 143155 h 143227"/>
                  <a:gd name="connsiteX3" fmla="*/ 15997 w 69994"/>
                  <a:gd name="connsiteY3" fmla="*/ 35205 h 143227"/>
                  <a:gd name="connsiteX4" fmla="*/ 69972 w 69994"/>
                  <a:gd name="connsiteY4" fmla="*/ 280 h 14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994" h="143227">
                    <a:moveTo>
                      <a:pt x="69972" y="280"/>
                    </a:moveTo>
                    <a:cubicBezTo>
                      <a:pt x="71030" y="2926"/>
                      <a:pt x="33989" y="27267"/>
                      <a:pt x="22347" y="51080"/>
                    </a:cubicBezTo>
                    <a:cubicBezTo>
                      <a:pt x="10705" y="74893"/>
                      <a:pt x="1180" y="145801"/>
                      <a:pt x="122" y="143155"/>
                    </a:cubicBezTo>
                    <a:cubicBezTo>
                      <a:pt x="-936" y="140509"/>
                      <a:pt x="4884" y="56372"/>
                      <a:pt x="15997" y="35205"/>
                    </a:cubicBezTo>
                    <a:cubicBezTo>
                      <a:pt x="27109" y="14038"/>
                      <a:pt x="68914" y="-2366"/>
                      <a:pt x="69972" y="28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651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スーツ姿の凛々しさをアピールするには、身体の「ココ」の部分が重要です | MEN'S EX ONLINE |" hidden="1">
            <a:extLst>
              <a:ext uri="{FF2B5EF4-FFF2-40B4-BE49-F238E27FC236}">
                <a16:creationId xmlns:a16="http://schemas.microsoft.com/office/drawing/2014/main" id="{10467DA2-03EB-EE5A-2EAC-6024952BD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4" t="5157" r="32624" b="4211"/>
          <a:stretch/>
        </p:blipFill>
        <p:spPr bwMode="auto">
          <a:xfrm>
            <a:off x="2694448" y="0"/>
            <a:ext cx="4361688" cy="127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6" name="グループ化 2155">
            <a:extLst>
              <a:ext uri="{FF2B5EF4-FFF2-40B4-BE49-F238E27FC236}">
                <a16:creationId xmlns:a16="http://schemas.microsoft.com/office/drawing/2014/main" id="{2A9EA2C2-E3F0-1983-4E6E-DC1B2B2A7AFD}"/>
              </a:ext>
            </a:extLst>
          </p:cNvPr>
          <p:cNvGrpSpPr/>
          <p:nvPr/>
        </p:nvGrpSpPr>
        <p:grpSpPr>
          <a:xfrm>
            <a:off x="2995719" y="1243951"/>
            <a:ext cx="3277491" cy="11203379"/>
            <a:chOff x="3038249" y="-78295"/>
            <a:chExt cx="3714075" cy="12695745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43D43CA-9136-3C25-1480-E7AD632F7115}"/>
                </a:ext>
              </a:extLst>
            </p:cNvPr>
            <p:cNvGrpSpPr/>
            <p:nvPr/>
          </p:nvGrpSpPr>
          <p:grpSpPr>
            <a:xfrm>
              <a:off x="3496215" y="-78295"/>
              <a:ext cx="1748786" cy="1768135"/>
              <a:chOff x="2284099" y="176230"/>
              <a:chExt cx="2915340" cy="3180422"/>
            </a:xfrm>
          </p:grpSpPr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8F5FD3FF-0981-9C03-4C30-35EE1093C492}"/>
                  </a:ext>
                </a:extLst>
              </p:cNvPr>
              <p:cNvGrpSpPr/>
              <p:nvPr/>
            </p:nvGrpSpPr>
            <p:grpSpPr>
              <a:xfrm rot="20611682">
                <a:off x="3358103" y="1504463"/>
                <a:ext cx="995491" cy="831271"/>
                <a:chOff x="3341786" y="1371160"/>
                <a:chExt cx="995491" cy="831271"/>
              </a:xfrm>
            </p:grpSpPr>
            <p:sp>
              <p:nvSpPr>
                <p:cNvPr id="41" name="フリーフォーム 40">
                  <a:extLst>
                    <a:ext uri="{FF2B5EF4-FFF2-40B4-BE49-F238E27FC236}">
                      <a16:creationId xmlns:a16="http://schemas.microsoft.com/office/drawing/2014/main" id="{1894008F-A038-32EF-DA64-FF717DE9ECA3}"/>
                    </a:ext>
                  </a:extLst>
                </p:cNvPr>
                <p:cNvSpPr/>
                <p:nvPr/>
              </p:nvSpPr>
              <p:spPr>
                <a:xfrm rot="5200873">
                  <a:off x="3336171" y="1447066"/>
                  <a:ext cx="778607" cy="626795"/>
                </a:xfrm>
                <a:custGeom>
                  <a:avLst/>
                  <a:gdLst>
                    <a:gd name="connsiteX0" fmla="*/ 7177 w 778607"/>
                    <a:gd name="connsiteY0" fmla="*/ 625286 h 626795"/>
                    <a:gd name="connsiteX1" fmla="*/ 57053 w 778607"/>
                    <a:gd name="connsiteY1" fmla="*/ 385880 h 626795"/>
                    <a:gd name="connsiteX2" fmla="*/ 359637 w 778607"/>
                    <a:gd name="connsiteY2" fmla="*/ 106572 h 626795"/>
                    <a:gd name="connsiteX3" fmla="*/ 180082 w 778607"/>
                    <a:gd name="connsiteY3" fmla="*/ 289452 h 626795"/>
                    <a:gd name="connsiteX4" fmla="*/ 482665 w 778607"/>
                    <a:gd name="connsiteY4" fmla="*/ 63346 h 626795"/>
                    <a:gd name="connsiteX5" fmla="*/ 632294 w 778607"/>
                    <a:gd name="connsiteY5" fmla="*/ 40070 h 626795"/>
                    <a:gd name="connsiteX6" fmla="*/ 778598 w 778607"/>
                    <a:gd name="connsiteY6" fmla="*/ 50045 h 626795"/>
                    <a:gd name="connsiteX7" fmla="*/ 638944 w 778607"/>
                    <a:gd name="connsiteY7" fmla="*/ 169 h 626795"/>
                    <a:gd name="connsiteX8" fmla="*/ 492640 w 778607"/>
                    <a:gd name="connsiteY8" fmla="*/ 69996 h 626795"/>
                    <a:gd name="connsiteX9" fmla="*/ 150156 w 778607"/>
                    <a:gd name="connsiteY9" fmla="*/ 269501 h 626795"/>
                    <a:gd name="connsiteX10" fmla="*/ 7177 w 778607"/>
                    <a:gd name="connsiteY10" fmla="*/ 625286 h 626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607" h="626795">
                      <a:moveTo>
                        <a:pt x="7177" y="625286"/>
                      </a:moveTo>
                      <a:cubicBezTo>
                        <a:pt x="-8340" y="644682"/>
                        <a:pt x="-1690" y="472332"/>
                        <a:pt x="57053" y="385880"/>
                      </a:cubicBezTo>
                      <a:cubicBezTo>
                        <a:pt x="115796" y="299428"/>
                        <a:pt x="339132" y="122643"/>
                        <a:pt x="359637" y="106572"/>
                      </a:cubicBezTo>
                      <a:cubicBezTo>
                        <a:pt x="380142" y="90501"/>
                        <a:pt x="159577" y="296656"/>
                        <a:pt x="180082" y="289452"/>
                      </a:cubicBezTo>
                      <a:cubicBezTo>
                        <a:pt x="200587" y="282248"/>
                        <a:pt x="407296" y="104910"/>
                        <a:pt x="482665" y="63346"/>
                      </a:cubicBezTo>
                      <a:cubicBezTo>
                        <a:pt x="558034" y="21782"/>
                        <a:pt x="582972" y="42287"/>
                        <a:pt x="632294" y="40070"/>
                      </a:cubicBezTo>
                      <a:cubicBezTo>
                        <a:pt x="681616" y="37853"/>
                        <a:pt x="777490" y="56695"/>
                        <a:pt x="778598" y="50045"/>
                      </a:cubicBezTo>
                      <a:cubicBezTo>
                        <a:pt x="779706" y="43395"/>
                        <a:pt x="686604" y="-3156"/>
                        <a:pt x="638944" y="169"/>
                      </a:cubicBezTo>
                      <a:cubicBezTo>
                        <a:pt x="591284" y="3494"/>
                        <a:pt x="574105" y="25107"/>
                        <a:pt x="492640" y="69996"/>
                      </a:cubicBezTo>
                      <a:cubicBezTo>
                        <a:pt x="411175" y="114885"/>
                        <a:pt x="233283" y="178615"/>
                        <a:pt x="150156" y="269501"/>
                      </a:cubicBezTo>
                      <a:cubicBezTo>
                        <a:pt x="67029" y="360387"/>
                        <a:pt x="22694" y="605890"/>
                        <a:pt x="7177" y="6252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 41">
                  <a:extLst>
                    <a:ext uri="{FF2B5EF4-FFF2-40B4-BE49-F238E27FC236}">
                      <a16:creationId xmlns:a16="http://schemas.microsoft.com/office/drawing/2014/main" id="{A960DE22-F808-C298-7C79-DEE010021507}"/>
                    </a:ext>
                  </a:extLst>
                </p:cNvPr>
                <p:cNvSpPr/>
                <p:nvPr/>
              </p:nvSpPr>
              <p:spPr>
                <a:xfrm rot="5200873">
                  <a:off x="3221795" y="1518120"/>
                  <a:ext cx="804302" cy="564320"/>
                </a:xfrm>
                <a:custGeom>
                  <a:avLst/>
                  <a:gdLst>
                    <a:gd name="connsiteX0" fmla="*/ 804126 w 804302"/>
                    <a:gd name="connsiteY0" fmla="*/ 1596 h 564320"/>
                    <a:gd name="connsiteX1" fmla="*/ 744275 w 804302"/>
                    <a:gd name="connsiteY1" fmla="*/ 147900 h 564320"/>
                    <a:gd name="connsiteX2" fmla="*/ 418416 w 804302"/>
                    <a:gd name="connsiteY2" fmla="*/ 457133 h 564320"/>
                    <a:gd name="connsiteX3" fmla="*/ 641197 w 804302"/>
                    <a:gd name="connsiteY3" fmla="*/ 274253 h 564320"/>
                    <a:gd name="connsiteX4" fmla="*/ 325313 w 804302"/>
                    <a:gd name="connsiteY4" fmla="*/ 493709 h 564320"/>
                    <a:gd name="connsiteX5" fmla="*/ 152409 w 804302"/>
                    <a:gd name="connsiteY5" fmla="*/ 536935 h 564320"/>
                    <a:gd name="connsiteX6" fmla="*/ 268787 w 804302"/>
                    <a:gd name="connsiteY6" fmla="*/ 540261 h 564320"/>
                    <a:gd name="connsiteX7" fmla="*/ 2779 w 804302"/>
                    <a:gd name="connsiteY7" fmla="*/ 500359 h 564320"/>
                    <a:gd name="connsiteX8" fmla="*/ 122483 w 804302"/>
                    <a:gd name="connsiteY8" fmla="*/ 553561 h 564320"/>
                    <a:gd name="connsiteX9" fmla="*/ 115833 w 804302"/>
                    <a:gd name="connsiteY9" fmla="*/ 536935 h 564320"/>
                    <a:gd name="connsiteX10" fmla="*/ 265462 w 804302"/>
                    <a:gd name="connsiteY10" fmla="*/ 543586 h 564320"/>
                    <a:gd name="connsiteX11" fmla="*/ 644522 w 804302"/>
                    <a:gd name="connsiteY11" fmla="*/ 231027 h 564320"/>
                    <a:gd name="connsiteX12" fmla="*/ 607946 w 804302"/>
                    <a:gd name="connsiteY12" fmla="*/ 257628 h 564320"/>
                    <a:gd name="connsiteX13" fmla="*/ 757575 w 804302"/>
                    <a:gd name="connsiteY13" fmla="*/ 81398 h 564320"/>
                    <a:gd name="connsiteX14" fmla="*/ 804126 w 804302"/>
                    <a:gd name="connsiteY14" fmla="*/ 1596 h 564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04302" h="564320">
                      <a:moveTo>
                        <a:pt x="804126" y="1596"/>
                      </a:moveTo>
                      <a:cubicBezTo>
                        <a:pt x="801909" y="12680"/>
                        <a:pt x="808560" y="71977"/>
                        <a:pt x="744275" y="147900"/>
                      </a:cubicBezTo>
                      <a:cubicBezTo>
                        <a:pt x="679990" y="223823"/>
                        <a:pt x="435596" y="436074"/>
                        <a:pt x="418416" y="457133"/>
                      </a:cubicBezTo>
                      <a:cubicBezTo>
                        <a:pt x="401236" y="478192"/>
                        <a:pt x="656714" y="268157"/>
                        <a:pt x="641197" y="274253"/>
                      </a:cubicBezTo>
                      <a:cubicBezTo>
                        <a:pt x="625680" y="280349"/>
                        <a:pt x="406778" y="449929"/>
                        <a:pt x="325313" y="493709"/>
                      </a:cubicBezTo>
                      <a:cubicBezTo>
                        <a:pt x="243848" y="537489"/>
                        <a:pt x="161830" y="529176"/>
                        <a:pt x="152409" y="536935"/>
                      </a:cubicBezTo>
                      <a:cubicBezTo>
                        <a:pt x="142988" y="544694"/>
                        <a:pt x="293725" y="546357"/>
                        <a:pt x="268787" y="540261"/>
                      </a:cubicBezTo>
                      <a:cubicBezTo>
                        <a:pt x="243849" y="534165"/>
                        <a:pt x="27163" y="498142"/>
                        <a:pt x="2779" y="500359"/>
                      </a:cubicBezTo>
                      <a:cubicBezTo>
                        <a:pt x="-21605" y="502576"/>
                        <a:pt x="122483" y="553561"/>
                        <a:pt x="122483" y="553561"/>
                      </a:cubicBezTo>
                      <a:cubicBezTo>
                        <a:pt x="141325" y="559657"/>
                        <a:pt x="92003" y="538597"/>
                        <a:pt x="115833" y="536935"/>
                      </a:cubicBezTo>
                      <a:cubicBezTo>
                        <a:pt x="139663" y="535273"/>
                        <a:pt x="177347" y="594571"/>
                        <a:pt x="265462" y="543586"/>
                      </a:cubicBezTo>
                      <a:cubicBezTo>
                        <a:pt x="353577" y="492601"/>
                        <a:pt x="587441" y="278687"/>
                        <a:pt x="644522" y="231027"/>
                      </a:cubicBezTo>
                      <a:cubicBezTo>
                        <a:pt x="701603" y="183367"/>
                        <a:pt x="589104" y="282566"/>
                        <a:pt x="607946" y="257628"/>
                      </a:cubicBezTo>
                      <a:cubicBezTo>
                        <a:pt x="626788" y="232690"/>
                        <a:pt x="727649" y="123516"/>
                        <a:pt x="757575" y="81398"/>
                      </a:cubicBezTo>
                      <a:cubicBezTo>
                        <a:pt x="787501" y="39280"/>
                        <a:pt x="806343" y="-9488"/>
                        <a:pt x="804126" y="15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 42">
                  <a:extLst>
                    <a:ext uri="{FF2B5EF4-FFF2-40B4-BE49-F238E27FC236}">
                      <a16:creationId xmlns:a16="http://schemas.microsoft.com/office/drawing/2014/main" id="{83D5C6F0-342C-DF60-187F-3E1C64ECC8D1}"/>
                    </a:ext>
                  </a:extLst>
                </p:cNvPr>
                <p:cNvSpPr/>
                <p:nvPr/>
              </p:nvSpPr>
              <p:spPr>
                <a:xfrm>
                  <a:off x="3986875" y="1960862"/>
                  <a:ext cx="350402" cy="225760"/>
                </a:xfrm>
                <a:custGeom>
                  <a:avLst/>
                  <a:gdLst>
                    <a:gd name="connsiteX0" fmla="*/ 59761 w 350402"/>
                    <a:gd name="connsiteY0" fmla="*/ 942 h 225760"/>
                    <a:gd name="connsiteX1" fmla="*/ 13209 w 350402"/>
                    <a:gd name="connsiteY1" fmla="*/ 107345 h 225760"/>
                    <a:gd name="connsiteX2" fmla="*/ 332418 w 350402"/>
                    <a:gd name="connsiteY2" fmla="*/ 220398 h 225760"/>
                    <a:gd name="connsiteX3" fmla="*/ 282542 w 350402"/>
                    <a:gd name="connsiteY3" fmla="*/ 203772 h 225760"/>
                    <a:gd name="connsiteX4" fmla="*/ 49785 w 350402"/>
                    <a:gd name="connsiteY4" fmla="*/ 170521 h 225760"/>
                    <a:gd name="connsiteX5" fmla="*/ 59761 w 350402"/>
                    <a:gd name="connsiteY5" fmla="*/ 942 h 22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0402" h="225760">
                      <a:moveTo>
                        <a:pt x="59761" y="942"/>
                      </a:moveTo>
                      <a:cubicBezTo>
                        <a:pt x="53665" y="-9587"/>
                        <a:pt x="-32234" y="70769"/>
                        <a:pt x="13209" y="107345"/>
                      </a:cubicBezTo>
                      <a:cubicBezTo>
                        <a:pt x="58652" y="143921"/>
                        <a:pt x="287529" y="204327"/>
                        <a:pt x="332418" y="220398"/>
                      </a:cubicBezTo>
                      <a:cubicBezTo>
                        <a:pt x="377307" y="236469"/>
                        <a:pt x="329647" y="212085"/>
                        <a:pt x="282542" y="203772"/>
                      </a:cubicBezTo>
                      <a:cubicBezTo>
                        <a:pt x="235437" y="195459"/>
                        <a:pt x="88024" y="203218"/>
                        <a:pt x="49785" y="170521"/>
                      </a:cubicBezTo>
                      <a:cubicBezTo>
                        <a:pt x="11546" y="137824"/>
                        <a:pt x="65857" y="11471"/>
                        <a:pt x="59761" y="94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 43">
                  <a:extLst>
                    <a:ext uri="{FF2B5EF4-FFF2-40B4-BE49-F238E27FC236}">
                      <a16:creationId xmlns:a16="http://schemas.microsoft.com/office/drawing/2014/main" id="{AE3CC3C0-1C3F-9FCA-B266-D5E510FFB2AD}"/>
                    </a:ext>
                  </a:extLst>
                </p:cNvPr>
                <p:cNvSpPr/>
                <p:nvPr/>
              </p:nvSpPr>
              <p:spPr>
                <a:xfrm>
                  <a:off x="3805562" y="2134653"/>
                  <a:ext cx="497283" cy="49936"/>
                </a:xfrm>
                <a:custGeom>
                  <a:avLst/>
                  <a:gdLst>
                    <a:gd name="connsiteX0" fmla="*/ 11642 w 497283"/>
                    <a:gd name="connsiteY0" fmla="*/ 55 h 49936"/>
                    <a:gd name="connsiteX1" fmla="*/ 88119 w 497283"/>
                    <a:gd name="connsiteY1" fmla="*/ 39956 h 49936"/>
                    <a:gd name="connsiteX2" fmla="*/ 497106 w 497283"/>
                    <a:gd name="connsiteY2" fmla="*/ 33306 h 49936"/>
                    <a:gd name="connsiteX3" fmla="*/ 141321 w 497283"/>
                    <a:gd name="connsiteY3" fmla="*/ 20006 h 49936"/>
                    <a:gd name="connsiteX4" fmla="*/ 261024 w 497283"/>
                    <a:gd name="connsiteY4" fmla="*/ 49932 h 49936"/>
                    <a:gd name="connsiteX5" fmla="*/ 11642 w 497283"/>
                    <a:gd name="connsiteY5" fmla="*/ 55 h 49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7283" h="49936">
                      <a:moveTo>
                        <a:pt x="11642" y="55"/>
                      </a:moveTo>
                      <a:cubicBezTo>
                        <a:pt x="-17176" y="-1608"/>
                        <a:pt x="7208" y="34414"/>
                        <a:pt x="88119" y="39956"/>
                      </a:cubicBezTo>
                      <a:cubicBezTo>
                        <a:pt x="169030" y="45498"/>
                        <a:pt x="488239" y="36631"/>
                        <a:pt x="497106" y="33306"/>
                      </a:cubicBezTo>
                      <a:cubicBezTo>
                        <a:pt x="505973" y="29981"/>
                        <a:pt x="180668" y="17235"/>
                        <a:pt x="141321" y="20006"/>
                      </a:cubicBezTo>
                      <a:cubicBezTo>
                        <a:pt x="101974" y="22777"/>
                        <a:pt x="278758" y="49378"/>
                        <a:pt x="261024" y="49932"/>
                      </a:cubicBezTo>
                      <a:cubicBezTo>
                        <a:pt x="243290" y="50486"/>
                        <a:pt x="40460" y="1718"/>
                        <a:pt x="11642" y="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D0D6890E-CAF0-002B-8CE7-3B995159DCF5}"/>
                  </a:ext>
                </a:extLst>
              </p:cNvPr>
              <p:cNvSpPr/>
              <p:nvPr/>
            </p:nvSpPr>
            <p:spPr>
              <a:xfrm>
                <a:off x="3218246" y="560114"/>
                <a:ext cx="1105504" cy="1593527"/>
              </a:xfrm>
              <a:custGeom>
                <a:avLst/>
                <a:gdLst>
                  <a:gd name="connsiteX0" fmla="*/ 1101047 w 1105504"/>
                  <a:gd name="connsiteY0" fmla="*/ 1826 h 1593527"/>
                  <a:gd name="connsiteX1" fmla="*/ 668785 w 1105504"/>
                  <a:gd name="connsiteY1" fmla="*/ 138155 h 1593527"/>
                  <a:gd name="connsiteX2" fmla="*/ 256474 w 1105504"/>
                  <a:gd name="connsiteY2" fmla="*/ 430763 h 1593527"/>
                  <a:gd name="connsiteX3" fmla="*/ 326301 w 1105504"/>
                  <a:gd name="connsiteY3" fmla="*/ 344311 h 1593527"/>
                  <a:gd name="connsiteX4" fmla="*/ 143421 w 1105504"/>
                  <a:gd name="connsiteY4" fmla="*/ 660194 h 1593527"/>
                  <a:gd name="connsiteX5" fmla="*/ 27043 w 1105504"/>
                  <a:gd name="connsiteY5" fmla="*/ 952802 h 1593527"/>
                  <a:gd name="connsiteX6" fmla="*/ 63619 w 1105504"/>
                  <a:gd name="connsiteY6" fmla="*/ 799848 h 1593527"/>
                  <a:gd name="connsiteX7" fmla="*/ 27043 w 1105504"/>
                  <a:gd name="connsiteY7" fmla="*/ 1162283 h 1593527"/>
                  <a:gd name="connsiteX8" fmla="*/ 13742 w 1105504"/>
                  <a:gd name="connsiteY8" fmla="*/ 1564619 h 1593527"/>
                  <a:gd name="connsiteX9" fmla="*/ 7092 w 1105504"/>
                  <a:gd name="connsiteY9" fmla="*/ 1481492 h 1593527"/>
                  <a:gd name="connsiteX10" fmla="*/ 23718 w 1105504"/>
                  <a:gd name="connsiteY10" fmla="*/ 843074 h 1593527"/>
                  <a:gd name="connsiteX11" fmla="*/ 259799 w 1105504"/>
                  <a:gd name="connsiteY11" fmla="*/ 467339 h 1593527"/>
                  <a:gd name="connsiteX12" fmla="*/ 199947 w 1105504"/>
                  <a:gd name="connsiteY12" fmla="*/ 490615 h 1593527"/>
                  <a:gd name="connsiteX13" fmla="*/ 442679 w 1105504"/>
                  <a:gd name="connsiteY13" fmla="*/ 237908 h 1593527"/>
                  <a:gd name="connsiteX14" fmla="*/ 386153 w 1105504"/>
                  <a:gd name="connsiteY14" fmla="*/ 227933 h 1593527"/>
                  <a:gd name="connsiteX15" fmla="*/ 1101047 w 1105504"/>
                  <a:gd name="connsiteY15" fmla="*/ 1826 h 159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05504" h="1593527">
                    <a:moveTo>
                      <a:pt x="1101047" y="1826"/>
                    </a:moveTo>
                    <a:cubicBezTo>
                      <a:pt x="1148152" y="-13137"/>
                      <a:pt x="809547" y="66666"/>
                      <a:pt x="668785" y="138155"/>
                    </a:cubicBezTo>
                    <a:cubicBezTo>
                      <a:pt x="528023" y="209644"/>
                      <a:pt x="313555" y="396404"/>
                      <a:pt x="256474" y="430763"/>
                    </a:cubicBezTo>
                    <a:cubicBezTo>
                      <a:pt x="199393" y="465122"/>
                      <a:pt x="345143" y="306073"/>
                      <a:pt x="326301" y="344311"/>
                    </a:cubicBezTo>
                    <a:cubicBezTo>
                      <a:pt x="307459" y="382549"/>
                      <a:pt x="193297" y="558779"/>
                      <a:pt x="143421" y="660194"/>
                    </a:cubicBezTo>
                    <a:cubicBezTo>
                      <a:pt x="93545" y="761609"/>
                      <a:pt x="40343" y="929526"/>
                      <a:pt x="27043" y="952802"/>
                    </a:cubicBezTo>
                    <a:cubicBezTo>
                      <a:pt x="13743" y="976078"/>
                      <a:pt x="63619" y="764935"/>
                      <a:pt x="63619" y="799848"/>
                    </a:cubicBezTo>
                    <a:cubicBezTo>
                      <a:pt x="63619" y="834761"/>
                      <a:pt x="35356" y="1034821"/>
                      <a:pt x="27043" y="1162283"/>
                    </a:cubicBezTo>
                    <a:cubicBezTo>
                      <a:pt x="18730" y="1289745"/>
                      <a:pt x="17067" y="1511418"/>
                      <a:pt x="13742" y="1564619"/>
                    </a:cubicBezTo>
                    <a:cubicBezTo>
                      <a:pt x="10417" y="1617821"/>
                      <a:pt x="5429" y="1601749"/>
                      <a:pt x="7092" y="1481492"/>
                    </a:cubicBezTo>
                    <a:cubicBezTo>
                      <a:pt x="8755" y="1361235"/>
                      <a:pt x="-18400" y="1012100"/>
                      <a:pt x="23718" y="843074"/>
                    </a:cubicBezTo>
                    <a:cubicBezTo>
                      <a:pt x="65836" y="674049"/>
                      <a:pt x="230428" y="526082"/>
                      <a:pt x="259799" y="467339"/>
                    </a:cubicBezTo>
                    <a:cubicBezTo>
                      <a:pt x="289170" y="408596"/>
                      <a:pt x="169467" y="528853"/>
                      <a:pt x="199947" y="490615"/>
                    </a:cubicBezTo>
                    <a:cubicBezTo>
                      <a:pt x="230427" y="452377"/>
                      <a:pt x="411645" y="281688"/>
                      <a:pt x="442679" y="237908"/>
                    </a:cubicBezTo>
                    <a:cubicBezTo>
                      <a:pt x="473713" y="194128"/>
                      <a:pt x="279750" y="266172"/>
                      <a:pt x="386153" y="227933"/>
                    </a:cubicBezTo>
                    <a:cubicBezTo>
                      <a:pt x="492556" y="189695"/>
                      <a:pt x="1053942" y="16789"/>
                      <a:pt x="1101047" y="18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ED7BAE60-0775-4F18-1C97-F2BAFD958E64}"/>
                  </a:ext>
                </a:extLst>
              </p:cNvPr>
              <p:cNvSpPr/>
              <p:nvPr/>
            </p:nvSpPr>
            <p:spPr>
              <a:xfrm>
                <a:off x="3090978" y="176230"/>
                <a:ext cx="1068711" cy="1492991"/>
              </a:xfrm>
              <a:custGeom>
                <a:avLst/>
                <a:gdLst>
                  <a:gd name="connsiteX0" fmla="*/ 1068711 w 1068711"/>
                  <a:gd name="connsiteY0" fmla="*/ 0 h 1492991"/>
                  <a:gd name="connsiteX1" fmla="*/ 563297 w 1068711"/>
                  <a:gd name="connsiteY1" fmla="*/ 285958 h 1492991"/>
                  <a:gd name="connsiteX2" fmla="*/ 796053 w 1068711"/>
                  <a:gd name="connsiteY2" fmla="*/ 139654 h 1492991"/>
                  <a:gd name="connsiteX3" fmla="*/ 397042 w 1068711"/>
                  <a:gd name="connsiteY3" fmla="*/ 432262 h 1492991"/>
                  <a:gd name="connsiteX4" fmla="*/ 124385 w 1068711"/>
                  <a:gd name="connsiteY4" fmla="*/ 834598 h 1492991"/>
                  <a:gd name="connsiteX5" fmla="*/ 177586 w 1068711"/>
                  <a:gd name="connsiteY5" fmla="*/ 784721 h 1492991"/>
                  <a:gd name="connsiteX6" fmla="*/ 47908 w 1068711"/>
                  <a:gd name="connsiteY6" fmla="*/ 1054054 h 1492991"/>
                  <a:gd name="connsiteX7" fmla="*/ 17982 w 1068711"/>
                  <a:gd name="connsiteY7" fmla="*/ 1463040 h 1492991"/>
                  <a:gd name="connsiteX8" fmla="*/ 14657 w 1068711"/>
                  <a:gd name="connsiteY8" fmla="*/ 1376587 h 1492991"/>
                  <a:gd name="connsiteX9" fmla="*/ 210837 w 1068711"/>
                  <a:gd name="connsiteY9" fmla="*/ 698269 h 1492991"/>
                  <a:gd name="connsiteX10" fmla="*/ 137685 w 1068711"/>
                  <a:gd name="connsiteY10" fmla="*/ 798022 h 1492991"/>
                  <a:gd name="connsiteX11" fmla="*/ 393717 w 1068711"/>
                  <a:gd name="connsiteY11" fmla="*/ 375735 h 1492991"/>
                  <a:gd name="connsiteX12" fmla="*/ 367117 w 1068711"/>
                  <a:gd name="connsiteY12" fmla="*/ 405661 h 1492991"/>
                  <a:gd name="connsiteX13" fmla="*/ 746177 w 1068711"/>
                  <a:gd name="connsiteY13" fmla="*/ 119703 h 1492991"/>
                  <a:gd name="connsiteX14" fmla="*/ 676350 w 1068711"/>
                  <a:gd name="connsiteY14" fmla="*/ 139654 h 1492991"/>
                  <a:gd name="connsiteX15" fmla="*/ 1068711 w 1068711"/>
                  <a:gd name="connsiteY15" fmla="*/ 0 h 149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68711" h="1492991">
                    <a:moveTo>
                      <a:pt x="1068711" y="0"/>
                    </a:moveTo>
                    <a:lnTo>
                      <a:pt x="563297" y="285958"/>
                    </a:lnTo>
                    <a:cubicBezTo>
                      <a:pt x="517854" y="309234"/>
                      <a:pt x="823762" y="115270"/>
                      <a:pt x="796053" y="139654"/>
                    </a:cubicBezTo>
                    <a:cubicBezTo>
                      <a:pt x="768344" y="164038"/>
                      <a:pt x="508987" y="316438"/>
                      <a:pt x="397042" y="432262"/>
                    </a:cubicBezTo>
                    <a:cubicBezTo>
                      <a:pt x="285097" y="548086"/>
                      <a:pt x="160961" y="775855"/>
                      <a:pt x="124385" y="834598"/>
                    </a:cubicBezTo>
                    <a:cubicBezTo>
                      <a:pt x="87809" y="893341"/>
                      <a:pt x="190332" y="748145"/>
                      <a:pt x="177586" y="784721"/>
                    </a:cubicBezTo>
                    <a:cubicBezTo>
                      <a:pt x="164840" y="821297"/>
                      <a:pt x="74509" y="941001"/>
                      <a:pt x="47908" y="1054054"/>
                    </a:cubicBezTo>
                    <a:cubicBezTo>
                      <a:pt x="21307" y="1167107"/>
                      <a:pt x="23524" y="1409285"/>
                      <a:pt x="17982" y="1463040"/>
                    </a:cubicBezTo>
                    <a:cubicBezTo>
                      <a:pt x="12440" y="1516795"/>
                      <a:pt x="-17485" y="1504049"/>
                      <a:pt x="14657" y="1376587"/>
                    </a:cubicBezTo>
                    <a:cubicBezTo>
                      <a:pt x="46799" y="1249125"/>
                      <a:pt x="190332" y="794697"/>
                      <a:pt x="210837" y="698269"/>
                    </a:cubicBezTo>
                    <a:cubicBezTo>
                      <a:pt x="231342" y="601842"/>
                      <a:pt x="107205" y="851778"/>
                      <a:pt x="137685" y="798022"/>
                    </a:cubicBezTo>
                    <a:cubicBezTo>
                      <a:pt x="168165" y="744266"/>
                      <a:pt x="355478" y="441129"/>
                      <a:pt x="393717" y="375735"/>
                    </a:cubicBezTo>
                    <a:cubicBezTo>
                      <a:pt x="431956" y="310341"/>
                      <a:pt x="308374" y="448333"/>
                      <a:pt x="367117" y="405661"/>
                    </a:cubicBezTo>
                    <a:cubicBezTo>
                      <a:pt x="425860" y="362989"/>
                      <a:pt x="694638" y="164037"/>
                      <a:pt x="746177" y="119703"/>
                    </a:cubicBezTo>
                    <a:cubicBezTo>
                      <a:pt x="797716" y="75369"/>
                      <a:pt x="676350" y="139654"/>
                      <a:pt x="676350" y="139654"/>
                    </a:cubicBezTo>
                    <a:lnTo>
                      <a:pt x="1068711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5998204C-CCFD-1E56-B879-AB464C21CF01}"/>
                  </a:ext>
                </a:extLst>
              </p:cNvPr>
              <p:cNvSpPr/>
              <p:nvPr/>
            </p:nvSpPr>
            <p:spPr>
              <a:xfrm>
                <a:off x="3078923" y="1632451"/>
                <a:ext cx="202318" cy="1035364"/>
              </a:xfrm>
              <a:custGeom>
                <a:avLst/>
                <a:gdLst>
                  <a:gd name="connsiteX0" fmla="*/ 111 w 202318"/>
                  <a:gd name="connsiteY0" fmla="*/ 169 h 1035364"/>
                  <a:gd name="connsiteX1" fmla="*/ 83238 w 202318"/>
                  <a:gd name="connsiteY1" fmla="*/ 555459 h 1035364"/>
                  <a:gd name="connsiteX2" fmla="*/ 86564 w 202318"/>
                  <a:gd name="connsiteY2" fmla="*/ 502257 h 1035364"/>
                  <a:gd name="connsiteX3" fmla="*/ 189641 w 202318"/>
                  <a:gd name="connsiteY3" fmla="*/ 1007671 h 1035364"/>
                  <a:gd name="connsiteX4" fmla="*/ 189641 w 202318"/>
                  <a:gd name="connsiteY4" fmla="*/ 914569 h 1035364"/>
                  <a:gd name="connsiteX5" fmla="*/ 89889 w 202318"/>
                  <a:gd name="connsiteY5" fmla="*/ 455706 h 1035364"/>
                  <a:gd name="connsiteX6" fmla="*/ 103189 w 202318"/>
                  <a:gd name="connsiteY6" fmla="*/ 495607 h 1035364"/>
                  <a:gd name="connsiteX7" fmla="*/ 111 w 202318"/>
                  <a:gd name="connsiteY7" fmla="*/ 169 h 103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318" h="1035364">
                    <a:moveTo>
                      <a:pt x="111" y="169"/>
                    </a:moveTo>
                    <a:cubicBezTo>
                      <a:pt x="-3214" y="10144"/>
                      <a:pt x="68829" y="471778"/>
                      <a:pt x="83238" y="555459"/>
                    </a:cubicBezTo>
                    <a:cubicBezTo>
                      <a:pt x="97647" y="639140"/>
                      <a:pt x="68830" y="426888"/>
                      <a:pt x="86564" y="502257"/>
                    </a:cubicBezTo>
                    <a:cubicBezTo>
                      <a:pt x="104298" y="577626"/>
                      <a:pt x="172462" y="938952"/>
                      <a:pt x="189641" y="1007671"/>
                    </a:cubicBezTo>
                    <a:cubicBezTo>
                      <a:pt x="206821" y="1076390"/>
                      <a:pt x="206266" y="1006563"/>
                      <a:pt x="189641" y="914569"/>
                    </a:cubicBezTo>
                    <a:cubicBezTo>
                      <a:pt x="173016" y="822575"/>
                      <a:pt x="104298" y="525533"/>
                      <a:pt x="89889" y="455706"/>
                    </a:cubicBezTo>
                    <a:cubicBezTo>
                      <a:pt x="75480" y="385879"/>
                      <a:pt x="117044" y="567651"/>
                      <a:pt x="103189" y="495607"/>
                    </a:cubicBezTo>
                    <a:cubicBezTo>
                      <a:pt x="89334" y="423563"/>
                      <a:pt x="3436" y="-9806"/>
                      <a:pt x="111" y="1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4E954E76-CCC1-934D-6148-A15812C6955A}"/>
                  </a:ext>
                </a:extLst>
              </p:cNvPr>
              <p:cNvSpPr/>
              <p:nvPr/>
            </p:nvSpPr>
            <p:spPr>
              <a:xfrm>
                <a:off x="2993539" y="1792079"/>
                <a:ext cx="193068" cy="476574"/>
              </a:xfrm>
              <a:custGeom>
                <a:avLst/>
                <a:gdLst>
                  <a:gd name="connsiteX0" fmla="*/ 112096 w 193068"/>
                  <a:gd name="connsiteY0" fmla="*/ 145 h 476574"/>
                  <a:gd name="connsiteX1" fmla="*/ 15668 w 193068"/>
                  <a:gd name="connsiteY1" fmla="*/ 133149 h 476574"/>
                  <a:gd name="connsiteX2" fmla="*/ 22318 w 193068"/>
                  <a:gd name="connsiteY2" fmla="*/ 375880 h 476574"/>
                  <a:gd name="connsiteX3" fmla="*/ 25644 w 193068"/>
                  <a:gd name="connsiteY3" fmla="*/ 352605 h 476574"/>
                  <a:gd name="connsiteX4" fmla="*/ 138697 w 193068"/>
                  <a:gd name="connsiteY4" fmla="*/ 475633 h 476574"/>
                  <a:gd name="connsiteX5" fmla="*/ 142022 w 193068"/>
                  <a:gd name="connsiteY5" fmla="*/ 412456 h 476574"/>
                  <a:gd name="connsiteX6" fmla="*/ 188573 w 193068"/>
                  <a:gd name="connsiteY6" fmla="*/ 472308 h 476574"/>
                  <a:gd name="connsiteX7" fmla="*/ 15668 w 193068"/>
                  <a:gd name="connsiteY7" fmla="*/ 326004 h 476574"/>
                  <a:gd name="connsiteX8" fmla="*/ 18993 w 193068"/>
                  <a:gd name="connsiteY8" fmla="*/ 156424 h 476574"/>
                  <a:gd name="connsiteX9" fmla="*/ 112096 w 193068"/>
                  <a:gd name="connsiteY9" fmla="*/ 145 h 47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068" h="476574">
                    <a:moveTo>
                      <a:pt x="112096" y="145"/>
                    </a:moveTo>
                    <a:cubicBezTo>
                      <a:pt x="111542" y="-3734"/>
                      <a:pt x="30631" y="70526"/>
                      <a:pt x="15668" y="133149"/>
                    </a:cubicBezTo>
                    <a:cubicBezTo>
                      <a:pt x="705" y="195772"/>
                      <a:pt x="20655" y="339304"/>
                      <a:pt x="22318" y="375880"/>
                    </a:cubicBezTo>
                    <a:cubicBezTo>
                      <a:pt x="23981" y="412456"/>
                      <a:pt x="6247" y="335980"/>
                      <a:pt x="25644" y="352605"/>
                    </a:cubicBezTo>
                    <a:cubicBezTo>
                      <a:pt x="45040" y="369231"/>
                      <a:pt x="119301" y="465658"/>
                      <a:pt x="138697" y="475633"/>
                    </a:cubicBezTo>
                    <a:cubicBezTo>
                      <a:pt x="158093" y="485608"/>
                      <a:pt x="133709" y="413010"/>
                      <a:pt x="142022" y="412456"/>
                    </a:cubicBezTo>
                    <a:cubicBezTo>
                      <a:pt x="150335" y="411902"/>
                      <a:pt x="209632" y="486717"/>
                      <a:pt x="188573" y="472308"/>
                    </a:cubicBezTo>
                    <a:cubicBezTo>
                      <a:pt x="167514" y="457899"/>
                      <a:pt x="43931" y="378651"/>
                      <a:pt x="15668" y="326004"/>
                    </a:cubicBezTo>
                    <a:cubicBezTo>
                      <a:pt x="-12595" y="273357"/>
                      <a:pt x="2922" y="204638"/>
                      <a:pt x="18993" y="156424"/>
                    </a:cubicBezTo>
                    <a:cubicBezTo>
                      <a:pt x="35064" y="108210"/>
                      <a:pt x="112650" y="4024"/>
                      <a:pt x="112096" y="1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1D71C134-4351-AA18-F3ED-257382871ED2}"/>
                  </a:ext>
                </a:extLst>
              </p:cNvPr>
              <p:cNvSpPr/>
              <p:nvPr/>
            </p:nvSpPr>
            <p:spPr>
              <a:xfrm>
                <a:off x="4245087" y="202467"/>
                <a:ext cx="536025" cy="620817"/>
              </a:xfrm>
              <a:custGeom>
                <a:avLst/>
                <a:gdLst>
                  <a:gd name="connsiteX0" fmla="*/ 1054 w 536025"/>
                  <a:gd name="connsiteY0" fmla="*/ 364 h 620817"/>
                  <a:gd name="connsiteX1" fmla="*/ 423341 w 536025"/>
                  <a:gd name="connsiteY1" fmla="*/ 389399 h 620817"/>
                  <a:gd name="connsiteX2" fmla="*/ 523093 w 536025"/>
                  <a:gd name="connsiteY2" fmla="*/ 612180 h 620817"/>
                  <a:gd name="connsiteX3" fmla="*/ 503143 w 536025"/>
                  <a:gd name="connsiteY3" fmla="*/ 539028 h 620817"/>
                  <a:gd name="connsiteX4" fmla="*/ 237136 w 536025"/>
                  <a:gd name="connsiteY4" fmla="*/ 206519 h 620817"/>
                  <a:gd name="connsiteX5" fmla="*/ 300312 w 536025"/>
                  <a:gd name="connsiteY5" fmla="*/ 316247 h 620817"/>
                  <a:gd name="connsiteX6" fmla="*/ 1054 w 536025"/>
                  <a:gd name="connsiteY6" fmla="*/ 364 h 62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025" h="620817">
                    <a:moveTo>
                      <a:pt x="1054" y="364"/>
                    </a:moveTo>
                    <a:cubicBezTo>
                      <a:pt x="21559" y="12556"/>
                      <a:pt x="336335" y="287430"/>
                      <a:pt x="423341" y="389399"/>
                    </a:cubicBezTo>
                    <a:cubicBezTo>
                      <a:pt x="510348" y="491368"/>
                      <a:pt x="509793" y="587242"/>
                      <a:pt x="523093" y="612180"/>
                    </a:cubicBezTo>
                    <a:cubicBezTo>
                      <a:pt x="536393" y="637118"/>
                      <a:pt x="550802" y="606638"/>
                      <a:pt x="503143" y="539028"/>
                    </a:cubicBezTo>
                    <a:cubicBezTo>
                      <a:pt x="455484" y="471418"/>
                      <a:pt x="270941" y="243649"/>
                      <a:pt x="237136" y="206519"/>
                    </a:cubicBezTo>
                    <a:cubicBezTo>
                      <a:pt x="203331" y="169389"/>
                      <a:pt x="335226" y="346727"/>
                      <a:pt x="300312" y="316247"/>
                    </a:cubicBezTo>
                    <a:cubicBezTo>
                      <a:pt x="265398" y="285767"/>
                      <a:pt x="-19451" y="-11828"/>
                      <a:pt x="1054" y="3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2EA8B2EA-2BFD-BF26-9701-0F921BC197CB}"/>
                  </a:ext>
                </a:extLst>
              </p:cNvPr>
              <p:cNvSpPr/>
              <p:nvPr/>
            </p:nvSpPr>
            <p:spPr>
              <a:xfrm>
                <a:off x="4368685" y="574383"/>
                <a:ext cx="629115" cy="685870"/>
              </a:xfrm>
              <a:custGeom>
                <a:avLst/>
                <a:gdLst>
                  <a:gd name="connsiteX0" fmla="*/ 484 w 629115"/>
                  <a:gd name="connsiteY0" fmla="*/ 858 h 685870"/>
                  <a:gd name="connsiteX1" fmla="*/ 369570 w 629115"/>
                  <a:gd name="connsiteY1" fmla="*/ 200363 h 685870"/>
                  <a:gd name="connsiteX2" fmla="*/ 562425 w 629115"/>
                  <a:gd name="connsiteY2" fmla="*/ 423144 h 685870"/>
                  <a:gd name="connsiteX3" fmla="*/ 628927 w 629115"/>
                  <a:gd name="connsiteY3" fmla="*/ 685826 h 685870"/>
                  <a:gd name="connsiteX4" fmla="*/ 582375 w 629115"/>
                  <a:gd name="connsiteY4" fmla="*/ 403194 h 685870"/>
                  <a:gd name="connsiteX5" fmla="*/ 579050 w 629115"/>
                  <a:gd name="connsiteY5" fmla="*/ 443095 h 685870"/>
                  <a:gd name="connsiteX6" fmla="*/ 269817 w 629115"/>
                  <a:gd name="connsiteY6" fmla="*/ 103936 h 685870"/>
                  <a:gd name="connsiteX7" fmla="*/ 289767 w 629115"/>
                  <a:gd name="connsiteY7" fmla="*/ 127211 h 685870"/>
                  <a:gd name="connsiteX8" fmla="*/ 484 w 629115"/>
                  <a:gd name="connsiteY8" fmla="*/ 858 h 685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115" h="685870">
                    <a:moveTo>
                      <a:pt x="484" y="858"/>
                    </a:moveTo>
                    <a:cubicBezTo>
                      <a:pt x="13784" y="13050"/>
                      <a:pt x="275913" y="129982"/>
                      <a:pt x="369570" y="200363"/>
                    </a:cubicBezTo>
                    <a:cubicBezTo>
                      <a:pt x="463227" y="270744"/>
                      <a:pt x="519199" y="342234"/>
                      <a:pt x="562425" y="423144"/>
                    </a:cubicBezTo>
                    <a:cubicBezTo>
                      <a:pt x="605651" y="504055"/>
                      <a:pt x="625602" y="689151"/>
                      <a:pt x="628927" y="685826"/>
                    </a:cubicBezTo>
                    <a:cubicBezTo>
                      <a:pt x="632252" y="682501"/>
                      <a:pt x="590688" y="443649"/>
                      <a:pt x="582375" y="403194"/>
                    </a:cubicBezTo>
                    <a:cubicBezTo>
                      <a:pt x="574062" y="362739"/>
                      <a:pt x="631143" y="492971"/>
                      <a:pt x="579050" y="443095"/>
                    </a:cubicBezTo>
                    <a:cubicBezTo>
                      <a:pt x="526957" y="393219"/>
                      <a:pt x="318031" y="156583"/>
                      <a:pt x="269817" y="103936"/>
                    </a:cubicBezTo>
                    <a:cubicBezTo>
                      <a:pt x="221603" y="51289"/>
                      <a:pt x="327451" y="144391"/>
                      <a:pt x="289767" y="127211"/>
                    </a:cubicBezTo>
                    <a:cubicBezTo>
                      <a:pt x="252083" y="110031"/>
                      <a:pt x="-12816" y="-11334"/>
                      <a:pt x="484" y="8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54C55BDD-8D4A-6D44-661E-16C53F6F6B31}"/>
                  </a:ext>
                </a:extLst>
              </p:cNvPr>
              <p:cNvSpPr/>
              <p:nvPr/>
            </p:nvSpPr>
            <p:spPr>
              <a:xfrm>
                <a:off x="5007274" y="1103177"/>
                <a:ext cx="184089" cy="1266989"/>
              </a:xfrm>
              <a:custGeom>
                <a:avLst/>
                <a:gdLst>
                  <a:gd name="connsiteX0" fmla="*/ 313 w 184089"/>
                  <a:gd name="connsiteY0" fmla="*/ 753 h 1266989"/>
                  <a:gd name="connsiteX1" fmla="*/ 129991 w 184089"/>
                  <a:gd name="connsiteY1" fmla="*/ 403089 h 1266989"/>
                  <a:gd name="connsiteX2" fmla="*/ 106716 w 184089"/>
                  <a:gd name="connsiteY2" fmla="*/ 948404 h 1266989"/>
                  <a:gd name="connsiteX3" fmla="*/ 126666 w 184089"/>
                  <a:gd name="connsiteY3" fmla="*/ 871927 h 1266989"/>
                  <a:gd name="connsiteX4" fmla="*/ 53514 w 184089"/>
                  <a:gd name="connsiteY4" fmla="*/ 1264288 h 1266989"/>
                  <a:gd name="connsiteX5" fmla="*/ 123341 w 184089"/>
                  <a:gd name="connsiteY5" fmla="*/ 1024881 h 1266989"/>
                  <a:gd name="connsiteX6" fmla="*/ 179868 w 184089"/>
                  <a:gd name="connsiteY6" fmla="*/ 639171 h 1266989"/>
                  <a:gd name="connsiteX7" fmla="*/ 166567 w 184089"/>
                  <a:gd name="connsiteY7" fmla="*/ 665771 h 1266989"/>
                  <a:gd name="connsiteX8" fmla="*/ 60165 w 184089"/>
                  <a:gd name="connsiteY8" fmla="*/ 226859 h 1266989"/>
                  <a:gd name="connsiteX9" fmla="*/ 93415 w 184089"/>
                  <a:gd name="connsiteY9" fmla="*/ 300011 h 1266989"/>
                  <a:gd name="connsiteX10" fmla="*/ 313 w 184089"/>
                  <a:gd name="connsiteY10" fmla="*/ 753 h 126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4089" h="1266989">
                    <a:moveTo>
                      <a:pt x="313" y="753"/>
                    </a:moveTo>
                    <a:cubicBezTo>
                      <a:pt x="6409" y="17933"/>
                      <a:pt x="112257" y="245147"/>
                      <a:pt x="129991" y="403089"/>
                    </a:cubicBezTo>
                    <a:cubicBezTo>
                      <a:pt x="147725" y="561031"/>
                      <a:pt x="107270" y="870264"/>
                      <a:pt x="106716" y="948404"/>
                    </a:cubicBezTo>
                    <a:cubicBezTo>
                      <a:pt x="106162" y="1026544"/>
                      <a:pt x="135533" y="819280"/>
                      <a:pt x="126666" y="871927"/>
                    </a:cubicBezTo>
                    <a:cubicBezTo>
                      <a:pt x="117799" y="924574"/>
                      <a:pt x="54068" y="1238796"/>
                      <a:pt x="53514" y="1264288"/>
                    </a:cubicBezTo>
                    <a:cubicBezTo>
                      <a:pt x="52960" y="1289780"/>
                      <a:pt x="102282" y="1129067"/>
                      <a:pt x="123341" y="1024881"/>
                    </a:cubicBezTo>
                    <a:cubicBezTo>
                      <a:pt x="144400" y="920695"/>
                      <a:pt x="172664" y="699023"/>
                      <a:pt x="179868" y="639171"/>
                    </a:cubicBezTo>
                    <a:cubicBezTo>
                      <a:pt x="187072" y="579319"/>
                      <a:pt x="186517" y="734490"/>
                      <a:pt x="166567" y="665771"/>
                    </a:cubicBezTo>
                    <a:cubicBezTo>
                      <a:pt x="146617" y="597052"/>
                      <a:pt x="72357" y="287819"/>
                      <a:pt x="60165" y="226859"/>
                    </a:cubicBezTo>
                    <a:cubicBezTo>
                      <a:pt x="47973" y="165899"/>
                      <a:pt x="107824" y="334370"/>
                      <a:pt x="93415" y="300011"/>
                    </a:cubicBezTo>
                    <a:cubicBezTo>
                      <a:pt x="79006" y="265652"/>
                      <a:pt x="-5783" y="-16427"/>
                      <a:pt x="313" y="7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4F672448-15DB-585D-8493-99ABBB226120}"/>
                  </a:ext>
                </a:extLst>
              </p:cNvPr>
              <p:cNvSpPr/>
              <p:nvPr/>
            </p:nvSpPr>
            <p:spPr>
              <a:xfrm>
                <a:off x="4681605" y="739789"/>
                <a:ext cx="139086" cy="527632"/>
              </a:xfrm>
              <a:custGeom>
                <a:avLst/>
                <a:gdLst>
                  <a:gd name="connsiteX0" fmla="*/ 3448 w 139086"/>
                  <a:gd name="connsiteY0" fmla="*/ 15007 h 527632"/>
                  <a:gd name="connsiteX1" fmla="*/ 40024 w 139086"/>
                  <a:gd name="connsiteY1" fmla="*/ 51583 h 527632"/>
                  <a:gd name="connsiteX2" fmla="*/ 103201 w 139086"/>
                  <a:gd name="connsiteY2" fmla="*/ 237788 h 527632"/>
                  <a:gd name="connsiteX3" fmla="*/ 106526 w 139086"/>
                  <a:gd name="connsiteY3" fmla="*/ 527071 h 527632"/>
                  <a:gd name="connsiteX4" fmla="*/ 136452 w 139086"/>
                  <a:gd name="connsiteY4" fmla="*/ 314265 h 527632"/>
                  <a:gd name="connsiteX5" fmla="*/ 136452 w 139086"/>
                  <a:gd name="connsiteY5" fmla="*/ 423993 h 527632"/>
                  <a:gd name="connsiteX6" fmla="*/ 126476 w 139086"/>
                  <a:gd name="connsiteY6" fmla="*/ 267714 h 527632"/>
                  <a:gd name="connsiteX7" fmla="*/ 3448 w 139086"/>
                  <a:gd name="connsiteY7" fmla="*/ 15007 h 52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086" h="527632">
                    <a:moveTo>
                      <a:pt x="3448" y="15007"/>
                    </a:moveTo>
                    <a:cubicBezTo>
                      <a:pt x="-10961" y="-21015"/>
                      <a:pt x="23399" y="14453"/>
                      <a:pt x="40024" y="51583"/>
                    </a:cubicBezTo>
                    <a:cubicBezTo>
                      <a:pt x="56650" y="88713"/>
                      <a:pt x="92117" y="158540"/>
                      <a:pt x="103201" y="237788"/>
                    </a:cubicBezTo>
                    <a:cubicBezTo>
                      <a:pt x="114285" y="317036"/>
                      <a:pt x="100984" y="514325"/>
                      <a:pt x="106526" y="527071"/>
                    </a:cubicBezTo>
                    <a:cubicBezTo>
                      <a:pt x="112068" y="539817"/>
                      <a:pt x="131464" y="331445"/>
                      <a:pt x="136452" y="314265"/>
                    </a:cubicBezTo>
                    <a:cubicBezTo>
                      <a:pt x="141440" y="297085"/>
                      <a:pt x="138115" y="431751"/>
                      <a:pt x="136452" y="423993"/>
                    </a:cubicBezTo>
                    <a:cubicBezTo>
                      <a:pt x="134789" y="416235"/>
                      <a:pt x="142547" y="335878"/>
                      <a:pt x="126476" y="267714"/>
                    </a:cubicBezTo>
                    <a:cubicBezTo>
                      <a:pt x="110405" y="199550"/>
                      <a:pt x="17857" y="51029"/>
                      <a:pt x="3448" y="150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BD131383-BB07-88FF-BF19-D81D1CD05C20}"/>
                  </a:ext>
                </a:extLst>
              </p:cNvPr>
              <p:cNvSpPr/>
              <p:nvPr/>
            </p:nvSpPr>
            <p:spPr>
              <a:xfrm>
                <a:off x="4287578" y="1160989"/>
                <a:ext cx="533309" cy="279235"/>
              </a:xfrm>
              <a:custGeom>
                <a:avLst/>
                <a:gdLst>
                  <a:gd name="connsiteX0" fmla="*/ 1789 w 533309"/>
                  <a:gd name="connsiteY0" fmla="*/ 278775 h 279235"/>
                  <a:gd name="connsiteX1" fmla="*/ 530479 w 533309"/>
                  <a:gd name="connsiteY1" fmla="*/ 2793 h 279235"/>
                  <a:gd name="connsiteX2" fmla="*/ 217920 w 533309"/>
                  <a:gd name="connsiteY2" fmla="*/ 132471 h 279235"/>
                  <a:gd name="connsiteX3" fmla="*/ 354249 w 533309"/>
                  <a:gd name="connsiteY3" fmla="*/ 69295 h 279235"/>
                  <a:gd name="connsiteX4" fmla="*/ 1789 w 533309"/>
                  <a:gd name="connsiteY4" fmla="*/ 278775 h 27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309" h="279235">
                    <a:moveTo>
                      <a:pt x="1789" y="278775"/>
                    </a:moveTo>
                    <a:cubicBezTo>
                      <a:pt x="31161" y="267691"/>
                      <a:pt x="494457" y="27177"/>
                      <a:pt x="530479" y="2793"/>
                    </a:cubicBezTo>
                    <a:cubicBezTo>
                      <a:pt x="566501" y="-21591"/>
                      <a:pt x="247292" y="121387"/>
                      <a:pt x="217920" y="132471"/>
                    </a:cubicBezTo>
                    <a:cubicBezTo>
                      <a:pt x="188548" y="143555"/>
                      <a:pt x="394704" y="41032"/>
                      <a:pt x="354249" y="69295"/>
                    </a:cubicBezTo>
                    <a:cubicBezTo>
                      <a:pt x="313794" y="97558"/>
                      <a:pt x="-27583" y="289859"/>
                      <a:pt x="1789" y="2787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B3647900-5CFC-5897-BF92-D9AD3F3E1DE2}"/>
                  </a:ext>
                </a:extLst>
              </p:cNvPr>
              <p:cNvSpPr/>
              <p:nvPr/>
            </p:nvSpPr>
            <p:spPr>
              <a:xfrm>
                <a:off x="4611806" y="1138287"/>
                <a:ext cx="276078" cy="904753"/>
              </a:xfrm>
              <a:custGeom>
                <a:avLst/>
                <a:gdLst>
                  <a:gd name="connsiteX0" fmla="*/ 276078 w 276078"/>
                  <a:gd name="connsiteY0" fmla="*/ 55421 h 904753"/>
                  <a:gd name="connsiteX1" fmla="*/ 252802 w 276078"/>
                  <a:gd name="connsiteY1" fmla="*/ 843467 h 904753"/>
                  <a:gd name="connsiteX2" fmla="*/ 216226 w 276078"/>
                  <a:gd name="connsiteY2" fmla="*/ 853442 h 904753"/>
                  <a:gd name="connsiteX3" fmla="*/ 95 w 276078"/>
                  <a:gd name="connsiteY3" fmla="*/ 856768 h 904753"/>
                  <a:gd name="connsiteX4" fmla="*/ 189625 w 276078"/>
                  <a:gd name="connsiteY4" fmla="*/ 820192 h 904753"/>
                  <a:gd name="connsiteX5" fmla="*/ 252802 w 276078"/>
                  <a:gd name="connsiteY5" fmla="*/ 148523 h 904753"/>
                  <a:gd name="connsiteX6" fmla="*/ 276078 w 276078"/>
                  <a:gd name="connsiteY6" fmla="*/ 55421 h 904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078" h="904753">
                    <a:moveTo>
                      <a:pt x="276078" y="55421"/>
                    </a:moveTo>
                    <a:cubicBezTo>
                      <a:pt x="276078" y="171245"/>
                      <a:pt x="262777" y="710464"/>
                      <a:pt x="252802" y="843467"/>
                    </a:cubicBezTo>
                    <a:cubicBezTo>
                      <a:pt x="242827" y="976471"/>
                      <a:pt x="258344" y="851225"/>
                      <a:pt x="216226" y="853442"/>
                    </a:cubicBezTo>
                    <a:cubicBezTo>
                      <a:pt x="174108" y="855659"/>
                      <a:pt x="4528" y="862310"/>
                      <a:pt x="95" y="856768"/>
                    </a:cubicBezTo>
                    <a:cubicBezTo>
                      <a:pt x="-4338" y="851226"/>
                      <a:pt x="147507" y="938233"/>
                      <a:pt x="189625" y="820192"/>
                    </a:cubicBezTo>
                    <a:cubicBezTo>
                      <a:pt x="231743" y="702151"/>
                      <a:pt x="240610" y="274876"/>
                      <a:pt x="252802" y="148523"/>
                    </a:cubicBezTo>
                    <a:cubicBezTo>
                      <a:pt x="264994" y="22170"/>
                      <a:pt x="276078" y="-60403"/>
                      <a:pt x="276078" y="554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C992B10E-6103-C431-1EF4-E8BE4DC98373}"/>
                  </a:ext>
                </a:extLst>
              </p:cNvPr>
              <p:cNvSpPr/>
              <p:nvPr/>
            </p:nvSpPr>
            <p:spPr>
              <a:xfrm>
                <a:off x="4382434" y="1188210"/>
                <a:ext cx="506195" cy="829240"/>
              </a:xfrm>
              <a:custGeom>
                <a:avLst/>
                <a:gdLst>
                  <a:gd name="connsiteX0" fmla="*/ 505450 w 506195"/>
                  <a:gd name="connsiteY0" fmla="*/ 2173 h 829240"/>
                  <a:gd name="connsiteX1" fmla="*/ 3361 w 506195"/>
                  <a:gd name="connsiteY1" fmla="*/ 211653 h 829240"/>
                  <a:gd name="connsiteX2" fmla="*/ 276018 w 506195"/>
                  <a:gd name="connsiteY2" fmla="*/ 81975 h 829240"/>
                  <a:gd name="connsiteX3" fmla="*/ 66538 w 506195"/>
                  <a:gd name="connsiteY3" fmla="*/ 198353 h 829240"/>
                  <a:gd name="connsiteX4" fmla="*/ 46587 w 506195"/>
                  <a:gd name="connsiteY4" fmla="*/ 344657 h 829240"/>
                  <a:gd name="connsiteX5" fmla="*/ 46587 w 506195"/>
                  <a:gd name="connsiteY5" fmla="*/ 281480 h 829240"/>
                  <a:gd name="connsiteX6" fmla="*/ 109764 w 506195"/>
                  <a:gd name="connsiteY6" fmla="*/ 600689 h 829240"/>
                  <a:gd name="connsiteX7" fmla="*/ 113089 w 506195"/>
                  <a:gd name="connsiteY7" fmla="*/ 431109 h 829240"/>
                  <a:gd name="connsiteX8" fmla="*/ 179591 w 506195"/>
                  <a:gd name="connsiteY8" fmla="*/ 823470 h 829240"/>
                  <a:gd name="connsiteX9" fmla="*/ 152990 w 506195"/>
                  <a:gd name="connsiteY9" fmla="*/ 637265 h 829240"/>
                  <a:gd name="connsiteX10" fmla="*/ 19986 w 506195"/>
                  <a:gd name="connsiteY10" fmla="*/ 258205 h 829240"/>
                  <a:gd name="connsiteX11" fmla="*/ 276018 w 506195"/>
                  <a:gd name="connsiteY11" fmla="*/ 151802 h 829240"/>
                  <a:gd name="connsiteX12" fmla="*/ 119739 w 506195"/>
                  <a:gd name="connsiteY12" fmla="*/ 105250 h 829240"/>
                  <a:gd name="connsiteX13" fmla="*/ 505450 w 506195"/>
                  <a:gd name="connsiteY13" fmla="*/ 2173 h 82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6195" h="829240">
                    <a:moveTo>
                      <a:pt x="505450" y="2173"/>
                    </a:moveTo>
                    <a:cubicBezTo>
                      <a:pt x="486054" y="19907"/>
                      <a:pt x="41600" y="198353"/>
                      <a:pt x="3361" y="211653"/>
                    </a:cubicBezTo>
                    <a:cubicBezTo>
                      <a:pt x="-34878" y="224953"/>
                      <a:pt x="265489" y="84192"/>
                      <a:pt x="276018" y="81975"/>
                    </a:cubicBezTo>
                    <a:cubicBezTo>
                      <a:pt x="286547" y="79758"/>
                      <a:pt x="104776" y="154573"/>
                      <a:pt x="66538" y="198353"/>
                    </a:cubicBezTo>
                    <a:cubicBezTo>
                      <a:pt x="28300" y="242133"/>
                      <a:pt x="49912" y="330803"/>
                      <a:pt x="46587" y="344657"/>
                    </a:cubicBezTo>
                    <a:cubicBezTo>
                      <a:pt x="43262" y="358511"/>
                      <a:pt x="36057" y="238808"/>
                      <a:pt x="46587" y="281480"/>
                    </a:cubicBezTo>
                    <a:cubicBezTo>
                      <a:pt x="57116" y="324152"/>
                      <a:pt x="98680" y="575751"/>
                      <a:pt x="109764" y="600689"/>
                    </a:cubicBezTo>
                    <a:cubicBezTo>
                      <a:pt x="120848" y="625627"/>
                      <a:pt x="101451" y="393979"/>
                      <a:pt x="113089" y="431109"/>
                    </a:cubicBezTo>
                    <a:cubicBezTo>
                      <a:pt x="124727" y="468239"/>
                      <a:pt x="172941" y="789111"/>
                      <a:pt x="179591" y="823470"/>
                    </a:cubicBezTo>
                    <a:cubicBezTo>
                      <a:pt x="186241" y="857829"/>
                      <a:pt x="179591" y="731476"/>
                      <a:pt x="152990" y="637265"/>
                    </a:cubicBezTo>
                    <a:cubicBezTo>
                      <a:pt x="126389" y="543054"/>
                      <a:pt x="-519" y="339115"/>
                      <a:pt x="19986" y="258205"/>
                    </a:cubicBezTo>
                    <a:cubicBezTo>
                      <a:pt x="40491" y="177295"/>
                      <a:pt x="259392" y="177295"/>
                      <a:pt x="276018" y="151802"/>
                    </a:cubicBezTo>
                    <a:cubicBezTo>
                      <a:pt x="292644" y="126309"/>
                      <a:pt x="79838" y="130188"/>
                      <a:pt x="119739" y="105250"/>
                    </a:cubicBezTo>
                    <a:cubicBezTo>
                      <a:pt x="159640" y="80312"/>
                      <a:pt x="524846" y="-15561"/>
                      <a:pt x="505450" y="217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CC09ACB8-779E-132A-18BD-084DC28050F4}"/>
                  </a:ext>
                </a:extLst>
              </p:cNvPr>
              <p:cNvSpPr/>
              <p:nvPr/>
            </p:nvSpPr>
            <p:spPr>
              <a:xfrm>
                <a:off x="4269230" y="1466231"/>
                <a:ext cx="293779" cy="697548"/>
              </a:xfrm>
              <a:custGeom>
                <a:avLst/>
                <a:gdLst>
                  <a:gd name="connsiteX0" fmla="*/ 6837 w 293779"/>
                  <a:gd name="connsiteY0" fmla="*/ 6784 h 697548"/>
                  <a:gd name="connsiteX1" fmla="*/ 272844 w 293779"/>
                  <a:gd name="connsiteY1" fmla="*/ 648527 h 697548"/>
                  <a:gd name="connsiteX2" fmla="*/ 252894 w 293779"/>
                  <a:gd name="connsiteY2" fmla="*/ 605301 h 697548"/>
                  <a:gd name="connsiteX3" fmla="*/ 63363 w 293779"/>
                  <a:gd name="connsiteY3" fmla="*/ 222915 h 697548"/>
                  <a:gd name="connsiteX4" fmla="*/ 76664 w 293779"/>
                  <a:gd name="connsiteY4" fmla="*/ 306042 h 697548"/>
                  <a:gd name="connsiteX5" fmla="*/ 6837 w 293779"/>
                  <a:gd name="connsiteY5" fmla="*/ 6784 h 697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779" h="697548">
                    <a:moveTo>
                      <a:pt x="6837" y="6784"/>
                    </a:moveTo>
                    <a:cubicBezTo>
                      <a:pt x="39534" y="63865"/>
                      <a:pt x="231835" y="548774"/>
                      <a:pt x="272844" y="648527"/>
                    </a:cubicBezTo>
                    <a:cubicBezTo>
                      <a:pt x="313854" y="748280"/>
                      <a:pt x="287808" y="676236"/>
                      <a:pt x="252894" y="605301"/>
                    </a:cubicBezTo>
                    <a:cubicBezTo>
                      <a:pt x="217981" y="534366"/>
                      <a:pt x="92735" y="272792"/>
                      <a:pt x="63363" y="222915"/>
                    </a:cubicBezTo>
                    <a:cubicBezTo>
                      <a:pt x="33991" y="173038"/>
                      <a:pt x="84422" y="341510"/>
                      <a:pt x="76664" y="306042"/>
                    </a:cubicBezTo>
                    <a:cubicBezTo>
                      <a:pt x="68906" y="270574"/>
                      <a:pt x="-25860" y="-50297"/>
                      <a:pt x="6837" y="67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4E42AF3C-0780-EFE8-EFA8-FAD58B79067C}"/>
                  </a:ext>
                </a:extLst>
              </p:cNvPr>
              <p:cNvSpPr/>
              <p:nvPr/>
            </p:nvSpPr>
            <p:spPr>
              <a:xfrm>
                <a:off x="4525283" y="1345359"/>
                <a:ext cx="279038" cy="577217"/>
              </a:xfrm>
              <a:custGeom>
                <a:avLst/>
                <a:gdLst>
                  <a:gd name="connsiteX0" fmla="*/ 166 w 279038"/>
                  <a:gd name="connsiteY0" fmla="*/ 134306 h 577217"/>
                  <a:gd name="connsiteX1" fmla="*/ 262848 w 279038"/>
                  <a:gd name="connsiteY1" fmla="*/ 21253 h 577217"/>
                  <a:gd name="connsiteX2" fmla="*/ 246222 w 279038"/>
                  <a:gd name="connsiteY2" fmla="*/ 24578 h 577217"/>
                  <a:gd name="connsiteX3" fmla="*/ 209646 w 279038"/>
                  <a:gd name="connsiteY3" fmla="*/ 134306 h 577217"/>
                  <a:gd name="connsiteX4" fmla="*/ 222947 w 279038"/>
                  <a:gd name="connsiteY4" fmla="*/ 91080 h 577217"/>
                  <a:gd name="connsiteX5" fmla="*/ 256198 w 279038"/>
                  <a:gd name="connsiteY5" fmla="*/ 529992 h 577217"/>
                  <a:gd name="connsiteX6" fmla="*/ 209646 w 279038"/>
                  <a:gd name="connsiteY6" fmla="*/ 563243 h 577217"/>
                  <a:gd name="connsiteX7" fmla="*/ 103244 w 279038"/>
                  <a:gd name="connsiteY7" fmla="*/ 576544 h 577217"/>
                  <a:gd name="connsiteX8" fmla="*/ 212972 w 279038"/>
                  <a:gd name="connsiteY8" fmla="*/ 553268 h 577217"/>
                  <a:gd name="connsiteX9" fmla="*/ 269498 w 279038"/>
                  <a:gd name="connsiteY9" fmla="*/ 377038 h 577217"/>
                  <a:gd name="connsiteX10" fmla="*/ 239572 w 279038"/>
                  <a:gd name="connsiteY10" fmla="*/ 41204 h 577217"/>
                  <a:gd name="connsiteX11" fmla="*/ 222947 w 279038"/>
                  <a:gd name="connsiteY11" fmla="*/ 14603 h 577217"/>
                  <a:gd name="connsiteX12" fmla="*/ 166 w 279038"/>
                  <a:gd name="connsiteY12" fmla="*/ 134306 h 577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38" h="577217">
                    <a:moveTo>
                      <a:pt x="166" y="134306"/>
                    </a:moveTo>
                    <a:cubicBezTo>
                      <a:pt x="6816" y="135414"/>
                      <a:pt x="262848" y="21253"/>
                      <a:pt x="262848" y="21253"/>
                    </a:cubicBezTo>
                    <a:cubicBezTo>
                      <a:pt x="303857" y="2965"/>
                      <a:pt x="255089" y="5736"/>
                      <a:pt x="246222" y="24578"/>
                    </a:cubicBezTo>
                    <a:cubicBezTo>
                      <a:pt x="237355" y="43420"/>
                      <a:pt x="213525" y="123222"/>
                      <a:pt x="209646" y="134306"/>
                    </a:cubicBezTo>
                    <a:cubicBezTo>
                      <a:pt x="205767" y="145390"/>
                      <a:pt x="215188" y="25132"/>
                      <a:pt x="222947" y="91080"/>
                    </a:cubicBezTo>
                    <a:cubicBezTo>
                      <a:pt x="230706" y="157028"/>
                      <a:pt x="258415" y="451298"/>
                      <a:pt x="256198" y="529992"/>
                    </a:cubicBezTo>
                    <a:cubicBezTo>
                      <a:pt x="253981" y="608686"/>
                      <a:pt x="235138" y="555484"/>
                      <a:pt x="209646" y="563243"/>
                    </a:cubicBezTo>
                    <a:cubicBezTo>
                      <a:pt x="184154" y="571002"/>
                      <a:pt x="102690" y="578207"/>
                      <a:pt x="103244" y="576544"/>
                    </a:cubicBezTo>
                    <a:cubicBezTo>
                      <a:pt x="103798" y="574882"/>
                      <a:pt x="185263" y="586519"/>
                      <a:pt x="212972" y="553268"/>
                    </a:cubicBezTo>
                    <a:cubicBezTo>
                      <a:pt x="240681" y="520017"/>
                      <a:pt x="265065" y="462382"/>
                      <a:pt x="269498" y="377038"/>
                    </a:cubicBezTo>
                    <a:cubicBezTo>
                      <a:pt x="273931" y="291694"/>
                      <a:pt x="247330" y="101610"/>
                      <a:pt x="239572" y="41204"/>
                    </a:cubicBezTo>
                    <a:cubicBezTo>
                      <a:pt x="231814" y="-19202"/>
                      <a:pt x="257306" y="749"/>
                      <a:pt x="222947" y="14603"/>
                    </a:cubicBezTo>
                    <a:cubicBezTo>
                      <a:pt x="188588" y="28457"/>
                      <a:pt x="-6484" y="133198"/>
                      <a:pt x="166" y="1343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D5C3A535-E2EB-BF82-E55C-8CFAC476E6EA}"/>
                  </a:ext>
                </a:extLst>
              </p:cNvPr>
              <p:cNvSpPr/>
              <p:nvPr/>
            </p:nvSpPr>
            <p:spPr>
              <a:xfrm>
                <a:off x="3769560" y="2092541"/>
                <a:ext cx="1095277" cy="1264111"/>
              </a:xfrm>
              <a:custGeom>
                <a:avLst/>
                <a:gdLst>
                  <a:gd name="connsiteX0" fmla="*/ 1095048 w 1095277"/>
                  <a:gd name="connsiteY0" fmla="*/ 5591 h 1264111"/>
                  <a:gd name="connsiteX1" fmla="*/ 888892 w 1095277"/>
                  <a:gd name="connsiteY1" fmla="*/ 693885 h 1264111"/>
                  <a:gd name="connsiteX2" fmla="*/ 928793 w 1095277"/>
                  <a:gd name="connsiteY2" fmla="*/ 600783 h 1264111"/>
                  <a:gd name="connsiteX3" fmla="*/ 812415 w 1095277"/>
                  <a:gd name="connsiteY3" fmla="*/ 830214 h 1264111"/>
                  <a:gd name="connsiteX4" fmla="*/ 440005 w 1095277"/>
                  <a:gd name="connsiteY4" fmla="*/ 1079596 h 1264111"/>
                  <a:gd name="connsiteX5" fmla="*/ 193948 w 1095277"/>
                  <a:gd name="connsiteY5" fmla="*/ 1185999 h 1264111"/>
                  <a:gd name="connsiteX6" fmla="*/ 619560 w 1095277"/>
                  <a:gd name="connsiteY6" fmla="*/ 969868 h 1264111"/>
                  <a:gd name="connsiteX7" fmla="*/ 1093 w 1095277"/>
                  <a:gd name="connsiteY7" fmla="*/ 1262476 h 1264111"/>
                  <a:gd name="connsiteX8" fmla="*/ 802440 w 1095277"/>
                  <a:gd name="connsiteY8" fmla="*/ 810263 h 1264111"/>
                  <a:gd name="connsiteX9" fmla="*/ 925468 w 1095277"/>
                  <a:gd name="connsiteY9" fmla="*/ 298199 h 1264111"/>
                  <a:gd name="connsiteX10" fmla="*/ 928793 w 1095277"/>
                  <a:gd name="connsiteY10" fmla="*/ 364701 h 1264111"/>
                  <a:gd name="connsiteX11" fmla="*/ 1095048 w 1095277"/>
                  <a:gd name="connsiteY11" fmla="*/ 5591 h 126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5277" h="1264111">
                    <a:moveTo>
                      <a:pt x="1095048" y="5591"/>
                    </a:moveTo>
                    <a:cubicBezTo>
                      <a:pt x="1088398" y="60455"/>
                      <a:pt x="916601" y="594686"/>
                      <a:pt x="888892" y="693885"/>
                    </a:cubicBezTo>
                    <a:cubicBezTo>
                      <a:pt x="861183" y="793084"/>
                      <a:pt x="941539" y="578062"/>
                      <a:pt x="928793" y="600783"/>
                    </a:cubicBezTo>
                    <a:cubicBezTo>
                      <a:pt x="916047" y="623504"/>
                      <a:pt x="893880" y="750412"/>
                      <a:pt x="812415" y="830214"/>
                    </a:cubicBezTo>
                    <a:cubicBezTo>
                      <a:pt x="730950" y="910016"/>
                      <a:pt x="543083" y="1020299"/>
                      <a:pt x="440005" y="1079596"/>
                    </a:cubicBezTo>
                    <a:cubicBezTo>
                      <a:pt x="336927" y="1138893"/>
                      <a:pt x="164022" y="1204287"/>
                      <a:pt x="193948" y="1185999"/>
                    </a:cubicBezTo>
                    <a:cubicBezTo>
                      <a:pt x="223874" y="1167711"/>
                      <a:pt x="651702" y="957122"/>
                      <a:pt x="619560" y="969868"/>
                    </a:cubicBezTo>
                    <a:cubicBezTo>
                      <a:pt x="587418" y="982614"/>
                      <a:pt x="-29387" y="1289077"/>
                      <a:pt x="1093" y="1262476"/>
                    </a:cubicBezTo>
                    <a:cubicBezTo>
                      <a:pt x="31573" y="1235875"/>
                      <a:pt x="648378" y="970976"/>
                      <a:pt x="802440" y="810263"/>
                    </a:cubicBezTo>
                    <a:cubicBezTo>
                      <a:pt x="956502" y="649550"/>
                      <a:pt x="904409" y="372459"/>
                      <a:pt x="925468" y="298199"/>
                    </a:cubicBezTo>
                    <a:cubicBezTo>
                      <a:pt x="946527" y="223939"/>
                      <a:pt x="895542" y="412915"/>
                      <a:pt x="928793" y="364701"/>
                    </a:cubicBezTo>
                    <a:cubicBezTo>
                      <a:pt x="962044" y="316487"/>
                      <a:pt x="1101698" y="-49273"/>
                      <a:pt x="1095048" y="55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FD290AFB-D92A-BB3F-CBDD-C19C80EC37DF}"/>
                  </a:ext>
                </a:extLst>
              </p:cNvPr>
              <p:cNvSpPr/>
              <p:nvPr/>
            </p:nvSpPr>
            <p:spPr>
              <a:xfrm>
                <a:off x="4818404" y="1195119"/>
                <a:ext cx="254568" cy="944409"/>
              </a:xfrm>
              <a:custGeom>
                <a:avLst/>
                <a:gdLst>
                  <a:gd name="connsiteX0" fmla="*/ 209133 w 254568"/>
                  <a:gd name="connsiteY0" fmla="*/ 5239 h 944409"/>
                  <a:gd name="connsiteX1" fmla="*/ 162582 w 254568"/>
                  <a:gd name="connsiteY1" fmla="*/ 500677 h 944409"/>
                  <a:gd name="connsiteX2" fmla="*/ 239059 w 254568"/>
                  <a:gd name="connsiteY2" fmla="*/ 417550 h 944409"/>
                  <a:gd name="connsiteX3" fmla="*/ 16278 w 254568"/>
                  <a:gd name="connsiteY3" fmla="*/ 916314 h 944409"/>
                  <a:gd name="connsiteX4" fmla="*/ 42879 w 254568"/>
                  <a:gd name="connsiteY4" fmla="*/ 836512 h 944409"/>
                  <a:gd name="connsiteX5" fmla="*/ 249035 w 254568"/>
                  <a:gd name="connsiteY5" fmla="*/ 457451 h 944409"/>
                  <a:gd name="connsiteX6" fmla="*/ 199158 w 254568"/>
                  <a:gd name="connsiteY6" fmla="*/ 504002 h 944409"/>
                  <a:gd name="connsiteX7" fmla="*/ 239059 w 254568"/>
                  <a:gd name="connsiteY7" fmla="*/ 297847 h 944409"/>
                  <a:gd name="connsiteX8" fmla="*/ 199158 w 254568"/>
                  <a:gd name="connsiteY8" fmla="*/ 241320 h 944409"/>
                  <a:gd name="connsiteX9" fmla="*/ 209133 w 254568"/>
                  <a:gd name="connsiteY9" fmla="*/ 5239 h 94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4568" h="944409">
                    <a:moveTo>
                      <a:pt x="209133" y="5239"/>
                    </a:moveTo>
                    <a:cubicBezTo>
                      <a:pt x="203037" y="48465"/>
                      <a:pt x="157594" y="431959"/>
                      <a:pt x="162582" y="500677"/>
                    </a:cubicBezTo>
                    <a:cubicBezTo>
                      <a:pt x="167570" y="569395"/>
                      <a:pt x="263443" y="348277"/>
                      <a:pt x="239059" y="417550"/>
                    </a:cubicBezTo>
                    <a:cubicBezTo>
                      <a:pt x="214675" y="486823"/>
                      <a:pt x="48975" y="846487"/>
                      <a:pt x="16278" y="916314"/>
                    </a:cubicBezTo>
                    <a:cubicBezTo>
                      <a:pt x="-16419" y="986141"/>
                      <a:pt x="4086" y="912989"/>
                      <a:pt x="42879" y="836512"/>
                    </a:cubicBezTo>
                    <a:cubicBezTo>
                      <a:pt x="81672" y="760035"/>
                      <a:pt x="222989" y="512869"/>
                      <a:pt x="249035" y="457451"/>
                    </a:cubicBezTo>
                    <a:cubicBezTo>
                      <a:pt x="275081" y="402033"/>
                      <a:pt x="200821" y="530603"/>
                      <a:pt x="199158" y="504002"/>
                    </a:cubicBezTo>
                    <a:cubicBezTo>
                      <a:pt x="197495" y="477401"/>
                      <a:pt x="239059" y="341627"/>
                      <a:pt x="239059" y="297847"/>
                    </a:cubicBezTo>
                    <a:cubicBezTo>
                      <a:pt x="239059" y="254067"/>
                      <a:pt x="202483" y="283438"/>
                      <a:pt x="199158" y="241320"/>
                    </a:cubicBezTo>
                    <a:cubicBezTo>
                      <a:pt x="195833" y="199202"/>
                      <a:pt x="215229" y="-37987"/>
                      <a:pt x="209133" y="52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B7CF1416-7727-9E30-646F-9CACD85CCB90}"/>
                  </a:ext>
                </a:extLst>
              </p:cNvPr>
              <p:cNvSpPr/>
              <p:nvPr/>
            </p:nvSpPr>
            <p:spPr>
              <a:xfrm>
                <a:off x="4581974" y="2363888"/>
                <a:ext cx="418968" cy="628787"/>
              </a:xfrm>
              <a:custGeom>
                <a:avLst/>
                <a:gdLst>
                  <a:gd name="connsiteX0" fmla="*/ 418963 w 418968"/>
                  <a:gd name="connsiteY0" fmla="*/ 3577 h 628787"/>
                  <a:gd name="connsiteX1" fmla="*/ 222782 w 418968"/>
                  <a:gd name="connsiteY1" fmla="*/ 442489 h 628787"/>
                  <a:gd name="connsiteX2" fmla="*/ 1 w 418968"/>
                  <a:gd name="connsiteY2" fmla="*/ 628694 h 628787"/>
                  <a:gd name="connsiteX3" fmla="*/ 219457 w 418968"/>
                  <a:gd name="connsiteY3" fmla="*/ 422538 h 628787"/>
                  <a:gd name="connsiteX4" fmla="*/ 319210 w 418968"/>
                  <a:gd name="connsiteY4" fmla="*/ 156531 h 628787"/>
                  <a:gd name="connsiteX5" fmla="*/ 229433 w 418968"/>
                  <a:gd name="connsiteY5" fmla="*/ 229683 h 628787"/>
                  <a:gd name="connsiteX6" fmla="*/ 418963 w 418968"/>
                  <a:gd name="connsiteY6" fmla="*/ 3577 h 628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8968" h="628787">
                    <a:moveTo>
                      <a:pt x="418963" y="3577"/>
                    </a:moveTo>
                    <a:cubicBezTo>
                      <a:pt x="417854" y="39045"/>
                      <a:pt x="292609" y="338303"/>
                      <a:pt x="222782" y="442489"/>
                    </a:cubicBezTo>
                    <a:cubicBezTo>
                      <a:pt x="152955" y="546675"/>
                      <a:pt x="555" y="632019"/>
                      <a:pt x="1" y="628694"/>
                    </a:cubicBezTo>
                    <a:cubicBezTo>
                      <a:pt x="-553" y="625369"/>
                      <a:pt x="166256" y="501232"/>
                      <a:pt x="219457" y="422538"/>
                    </a:cubicBezTo>
                    <a:cubicBezTo>
                      <a:pt x="272658" y="343844"/>
                      <a:pt x="317547" y="188673"/>
                      <a:pt x="319210" y="156531"/>
                    </a:cubicBezTo>
                    <a:cubicBezTo>
                      <a:pt x="320873" y="124389"/>
                      <a:pt x="206157" y="251850"/>
                      <a:pt x="229433" y="229683"/>
                    </a:cubicBezTo>
                    <a:cubicBezTo>
                      <a:pt x="252709" y="207516"/>
                      <a:pt x="420072" y="-31891"/>
                      <a:pt x="418963" y="35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8212171A-7461-3AD4-1526-EFC32D6E41AE}"/>
                  </a:ext>
                </a:extLst>
              </p:cNvPr>
              <p:cNvSpPr/>
              <p:nvPr/>
            </p:nvSpPr>
            <p:spPr>
              <a:xfrm>
                <a:off x="4981173" y="2357377"/>
                <a:ext cx="218266" cy="892797"/>
              </a:xfrm>
              <a:custGeom>
                <a:avLst/>
                <a:gdLst>
                  <a:gd name="connsiteX0" fmla="*/ 79615 w 218266"/>
                  <a:gd name="connsiteY0" fmla="*/ 3438 h 892797"/>
                  <a:gd name="connsiteX1" fmla="*/ 49690 w 218266"/>
                  <a:gd name="connsiteY1" fmla="*/ 455650 h 892797"/>
                  <a:gd name="connsiteX2" fmla="*/ 205969 w 218266"/>
                  <a:gd name="connsiteY2" fmla="*/ 867961 h 892797"/>
                  <a:gd name="connsiteX3" fmla="*/ 186018 w 218266"/>
                  <a:gd name="connsiteY3" fmla="*/ 811435 h 892797"/>
                  <a:gd name="connsiteX4" fmla="*/ 9788 w 218266"/>
                  <a:gd name="connsiteY4" fmla="*/ 522152 h 892797"/>
                  <a:gd name="connsiteX5" fmla="*/ 29739 w 218266"/>
                  <a:gd name="connsiteY5" fmla="*/ 595304 h 892797"/>
                  <a:gd name="connsiteX6" fmla="*/ 89591 w 218266"/>
                  <a:gd name="connsiteY6" fmla="*/ 202943 h 892797"/>
                  <a:gd name="connsiteX7" fmla="*/ 72965 w 218266"/>
                  <a:gd name="connsiteY7" fmla="*/ 246169 h 892797"/>
                  <a:gd name="connsiteX8" fmla="*/ 79615 w 218266"/>
                  <a:gd name="connsiteY8" fmla="*/ 3438 h 89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266" h="892797">
                    <a:moveTo>
                      <a:pt x="79615" y="3438"/>
                    </a:moveTo>
                    <a:cubicBezTo>
                      <a:pt x="75736" y="38351"/>
                      <a:pt x="28631" y="311563"/>
                      <a:pt x="49690" y="455650"/>
                    </a:cubicBezTo>
                    <a:cubicBezTo>
                      <a:pt x="70749" y="599737"/>
                      <a:pt x="183248" y="808664"/>
                      <a:pt x="205969" y="867961"/>
                    </a:cubicBezTo>
                    <a:cubicBezTo>
                      <a:pt x="228690" y="927258"/>
                      <a:pt x="218715" y="869070"/>
                      <a:pt x="186018" y="811435"/>
                    </a:cubicBezTo>
                    <a:cubicBezTo>
                      <a:pt x="153321" y="753800"/>
                      <a:pt x="35834" y="558174"/>
                      <a:pt x="9788" y="522152"/>
                    </a:cubicBezTo>
                    <a:cubicBezTo>
                      <a:pt x="-16258" y="486130"/>
                      <a:pt x="16439" y="648505"/>
                      <a:pt x="29739" y="595304"/>
                    </a:cubicBezTo>
                    <a:cubicBezTo>
                      <a:pt x="43039" y="542103"/>
                      <a:pt x="82387" y="261132"/>
                      <a:pt x="89591" y="202943"/>
                    </a:cubicBezTo>
                    <a:cubicBezTo>
                      <a:pt x="96795" y="144754"/>
                      <a:pt x="71303" y="282191"/>
                      <a:pt x="72965" y="246169"/>
                    </a:cubicBezTo>
                    <a:cubicBezTo>
                      <a:pt x="74627" y="210147"/>
                      <a:pt x="83494" y="-31475"/>
                      <a:pt x="79615" y="343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5F34C25F-4040-8344-BC23-D2FD099D16EC}"/>
                  </a:ext>
                </a:extLst>
              </p:cNvPr>
              <p:cNvSpPr/>
              <p:nvPr/>
            </p:nvSpPr>
            <p:spPr>
              <a:xfrm>
                <a:off x="3164816" y="2553234"/>
                <a:ext cx="772873" cy="428327"/>
              </a:xfrm>
              <a:custGeom>
                <a:avLst/>
                <a:gdLst>
                  <a:gd name="connsiteX0" fmla="*/ 772092 w 772873"/>
                  <a:gd name="connsiteY0" fmla="*/ 436 h 428327"/>
                  <a:gd name="connsiteX1" fmla="*/ 210151 w 772873"/>
                  <a:gd name="connsiteY1" fmla="*/ 100189 h 428327"/>
                  <a:gd name="connsiteX2" fmla="*/ 671 w 772873"/>
                  <a:gd name="connsiteY2" fmla="*/ 56962 h 428327"/>
                  <a:gd name="connsiteX3" fmla="*/ 150300 w 772873"/>
                  <a:gd name="connsiteY3" fmla="*/ 193291 h 428327"/>
                  <a:gd name="connsiteX4" fmla="*/ 336505 w 772873"/>
                  <a:gd name="connsiteY4" fmla="*/ 186641 h 428327"/>
                  <a:gd name="connsiteX5" fmla="*/ 246727 w 772873"/>
                  <a:gd name="connsiteY5" fmla="*/ 216567 h 428327"/>
                  <a:gd name="connsiteX6" fmla="*/ 143649 w 772873"/>
                  <a:gd name="connsiteY6" fmla="*/ 422722 h 428327"/>
                  <a:gd name="connsiteX7" fmla="*/ 186876 w 772873"/>
                  <a:gd name="connsiteY7" fmla="*/ 352895 h 428327"/>
                  <a:gd name="connsiteX8" fmla="*/ 376406 w 772873"/>
                  <a:gd name="connsiteY8" fmla="*/ 173341 h 428327"/>
                  <a:gd name="connsiteX9" fmla="*/ 250052 w 772873"/>
                  <a:gd name="connsiteY9" fmla="*/ 253143 h 428327"/>
                  <a:gd name="connsiteX10" fmla="*/ 226777 w 772873"/>
                  <a:gd name="connsiteY10" fmla="*/ 189966 h 428327"/>
                  <a:gd name="connsiteX11" fmla="*/ 77148 w 772873"/>
                  <a:gd name="connsiteY11" fmla="*/ 146740 h 428327"/>
                  <a:gd name="connsiteX12" fmla="*/ 772092 w 772873"/>
                  <a:gd name="connsiteY12" fmla="*/ 436 h 428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2873" h="428327">
                    <a:moveTo>
                      <a:pt x="772092" y="436"/>
                    </a:moveTo>
                    <a:cubicBezTo>
                      <a:pt x="794259" y="-7323"/>
                      <a:pt x="338721" y="90768"/>
                      <a:pt x="210151" y="100189"/>
                    </a:cubicBezTo>
                    <a:cubicBezTo>
                      <a:pt x="81581" y="109610"/>
                      <a:pt x="10646" y="41445"/>
                      <a:pt x="671" y="56962"/>
                    </a:cubicBezTo>
                    <a:cubicBezTo>
                      <a:pt x="-9304" y="72479"/>
                      <a:pt x="94328" y="171678"/>
                      <a:pt x="150300" y="193291"/>
                    </a:cubicBezTo>
                    <a:cubicBezTo>
                      <a:pt x="206272" y="214904"/>
                      <a:pt x="320434" y="182762"/>
                      <a:pt x="336505" y="186641"/>
                    </a:cubicBezTo>
                    <a:cubicBezTo>
                      <a:pt x="352576" y="190520"/>
                      <a:pt x="278870" y="177220"/>
                      <a:pt x="246727" y="216567"/>
                    </a:cubicBezTo>
                    <a:cubicBezTo>
                      <a:pt x="214584" y="255914"/>
                      <a:pt x="153624" y="400001"/>
                      <a:pt x="143649" y="422722"/>
                    </a:cubicBezTo>
                    <a:cubicBezTo>
                      <a:pt x="133674" y="445443"/>
                      <a:pt x="148083" y="394459"/>
                      <a:pt x="186876" y="352895"/>
                    </a:cubicBezTo>
                    <a:cubicBezTo>
                      <a:pt x="225669" y="311332"/>
                      <a:pt x="365877" y="189966"/>
                      <a:pt x="376406" y="173341"/>
                    </a:cubicBezTo>
                    <a:cubicBezTo>
                      <a:pt x="386935" y="156716"/>
                      <a:pt x="274990" y="250372"/>
                      <a:pt x="250052" y="253143"/>
                    </a:cubicBezTo>
                    <a:cubicBezTo>
                      <a:pt x="225114" y="255914"/>
                      <a:pt x="255594" y="207700"/>
                      <a:pt x="226777" y="189966"/>
                    </a:cubicBezTo>
                    <a:cubicBezTo>
                      <a:pt x="197960" y="172232"/>
                      <a:pt x="-14846" y="172787"/>
                      <a:pt x="77148" y="146740"/>
                    </a:cubicBezTo>
                    <a:cubicBezTo>
                      <a:pt x="169142" y="120694"/>
                      <a:pt x="749925" y="8195"/>
                      <a:pt x="772092" y="4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283E7D20-B387-A2B8-209A-FAC8322FF10F}"/>
                  </a:ext>
                </a:extLst>
              </p:cNvPr>
              <p:cNvSpPr/>
              <p:nvPr/>
            </p:nvSpPr>
            <p:spPr>
              <a:xfrm>
                <a:off x="3680624" y="2602972"/>
                <a:ext cx="666409" cy="693412"/>
              </a:xfrm>
              <a:custGeom>
                <a:avLst/>
                <a:gdLst>
                  <a:gd name="connsiteX0" fmla="*/ 329436 w 666409"/>
                  <a:gd name="connsiteY0" fmla="*/ 574 h 693412"/>
                  <a:gd name="connsiteX1" fmla="*/ 306160 w 666409"/>
                  <a:gd name="connsiteY1" fmla="*/ 336408 h 693412"/>
                  <a:gd name="connsiteX2" fmla="*/ 196432 w 666409"/>
                  <a:gd name="connsiteY2" fmla="*/ 539239 h 693412"/>
                  <a:gd name="connsiteX3" fmla="*/ 3577 w 666409"/>
                  <a:gd name="connsiteY3" fmla="*/ 692193 h 693412"/>
                  <a:gd name="connsiteX4" fmla="*/ 379312 w 666409"/>
                  <a:gd name="connsiteY4" fmla="*/ 456112 h 693412"/>
                  <a:gd name="connsiteX5" fmla="*/ 665270 w 666409"/>
                  <a:gd name="connsiteY5" fmla="*/ 466087 h 693412"/>
                  <a:gd name="connsiteX6" fmla="*/ 272909 w 666409"/>
                  <a:gd name="connsiteY6" fmla="*/ 442811 h 693412"/>
                  <a:gd name="connsiteX7" fmla="*/ 339411 w 666409"/>
                  <a:gd name="connsiteY7" fmla="*/ 306483 h 693412"/>
                  <a:gd name="connsiteX8" fmla="*/ 312810 w 666409"/>
                  <a:gd name="connsiteY8" fmla="*/ 422861 h 693412"/>
                  <a:gd name="connsiteX9" fmla="*/ 329436 w 666409"/>
                  <a:gd name="connsiteY9" fmla="*/ 574 h 69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409" h="693412">
                    <a:moveTo>
                      <a:pt x="329436" y="574"/>
                    </a:moveTo>
                    <a:cubicBezTo>
                      <a:pt x="328328" y="-13835"/>
                      <a:pt x="328327" y="246631"/>
                      <a:pt x="306160" y="336408"/>
                    </a:cubicBezTo>
                    <a:cubicBezTo>
                      <a:pt x="283993" y="426186"/>
                      <a:pt x="246862" y="479942"/>
                      <a:pt x="196432" y="539239"/>
                    </a:cubicBezTo>
                    <a:cubicBezTo>
                      <a:pt x="146001" y="598537"/>
                      <a:pt x="-26903" y="706047"/>
                      <a:pt x="3577" y="692193"/>
                    </a:cubicBezTo>
                    <a:cubicBezTo>
                      <a:pt x="34057" y="678339"/>
                      <a:pt x="269030" y="493796"/>
                      <a:pt x="379312" y="456112"/>
                    </a:cubicBezTo>
                    <a:cubicBezTo>
                      <a:pt x="489594" y="418428"/>
                      <a:pt x="683004" y="468304"/>
                      <a:pt x="665270" y="466087"/>
                    </a:cubicBezTo>
                    <a:cubicBezTo>
                      <a:pt x="647536" y="463870"/>
                      <a:pt x="327219" y="469412"/>
                      <a:pt x="272909" y="442811"/>
                    </a:cubicBezTo>
                    <a:cubicBezTo>
                      <a:pt x="218599" y="416210"/>
                      <a:pt x="332761" y="309808"/>
                      <a:pt x="339411" y="306483"/>
                    </a:cubicBezTo>
                    <a:cubicBezTo>
                      <a:pt x="346061" y="303158"/>
                      <a:pt x="311147" y="471629"/>
                      <a:pt x="312810" y="422861"/>
                    </a:cubicBezTo>
                    <a:cubicBezTo>
                      <a:pt x="314472" y="374093"/>
                      <a:pt x="330544" y="14983"/>
                      <a:pt x="329436" y="5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84CA5421-1AA4-0F36-016C-DF83164192D6}"/>
                  </a:ext>
                </a:extLst>
              </p:cNvPr>
              <p:cNvSpPr/>
              <p:nvPr/>
            </p:nvSpPr>
            <p:spPr>
              <a:xfrm>
                <a:off x="3404887" y="2942288"/>
                <a:ext cx="243009" cy="357785"/>
              </a:xfrm>
              <a:custGeom>
                <a:avLst/>
                <a:gdLst>
                  <a:gd name="connsiteX0" fmla="*/ 6 w 243009"/>
                  <a:gd name="connsiteY0" fmla="*/ 417 h 357785"/>
                  <a:gd name="connsiteX1" fmla="*/ 176236 w 243009"/>
                  <a:gd name="connsiteY1" fmla="*/ 133421 h 357785"/>
                  <a:gd name="connsiteX2" fmla="*/ 192861 w 243009"/>
                  <a:gd name="connsiteY2" fmla="*/ 309651 h 357785"/>
                  <a:gd name="connsiteX3" fmla="*/ 242738 w 243009"/>
                  <a:gd name="connsiteY3" fmla="*/ 346227 h 357785"/>
                  <a:gd name="connsiteX4" fmla="*/ 212812 w 243009"/>
                  <a:gd name="connsiteY4" fmla="*/ 136746 h 357785"/>
                  <a:gd name="connsiteX5" fmla="*/ 212812 w 243009"/>
                  <a:gd name="connsiteY5" fmla="*/ 246474 h 357785"/>
                  <a:gd name="connsiteX6" fmla="*/ 182886 w 243009"/>
                  <a:gd name="connsiteY6" fmla="*/ 96845 h 357785"/>
                  <a:gd name="connsiteX7" fmla="*/ 6 w 243009"/>
                  <a:gd name="connsiteY7" fmla="*/ 417 h 35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009" h="357785">
                    <a:moveTo>
                      <a:pt x="6" y="417"/>
                    </a:moveTo>
                    <a:cubicBezTo>
                      <a:pt x="-1102" y="6513"/>
                      <a:pt x="144094" y="81882"/>
                      <a:pt x="176236" y="133421"/>
                    </a:cubicBezTo>
                    <a:cubicBezTo>
                      <a:pt x="208378" y="184960"/>
                      <a:pt x="181777" y="274183"/>
                      <a:pt x="192861" y="309651"/>
                    </a:cubicBezTo>
                    <a:cubicBezTo>
                      <a:pt x="203945" y="345119"/>
                      <a:pt x="239413" y="375044"/>
                      <a:pt x="242738" y="346227"/>
                    </a:cubicBezTo>
                    <a:cubicBezTo>
                      <a:pt x="246063" y="317410"/>
                      <a:pt x="217800" y="153371"/>
                      <a:pt x="212812" y="136746"/>
                    </a:cubicBezTo>
                    <a:cubicBezTo>
                      <a:pt x="207824" y="120121"/>
                      <a:pt x="217800" y="253124"/>
                      <a:pt x="212812" y="246474"/>
                    </a:cubicBezTo>
                    <a:cubicBezTo>
                      <a:pt x="207824" y="239824"/>
                      <a:pt x="215583" y="137300"/>
                      <a:pt x="182886" y="96845"/>
                    </a:cubicBezTo>
                    <a:cubicBezTo>
                      <a:pt x="150189" y="56390"/>
                      <a:pt x="1114" y="-5679"/>
                      <a:pt x="6" y="4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874AFEF2-881E-1E95-AA46-A2567A62D5A3}"/>
                  </a:ext>
                </a:extLst>
              </p:cNvPr>
              <p:cNvSpPr/>
              <p:nvPr/>
            </p:nvSpPr>
            <p:spPr>
              <a:xfrm>
                <a:off x="3388700" y="2594481"/>
                <a:ext cx="565060" cy="338244"/>
              </a:xfrm>
              <a:custGeom>
                <a:avLst/>
                <a:gdLst>
                  <a:gd name="connsiteX0" fmla="*/ 6218 w 565060"/>
                  <a:gd name="connsiteY0" fmla="*/ 334924 h 338244"/>
                  <a:gd name="connsiteX1" fmla="*/ 538232 w 565060"/>
                  <a:gd name="connsiteY1" fmla="*/ 12390 h 338244"/>
                  <a:gd name="connsiteX2" fmla="*/ 448455 w 565060"/>
                  <a:gd name="connsiteY2" fmla="*/ 92192 h 338244"/>
                  <a:gd name="connsiteX3" fmla="*/ 122596 w 565060"/>
                  <a:gd name="connsiteY3" fmla="*/ 331599 h 338244"/>
                  <a:gd name="connsiteX4" fmla="*/ 238974 w 565060"/>
                  <a:gd name="connsiteY4" fmla="*/ 188620 h 338244"/>
                  <a:gd name="connsiteX5" fmla="*/ 6218 w 565060"/>
                  <a:gd name="connsiteY5" fmla="*/ 334924 h 338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5060" h="338244">
                    <a:moveTo>
                      <a:pt x="6218" y="334924"/>
                    </a:moveTo>
                    <a:cubicBezTo>
                      <a:pt x="56094" y="305552"/>
                      <a:pt x="464526" y="52845"/>
                      <a:pt x="538232" y="12390"/>
                    </a:cubicBezTo>
                    <a:cubicBezTo>
                      <a:pt x="611938" y="-28065"/>
                      <a:pt x="517728" y="38990"/>
                      <a:pt x="448455" y="92192"/>
                    </a:cubicBezTo>
                    <a:cubicBezTo>
                      <a:pt x="379182" y="145393"/>
                      <a:pt x="157510" y="315528"/>
                      <a:pt x="122596" y="331599"/>
                    </a:cubicBezTo>
                    <a:cubicBezTo>
                      <a:pt x="87682" y="347670"/>
                      <a:pt x="255599" y="188066"/>
                      <a:pt x="238974" y="188620"/>
                    </a:cubicBezTo>
                    <a:cubicBezTo>
                      <a:pt x="222349" y="189174"/>
                      <a:pt x="-43658" y="364296"/>
                      <a:pt x="6218" y="3349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02114A22-0695-1F29-4D67-1733ABE1BA1D}"/>
                  </a:ext>
                </a:extLst>
              </p:cNvPr>
              <p:cNvSpPr/>
              <p:nvPr/>
            </p:nvSpPr>
            <p:spPr>
              <a:xfrm>
                <a:off x="3402043" y="2637845"/>
                <a:ext cx="487442" cy="200533"/>
              </a:xfrm>
              <a:custGeom>
                <a:avLst/>
                <a:gdLst>
                  <a:gd name="connsiteX0" fmla="*/ 9500 w 487442"/>
                  <a:gd name="connsiteY0" fmla="*/ 198458 h 200533"/>
                  <a:gd name="connsiteX1" fmla="*/ 484988 w 487442"/>
                  <a:gd name="connsiteY1" fmla="*/ 2277 h 200533"/>
                  <a:gd name="connsiteX2" fmla="*/ 189055 w 487442"/>
                  <a:gd name="connsiteY2" fmla="*/ 98705 h 200533"/>
                  <a:gd name="connsiteX3" fmla="*/ 9500 w 487442"/>
                  <a:gd name="connsiteY3" fmla="*/ 198458 h 20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442" h="200533">
                    <a:moveTo>
                      <a:pt x="9500" y="198458"/>
                    </a:moveTo>
                    <a:cubicBezTo>
                      <a:pt x="58822" y="182387"/>
                      <a:pt x="455062" y="18902"/>
                      <a:pt x="484988" y="2277"/>
                    </a:cubicBezTo>
                    <a:cubicBezTo>
                      <a:pt x="514914" y="-14348"/>
                      <a:pt x="262761" y="64346"/>
                      <a:pt x="189055" y="98705"/>
                    </a:cubicBezTo>
                    <a:cubicBezTo>
                      <a:pt x="115349" y="133064"/>
                      <a:pt x="-39822" y="214529"/>
                      <a:pt x="9500" y="1984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A59F478C-AD40-5AB3-62E5-E6B3CB5D2144}"/>
                  </a:ext>
                </a:extLst>
              </p:cNvPr>
              <p:cNvSpPr/>
              <p:nvPr/>
            </p:nvSpPr>
            <p:spPr>
              <a:xfrm>
                <a:off x="3616235" y="2751508"/>
                <a:ext cx="175728" cy="472585"/>
              </a:xfrm>
              <a:custGeom>
                <a:avLst/>
                <a:gdLst>
                  <a:gd name="connsiteX0" fmla="*/ 11439 w 175728"/>
                  <a:gd name="connsiteY0" fmla="*/ 1667 h 472585"/>
                  <a:gd name="connsiteX1" fmla="*/ 8114 w 175728"/>
                  <a:gd name="connsiteY1" fmla="*/ 111395 h 472585"/>
                  <a:gd name="connsiteX2" fmla="*/ 91241 w 175728"/>
                  <a:gd name="connsiteY2" fmla="*/ 251049 h 472585"/>
                  <a:gd name="connsiteX3" fmla="*/ 61316 w 175728"/>
                  <a:gd name="connsiteY3" fmla="*/ 297600 h 472585"/>
                  <a:gd name="connsiteX4" fmla="*/ 174369 w 175728"/>
                  <a:gd name="connsiteY4" fmla="*/ 470505 h 472585"/>
                  <a:gd name="connsiteX5" fmla="*/ 121167 w 175728"/>
                  <a:gd name="connsiteY5" fmla="*/ 380728 h 472585"/>
                  <a:gd name="connsiteX6" fmla="*/ 81266 w 175728"/>
                  <a:gd name="connsiteY6" fmla="*/ 197848 h 472585"/>
                  <a:gd name="connsiteX7" fmla="*/ 11439 w 175728"/>
                  <a:gd name="connsiteY7" fmla="*/ 1667 h 47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728" h="472585">
                    <a:moveTo>
                      <a:pt x="11439" y="1667"/>
                    </a:moveTo>
                    <a:cubicBezTo>
                      <a:pt x="-753" y="-12742"/>
                      <a:pt x="-5186" y="69831"/>
                      <a:pt x="8114" y="111395"/>
                    </a:cubicBezTo>
                    <a:cubicBezTo>
                      <a:pt x="21414" y="152959"/>
                      <a:pt x="82374" y="220015"/>
                      <a:pt x="91241" y="251049"/>
                    </a:cubicBezTo>
                    <a:cubicBezTo>
                      <a:pt x="100108" y="282083"/>
                      <a:pt x="47461" y="261024"/>
                      <a:pt x="61316" y="297600"/>
                    </a:cubicBezTo>
                    <a:cubicBezTo>
                      <a:pt x="75171" y="334176"/>
                      <a:pt x="164394" y="456650"/>
                      <a:pt x="174369" y="470505"/>
                    </a:cubicBezTo>
                    <a:cubicBezTo>
                      <a:pt x="184344" y="484360"/>
                      <a:pt x="136684" y="426171"/>
                      <a:pt x="121167" y="380728"/>
                    </a:cubicBezTo>
                    <a:cubicBezTo>
                      <a:pt x="105650" y="335285"/>
                      <a:pt x="100108" y="257145"/>
                      <a:pt x="81266" y="197848"/>
                    </a:cubicBezTo>
                    <a:cubicBezTo>
                      <a:pt x="62424" y="138551"/>
                      <a:pt x="23631" y="16076"/>
                      <a:pt x="11439" y="16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4DE4211B-2355-510F-BCDA-5B1BA56388D8}"/>
                  </a:ext>
                </a:extLst>
              </p:cNvPr>
              <p:cNvSpPr/>
              <p:nvPr/>
            </p:nvSpPr>
            <p:spPr>
              <a:xfrm>
                <a:off x="3297918" y="2094196"/>
                <a:ext cx="17569" cy="423817"/>
              </a:xfrm>
              <a:custGeom>
                <a:avLst/>
                <a:gdLst>
                  <a:gd name="connsiteX0" fmla="*/ 572 w 17569"/>
                  <a:gd name="connsiteY0" fmla="*/ 7261 h 423817"/>
                  <a:gd name="connsiteX1" fmla="*/ 3897 w 17569"/>
                  <a:gd name="connsiteY1" fmla="*/ 422898 h 423817"/>
                  <a:gd name="connsiteX2" fmla="*/ 17198 w 17569"/>
                  <a:gd name="connsiteY2" fmla="*/ 120315 h 423817"/>
                  <a:gd name="connsiteX3" fmla="*/ 13873 w 17569"/>
                  <a:gd name="connsiteY3" fmla="*/ 153565 h 423817"/>
                  <a:gd name="connsiteX4" fmla="*/ 572 w 17569"/>
                  <a:gd name="connsiteY4" fmla="*/ 7261 h 42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69" h="423817">
                    <a:moveTo>
                      <a:pt x="572" y="7261"/>
                    </a:moveTo>
                    <a:cubicBezTo>
                      <a:pt x="-1091" y="52150"/>
                      <a:pt x="1126" y="404056"/>
                      <a:pt x="3897" y="422898"/>
                    </a:cubicBezTo>
                    <a:cubicBezTo>
                      <a:pt x="6668" y="441740"/>
                      <a:pt x="15535" y="165204"/>
                      <a:pt x="17198" y="120315"/>
                    </a:cubicBezTo>
                    <a:cubicBezTo>
                      <a:pt x="18861" y="75426"/>
                      <a:pt x="14427" y="167420"/>
                      <a:pt x="13873" y="153565"/>
                    </a:cubicBezTo>
                    <a:cubicBezTo>
                      <a:pt x="13319" y="139710"/>
                      <a:pt x="2235" y="-37628"/>
                      <a:pt x="572" y="72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1C25B50F-F5C7-871A-DD43-EFB30B9B393C}"/>
                  </a:ext>
                </a:extLst>
              </p:cNvPr>
              <p:cNvSpPr/>
              <p:nvPr/>
            </p:nvSpPr>
            <p:spPr>
              <a:xfrm>
                <a:off x="4245654" y="2204535"/>
                <a:ext cx="343117" cy="744829"/>
              </a:xfrm>
              <a:custGeom>
                <a:avLst/>
                <a:gdLst>
                  <a:gd name="connsiteX0" fmla="*/ 342971 w 343117"/>
                  <a:gd name="connsiteY0" fmla="*/ 0 h 744829"/>
                  <a:gd name="connsiteX1" fmla="*/ 193342 w 343117"/>
                  <a:gd name="connsiteY1" fmla="*/ 515389 h 744829"/>
                  <a:gd name="connsiteX2" fmla="*/ 487 w 343117"/>
                  <a:gd name="connsiteY2" fmla="*/ 744821 h 744829"/>
                  <a:gd name="connsiteX3" fmla="*/ 253194 w 343117"/>
                  <a:gd name="connsiteY3" fmla="*/ 508739 h 744829"/>
                  <a:gd name="connsiteX4" fmla="*/ 166742 w 343117"/>
                  <a:gd name="connsiteY4" fmla="*/ 518714 h 744829"/>
                  <a:gd name="connsiteX5" fmla="*/ 342971 w 343117"/>
                  <a:gd name="connsiteY5" fmla="*/ 0 h 744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3117" h="744829">
                    <a:moveTo>
                      <a:pt x="342971" y="0"/>
                    </a:moveTo>
                    <a:cubicBezTo>
                      <a:pt x="347404" y="-554"/>
                      <a:pt x="250423" y="391252"/>
                      <a:pt x="193342" y="515389"/>
                    </a:cubicBezTo>
                    <a:cubicBezTo>
                      <a:pt x="136261" y="639526"/>
                      <a:pt x="-9488" y="745929"/>
                      <a:pt x="487" y="744821"/>
                    </a:cubicBezTo>
                    <a:cubicBezTo>
                      <a:pt x="10462" y="743713"/>
                      <a:pt x="225485" y="546423"/>
                      <a:pt x="253194" y="508739"/>
                    </a:cubicBezTo>
                    <a:cubicBezTo>
                      <a:pt x="280903" y="471055"/>
                      <a:pt x="150671" y="601287"/>
                      <a:pt x="166742" y="518714"/>
                    </a:cubicBezTo>
                    <a:cubicBezTo>
                      <a:pt x="182813" y="436141"/>
                      <a:pt x="338538" y="554"/>
                      <a:pt x="342971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27A66A97-6680-1FAD-1A37-4EC050FE88B4}"/>
                  </a:ext>
                </a:extLst>
              </p:cNvPr>
              <p:cNvSpPr/>
              <p:nvPr/>
            </p:nvSpPr>
            <p:spPr>
              <a:xfrm>
                <a:off x="3732121" y="626222"/>
                <a:ext cx="598438" cy="262792"/>
              </a:xfrm>
              <a:custGeom>
                <a:avLst/>
                <a:gdLst>
                  <a:gd name="connsiteX0" fmla="*/ 8606 w 598438"/>
                  <a:gd name="connsiteY0" fmla="*/ 261577 h 262792"/>
                  <a:gd name="connsiteX1" fmla="*/ 593822 w 598438"/>
                  <a:gd name="connsiteY1" fmla="*/ 5545 h 262792"/>
                  <a:gd name="connsiteX2" fmla="*/ 267963 w 598438"/>
                  <a:gd name="connsiteY2" fmla="*/ 98648 h 262792"/>
                  <a:gd name="connsiteX3" fmla="*/ 8606 w 598438"/>
                  <a:gd name="connsiteY3" fmla="*/ 261577 h 262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8438" h="262792">
                    <a:moveTo>
                      <a:pt x="8606" y="261577"/>
                    </a:moveTo>
                    <a:cubicBezTo>
                      <a:pt x="62916" y="246060"/>
                      <a:pt x="550596" y="32700"/>
                      <a:pt x="593822" y="5545"/>
                    </a:cubicBezTo>
                    <a:cubicBezTo>
                      <a:pt x="637048" y="-21610"/>
                      <a:pt x="364945" y="57639"/>
                      <a:pt x="267963" y="98648"/>
                    </a:cubicBezTo>
                    <a:cubicBezTo>
                      <a:pt x="170981" y="139657"/>
                      <a:pt x="-45704" y="277094"/>
                      <a:pt x="8606" y="2615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3D9BBE62-13CB-1048-108A-828D87308BB8}"/>
                  </a:ext>
                </a:extLst>
              </p:cNvPr>
              <p:cNvSpPr/>
              <p:nvPr/>
            </p:nvSpPr>
            <p:spPr>
              <a:xfrm>
                <a:off x="2576537" y="2739760"/>
                <a:ext cx="841870" cy="55080"/>
              </a:xfrm>
              <a:custGeom>
                <a:avLst/>
                <a:gdLst>
                  <a:gd name="connsiteX0" fmla="*/ 408 w 841870"/>
                  <a:gd name="connsiteY0" fmla="*/ 53316 h 55080"/>
                  <a:gd name="connsiteX1" fmla="*/ 416045 w 841870"/>
                  <a:gd name="connsiteY1" fmla="*/ 40016 h 55080"/>
                  <a:gd name="connsiteX2" fmla="*/ 838331 w 841870"/>
                  <a:gd name="connsiteY2" fmla="*/ 16740 h 55080"/>
                  <a:gd name="connsiteX3" fmla="*/ 608900 w 841870"/>
                  <a:gd name="connsiteY3" fmla="*/ 10090 h 55080"/>
                  <a:gd name="connsiteX4" fmla="*/ 442646 w 841870"/>
                  <a:gd name="connsiteY4" fmla="*/ 30041 h 55080"/>
                  <a:gd name="connsiteX5" fmla="*/ 492522 w 841870"/>
                  <a:gd name="connsiteY5" fmla="*/ 115 h 55080"/>
                  <a:gd name="connsiteX6" fmla="*/ 408 w 841870"/>
                  <a:gd name="connsiteY6" fmla="*/ 53316 h 5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1870" h="55080">
                    <a:moveTo>
                      <a:pt x="408" y="53316"/>
                    </a:moveTo>
                    <a:cubicBezTo>
                      <a:pt x="-12338" y="59966"/>
                      <a:pt x="276391" y="46112"/>
                      <a:pt x="416045" y="40016"/>
                    </a:cubicBezTo>
                    <a:cubicBezTo>
                      <a:pt x="555699" y="33920"/>
                      <a:pt x="806188" y="21728"/>
                      <a:pt x="838331" y="16740"/>
                    </a:cubicBezTo>
                    <a:cubicBezTo>
                      <a:pt x="870474" y="11752"/>
                      <a:pt x="674847" y="7873"/>
                      <a:pt x="608900" y="10090"/>
                    </a:cubicBezTo>
                    <a:cubicBezTo>
                      <a:pt x="542953" y="12307"/>
                      <a:pt x="462042" y="31703"/>
                      <a:pt x="442646" y="30041"/>
                    </a:cubicBezTo>
                    <a:cubicBezTo>
                      <a:pt x="423250" y="28379"/>
                      <a:pt x="558470" y="-2102"/>
                      <a:pt x="492522" y="115"/>
                    </a:cubicBezTo>
                    <a:cubicBezTo>
                      <a:pt x="426574" y="2332"/>
                      <a:pt x="13154" y="46666"/>
                      <a:pt x="408" y="533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6AB457DF-742B-DE13-CAD1-A17861FB8908}"/>
                  </a:ext>
                </a:extLst>
              </p:cNvPr>
              <p:cNvSpPr/>
              <p:nvPr/>
            </p:nvSpPr>
            <p:spPr>
              <a:xfrm>
                <a:off x="2590246" y="2769799"/>
                <a:ext cx="788172" cy="123360"/>
              </a:xfrm>
              <a:custGeom>
                <a:avLst/>
                <a:gdLst>
                  <a:gd name="connsiteX0" fmla="*/ 19950 w 788172"/>
                  <a:gd name="connsiteY0" fmla="*/ 2 h 123360"/>
                  <a:gd name="connsiteX1" fmla="*/ 19950 w 788172"/>
                  <a:gd name="connsiteY1" fmla="*/ 106405 h 123360"/>
                  <a:gd name="connsiteX2" fmla="*/ 0 w 788172"/>
                  <a:gd name="connsiteY2" fmla="*/ 106405 h 123360"/>
                  <a:gd name="connsiteX3" fmla="*/ 362435 w 788172"/>
                  <a:gd name="connsiteY3" fmla="*/ 83129 h 123360"/>
                  <a:gd name="connsiteX4" fmla="*/ 123028 w 788172"/>
                  <a:gd name="connsiteY4" fmla="*/ 123030 h 123360"/>
                  <a:gd name="connsiteX5" fmla="*/ 541990 w 788172"/>
                  <a:gd name="connsiteY5" fmla="*/ 56528 h 123360"/>
                  <a:gd name="connsiteX6" fmla="*/ 788046 w 788172"/>
                  <a:gd name="connsiteY6" fmla="*/ 89779 h 123360"/>
                  <a:gd name="connsiteX7" fmla="*/ 578566 w 788172"/>
                  <a:gd name="connsiteY7" fmla="*/ 79804 h 123360"/>
                  <a:gd name="connsiteX8" fmla="*/ 418961 w 788172"/>
                  <a:gd name="connsiteY8" fmla="*/ 69829 h 123360"/>
                  <a:gd name="connsiteX9" fmla="*/ 269332 w 788172"/>
                  <a:gd name="connsiteY9" fmla="*/ 73154 h 123360"/>
                  <a:gd name="connsiteX10" fmla="*/ 26601 w 788172"/>
                  <a:gd name="connsiteY10" fmla="*/ 103080 h 123360"/>
                  <a:gd name="connsiteX11" fmla="*/ 19950 w 788172"/>
                  <a:gd name="connsiteY11" fmla="*/ 2 h 123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8172" h="123360">
                    <a:moveTo>
                      <a:pt x="19950" y="2"/>
                    </a:moveTo>
                    <a:cubicBezTo>
                      <a:pt x="18842" y="556"/>
                      <a:pt x="19950" y="106405"/>
                      <a:pt x="19950" y="106405"/>
                    </a:cubicBezTo>
                    <a:cubicBezTo>
                      <a:pt x="16625" y="124139"/>
                      <a:pt x="0" y="106405"/>
                      <a:pt x="0" y="106405"/>
                    </a:cubicBezTo>
                    <a:cubicBezTo>
                      <a:pt x="57081" y="102526"/>
                      <a:pt x="341930" y="80358"/>
                      <a:pt x="362435" y="83129"/>
                    </a:cubicBezTo>
                    <a:cubicBezTo>
                      <a:pt x="382940" y="85900"/>
                      <a:pt x="93102" y="127463"/>
                      <a:pt x="123028" y="123030"/>
                    </a:cubicBezTo>
                    <a:cubicBezTo>
                      <a:pt x="152954" y="118597"/>
                      <a:pt x="431154" y="62070"/>
                      <a:pt x="541990" y="56528"/>
                    </a:cubicBezTo>
                    <a:cubicBezTo>
                      <a:pt x="652826" y="50986"/>
                      <a:pt x="781950" y="85900"/>
                      <a:pt x="788046" y="89779"/>
                    </a:cubicBezTo>
                    <a:cubicBezTo>
                      <a:pt x="794142" y="93658"/>
                      <a:pt x="578566" y="79804"/>
                      <a:pt x="578566" y="79804"/>
                    </a:cubicBezTo>
                    <a:cubicBezTo>
                      <a:pt x="517052" y="76479"/>
                      <a:pt x="470500" y="70937"/>
                      <a:pt x="418961" y="69829"/>
                    </a:cubicBezTo>
                    <a:lnTo>
                      <a:pt x="269332" y="73154"/>
                    </a:lnTo>
                    <a:cubicBezTo>
                      <a:pt x="203939" y="78696"/>
                      <a:pt x="65948" y="109730"/>
                      <a:pt x="26601" y="103080"/>
                    </a:cubicBezTo>
                    <a:cubicBezTo>
                      <a:pt x="-12746" y="96430"/>
                      <a:pt x="21058" y="-552"/>
                      <a:pt x="19950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23AF6EAF-F52C-ADE6-74A4-D3F97D4B7415}"/>
                  </a:ext>
                </a:extLst>
              </p:cNvPr>
              <p:cNvSpPr/>
              <p:nvPr/>
            </p:nvSpPr>
            <p:spPr>
              <a:xfrm>
                <a:off x="2517980" y="2768504"/>
                <a:ext cx="115651" cy="123596"/>
              </a:xfrm>
              <a:custGeom>
                <a:avLst/>
                <a:gdLst>
                  <a:gd name="connsiteX0" fmla="*/ 112167 w 115651"/>
                  <a:gd name="connsiteY0" fmla="*/ 14597 h 123596"/>
                  <a:gd name="connsiteX1" fmla="*/ 9089 w 115651"/>
                  <a:gd name="connsiteY1" fmla="*/ 7947 h 123596"/>
                  <a:gd name="connsiteX2" fmla="*/ 5764 w 115651"/>
                  <a:gd name="connsiteY2" fmla="*/ 27897 h 123596"/>
                  <a:gd name="connsiteX3" fmla="*/ 9089 w 115651"/>
                  <a:gd name="connsiteY3" fmla="*/ 121000 h 123596"/>
                  <a:gd name="connsiteX4" fmla="*/ 115492 w 115651"/>
                  <a:gd name="connsiteY4" fmla="*/ 97724 h 123596"/>
                  <a:gd name="connsiteX5" fmla="*/ 32365 w 115651"/>
                  <a:gd name="connsiteY5" fmla="*/ 97724 h 123596"/>
                  <a:gd name="connsiteX6" fmla="*/ 2439 w 115651"/>
                  <a:gd name="connsiteY6" fmla="*/ 4622 h 123596"/>
                  <a:gd name="connsiteX7" fmla="*/ 112167 w 115651"/>
                  <a:gd name="connsiteY7" fmla="*/ 14597 h 12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651" h="123596">
                    <a:moveTo>
                      <a:pt x="112167" y="14597"/>
                    </a:moveTo>
                    <a:cubicBezTo>
                      <a:pt x="113275" y="15151"/>
                      <a:pt x="9089" y="7947"/>
                      <a:pt x="9089" y="7947"/>
                    </a:cubicBezTo>
                    <a:cubicBezTo>
                      <a:pt x="-8645" y="10164"/>
                      <a:pt x="5764" y="9055"/>
                      <a:pt x="5764" y="27897"/>
                    </a:cubicBezTo>
                    <a:cubicBezTo>
                      <a:pt x="5764" y="46739"/>
                      <a:pt x="-9199" y="109362"/>
                      <a:pt x="9089" y="121000"/>
                    </a:cubicBezTo>
                    <a:cubicBezTo>
                      <a:pt x="27377" y="132638"/>
                      <a:pt x="111613" y="101603"/>
                      <a:pt x="115492" y="97724"/>
                    </a:cubicBezTo>
                    <a:cubicBezTo>
                      <a:pt x="119371" y="93845"/>
                      <a:pt x="51207" y="113241"/>
                      <a:pt x="32365" y="97724"/>
                    </a:cubicBezTo>
                    <a:cubicBezTo>
                      <a:pt x="13523" y="82207"/>
                      <a:pt x="-6428" y="19031"/>
                      <a:pt x="2439" y="4622"/>
                    </a:cubicBezTo>
                    <a:cubicBezTo>
                      <a:pt x="11306" y="-9787"/>
                      <a:pt x="111059" y="14043"/>
                      <a:pt x="112167" y="145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4C8B0030-AFA1-5ED8-1643-7E51D3B2476A}"/>
                  </a:ext>
                </a:extLst>
              </p:cNvPr>
              <p:cNvSpPr/>
              <p:nvPr/>
            </p:nvSpPr>
            <p:spPr>
              <a:xfrm>
                <a:off x="2284099" y="1924841"/>
                <a:ext cx="286272" cy="811346"/>
              </a:xfrm>
              <a:custGeom>
                <a:avLst/>
                <a:gdLst>
                  <a:gd name="connsiteX0" fmla="*/ 238 w 286272"/>
                  <a:gd name="connsiteY0" fmla="*/ 387 h 811346"/>
                  <a:gd name="connsiteX1" fmla="*/ 239645 w 286272"/>
                  <a:gd name="connsiteY1" fmla="*/ 332896 h 811346"/>
                  <a:gd name="connsiteX2" fmla="*/ 199744 w 286272"/>
                  <a:gd name="connsiteY2" fmla="*/ 572302 h 811346"/>
                  <a:gd name="connsiteX3" fmla="*/ 276221 w 286272"/>
                  <a:gd name="connsiteY3" fmla="*/ 801734 h 811346"/>
                  <a:gd name="connsiteX4" fmla="*/ 252945 w 286272"/>
                  <a:gd name="connsiteY4" fmla="*/ 745207 h 811346"/>
                  <a:gd name="connsiteX5" fmla="*/ 183118 w 286272"/>
                  <a:gd name="connsiteY5" fmla="*/ 535726 h 811346"/>
                  <a:gd name="connsiteX6" fmla="*/ 286196 w 286272"/>
                  <a:gd name="connsiteY6" fmla="*/ 419348 h 811346"/>
                  <a:gd name="connsiteX7" fmla="*/ 196419 w 286272"/>
                  <a:gd name="connsiteY7" fmla="*/ 269719 h 811346"/>
                  <a:gd name="connsiteX8" fmla="*/ 238 w 286272"/>
                  <a:gd name="connsiteY8" fmla="*/ 387 h 811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272" h="811346">
                    <a:moveTo>
                      <a:pt x="238" y="387"/>
                    </a:moveTo>
                    <a:cubicBezTo>
                      <a:pt x="7442" y="10916"/>
                      <a:pt x="206394" y="237577"/>
                      <a:pt x="239645" y="332896"/>
                    </a:cubicBezTo>
                    <a:cubicBezTo>
                      <a:pt x="272896" y="428215"/>
                      <a:pt x="193648" y="494162"/>
                      <a:pt x="199744" y="572302"/>
                    </a:cubicBezTo>
                    <a:cubicBezTo>
                      <a:pt x="205840" y="650442"/>
                      <a:pt x="267354" y="772916"/>
                      <a:pt x="276221" y="801734"/>
                    </a:cubicBezTo>
                    <a:cubicBezTo>
                      <a:pt x="285088" y="830552"/>
                      <a:pt x="268462" y="789541"/>
                      <a:pt x="252945" y="745207"/>
                    </a:cubicBezTo>
                    <a:cubicBezTo>
                      <a:pt x="237428" y="700873"/>
                      <a:pt x="177576" y="590036"/>
                      <a:pt x="183118" y="535726"/>
                    </a:cubicBezTo>
                    <a:cubicBezTo>
                      <a:pt x="188660" y="481416"/>
                      <a:pt x="283979" y="463682"/>
                      <a:pt x="286196" y="419348"/>
                    </a:cubicBezTo>
                    <a:cubicBezTo>
                      <a:pt x="288413" y="375014"/>
                      <a:pt x="241862" y="342871"/>
                      <a:pt x="196419" y="269719"/>
                    </a:cubicBezTo>
                    <a:cubicBezTo>
                      <a:pt x="150976" y="196567"/>
                      <a:pt x="-6966" y="-10142"/>
                      <a:pt x="238" y="3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EB2E4038-BA4A-3D58-3296-105020EC8CAB}"/>
                  </a:ext>
                </a:extLst>
              </p:cNvPr>
              <p:cNvSpPr/>
              <p:nvPr/>
            </p:nvSpPr>
            <p:spPr>
              <a:xfrm>
                <a:off x="2555631" y="2184327"/>
                <a:ext cx="82667" cy="555003"/>
              </a:xfrm>
              <a:custGeom>
                <a:avLst/>
                <a:gdLst>
                  <a:gd name="connsiteX0" fmla="*/ 41265 w 82667"/>
                  <a:gd name="connsiteY0" fmla="*/ 258 h 555003"/>
                  <a:gd name="connsiteX1" fmla="*/ 67866 w 82667"/>
                  <a:gd name="connsiteY1" fmla="*/ 129936 h 555003"/>
                  <a:gd name="connsiteX2" fmla="*/ 17989 w 82667"/>
                  <a:gd name="connsiteY2" fmla="*/ 302841 h 555003"/>
                  <a:gd name="connsiteX3" fmla="*/ 37940 w 82667"/>
                  <a:gd name="connsiteY3" fmla="*/ 552223 h 555003"/>
                  <a:gd name="connsiteX4" fmla="*/ 31290 w 82667"/>
                  <a:gd name="connsiteY4" fmla="*/ 429194 h 555003"/>
                  <a:gd name="connsiteX5" fmla="*/ 1364 w 82667"/>
                  <a:gd name="connsiteY5" fmla="*/ 312816 h 555003"/>
                  <a:gd name="connsiteX6" fmla="*/ 81166 w 82667"/>
                  <a:gd name="connsiteY6" fmla="*/ 163187 h 555003"/>
                  <a:gd name="connsiteX7" fmla="*/ 41265 w 82667"/>
                  <a:gd name="connsiteY7" fmla="*/ 258 h 55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667" h="555003">
                    <a:moveTo>
                      <a:pt x="41265" y="258"/>
                    </a:moveTo>
                    <a:cubicBezTo>
                      <a:pt x="39048" y="-5284"/>
                      <a:pt x="71745" y="79506"/>
                      <a:pt x="67866" y="129936"/>
                    </a:cubicBezTo>
                    <a:cubicBezTo>
                      <a:pt x="63987" y="180366"/>
                      <a:pt x="22977" y="232460"/>
                      <a:pt x="17989" y="302841"/>
                    </a:cubicBezTo>
                    <a:cubicBezTo>
                      <a:pt x="13001" y="373222"/>
                      <a:pt x="35723" y="531164"/>
                      <a:pt x="37940" y="552223"/>
                    </a:cubicBezTo>
                    <a:cubicBezTo>
                      <a:pt x="40157" y="573282"/>
                      <a:pt x="37386" y="469095"/>
                      <a:pt x="31290" y="429194"/>
                    </a:cubicBezTo>
                    <a:cubicBezTo>
                      <a:pt x="25194" y="389293"/>
                      <a:pt x="-6949" y="357151"/>
                      <a:pt x="1364" y="312816"/>
                    </a:cubicBezTo>
                    <a:cubicBezTo>
                      <a:pt x="9677" y="268482"/>
                      <a:pt x="70637" y="213063"/>
                      <a:pt x="81166" y="163187"/>
                    </a:cubicBezTo>
                    <a:cubicBezTo>
                      <a:pt x="91695" y="113311"/>
                      <a:pt x="43482" y="5800"/>
                      <a:pt x="41265" y="2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45AEEDED-7AF6-380C-E2E5-3CF50823FCF5}"/>
                  </a:ext>
                </a:extLst>
              </p:cNvPr>
              <p:cNvSpPr/>
              <p:nvPr/>
            </p:nvSpPr>
            <p:spPr>
              <a:xfrm>
                <a:off x="3441319" y="2614579"/>
                <a:ext cx="305020" cy="145458"/>
              </a:xfrm>
              <a:custGeom>
                <a:avLst/>
                <a:gdLst>
                  <a:gd name="connsiteX0" fmla="*/ 150 w 305020"/>
                  <a:gd name="connsiteY0" fmla="*/ 145246 h 145458"/>
                  <a:gd name="connsiteX1" fmla="*/ 60002 w 305020"/>
                  <a:gd name="connsiteY1" fmla="*/ 75420 h 145458"/>
                  <a:gd name="connsiteX2" fmla="*/ 299408 w 305020"/>
                  <a:gd name="connsiteY2" fmla="*/ 2268 h 145458"/>
                  <a:gd name="connsiteX3" fmla="*/ 216281 w 305020"/>
                  <a:gd name="connsiteY3" fmla="*/ 25543 h 145458"/>
                  <a:gd name="connsiteX4" fmla="*/ 69977 w 305020"/>
                  <a:gd name="connsiteY4" fmla="*/ 95370 h 145458"/>
                  <a:gd name="connsiteX5" fmla="*/ 150 w 305020"/>
                  <a:gd name="connsiteY5" fmla="*/ 145246 h 14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020" h="145458">
                    <a:moveTo>
                      <a:pt x="150" y="145246"/>
                    </a:moveTo>
                    <a:cubicBezTo>
                      <a:pt x="-1512" y="141921"/>
                      <a:pt x="10126" y="99250"/>
                      <a:pt x="60002" y="75420"/>
                    </a:cubicBezTo>
                    <a:cubicBezTo>
                      <a:pt x="109878" y="51590"/>
                      <a:pt x="273362" y="10581"/>
                      <a:pt x="299408" y="2268"/>
                    </a:cubicBezTo>
                    <a:cubicBezTo>
                      <a:pt x="325454" y="-6045"/>
                      <a:pt x="254519" y="10026"/>
                      <a:pt x="216281" y="25543"/>
                    </a:cubicBezTo>
                    <a:cubicBezTo>
                      <a:pt x="178043" y="41060"/>
                      <a:pt x="101565" y="78745"/>
                      <a:pt x="69977" y="95370"/>
                    </a:cubicBezTo>
                    <a:cubicBezTo>
                      <a:pt x="38389" y="111995"/>
                      <a:pt x="1812" y="148571"/>
                      <a:pt x="150" y="1452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EB57A57C-E80A-91CA-B25D-37C7C19F1767}"/>
                </a:ext>
              </a:extLst>
            </p:cNvPr>
            <p:cNvSpPr/>
            <p:nvPr/>
          </p:nvSpPr>
          <p:spPr>
            <a:xfrm>
              <a:off x="4367877" y="1539004"/>
              <a:ext cx="760754" cy="360055"/>
            </a:xfrm>
            <a:custGeom>
              <a:avLst/>
              <a:gdLst>
                <a:gd name="connsiteX0" fmla="*/ 923 w 760754"/>
                <a:gd name="connsiteY0" fmla="*/ 359646 h 360055"/>
                <a:gd name="connsiteX1" fmla="*/ 308898 w 760754"/>
                <a:gd name="connsiteY1" fmla="*/ 86596 h 360055"/>
                <a:gd name="connsiteX2" fmla="*/ 181898 w 760754"/>
                <a:gd name="connsiteY2" fmla="*/ 181846 h 360055"/>
                <a:gd name="connsiteX3" fmla="*/ 524798 w 760754"/>
                <a:gd name="connsiteY3" fmla="*/ 7221 h 360055"/>
                <a:gd name="connsiteX4" fmla="*/ 759748 w 760754"/>
                <a:gd name="connsiteY4" fmla="*/ 32621 h 360055"/>
                <a:gd name="connsiteX5" fmla="*/ 600998 w 760754"/>
                <a:gd name="connsiteY5" fmla="*/ 26271 h 360055"/>
                <a:gd name="connsiteX6" fmla="*/ 394623 w 760754"/>
                <a:gd name="connsiteY6" fmla="*/ 42146 h 360055"/>
                <a:gd name="connsiteX7" fmla="*/ 137448 w 760754"/>
                <a:gd name="connsiteY7" fmla="*/ 204071 h 360055"/>
                <a:gd name="connsiteX8" fmla="*/ 210473 w 760754"/>
                <a:gd name="connsiteY8" fmla="*/ 150096 h 360055"/>
                <a:gd name="connsiteX9" fmla="*/ 923 w 760754"/>
                <a:gd name="connsiteY9" fmla="*/ 359646 h 3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0754" h="360055">
                  <a:moveTo>
                    <a:pt x="923" y="359646"/>
                  </a:moveTo>
                  <a:cubicBezTo>
                    <a:pt x="17327" y="349063"/>
                    <a:pt x="278736" y="116229"/>
                    <a:pt x="308898" y="86596"/>
                  </a:cubicBezTo>
                  <a:cubicBezTo>
                    <a:pt x="339061" y="56963"/>
                    <a:pt x="145915" y="195075"/>
                    <a:pt x="181898" y="181846"/>
                  </a:cubicBezTo>
                  <a:cubicBezTo>
                    <a:pt x="217881" y="168617"/>
                    <a:pt x="428490" y="32092"/>
                    <a:pt x="524798" y="7221"/>
                  </a:cubicBezTo>
                  <a:cubicBezTo>
                    <a:pt x="621106" y="-17650"/>
                    <a:pt x="747048" y="29446"/>
                    <a:pt x="759748" y="32621"/>
                  </a:cubicBezTo>
                  <a:cubicBezTo>
                    <a:pt x="772448" y="35796"/>
                    <a:pt x="661852" y="24684"/>
                    <a:pt x="600998" y="26271"/>
                  </a:cubicBezTo>
                  <a:cubicBezTo>
                    <a:pt x="540144" y="27858"/>
                    <a:pt x="471881" y="12513"/>
                    <a:pt x="394623" y="42146"/>
                  </a:cubicBezTo>
                  <a:cubicBezTo>
                    <a:pt x="317365" y="71779"/>
                    <a:pt x="168140" y="186079"/>
                    <a:pt x="137448" y="204071"/>
                  </a:cubicBezTo>
                  <a:cubicBezTo>
                    <a:pt x="106756" y="222063"/>
                    <a:pt x="228994" y="127871"/>
                    <a:pt x="210473" y="150096"/>
                  </a:cubicBezTo>
                  <a:cubicBezTo>
                    <a:pt x="191952" y="172321"/>
                    <a:pt x="-15481" y="370229"/>
                    <a:pt x="923" y="3596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94381753-3B1D-3544-C312-2732C55EA5E7}"/>
                </a:ext>
              </a:extLst>
            </p:cNvPr>
            <p:cNvSpPr/>
            <p:nvPr/>
          </p:nvSpPr>
          <p:spPr>
            <a:xfrm>
              <a:off x="4390818" y="1833623"/>
              <a:ext cx="19592" cy="191267"/>
            </a:xfrm>
            <a:custGeom>
              <a:avLst/>
              <a:gdLst>
                <a:gd name="connsiteX0" fmla="*/ 9732 w 19592"/>
                <a:gd name="connsiteY0" fmla="*/ 1527 h 191267"/>
                <a:gd name="connsiteX1" fmla="*/ 207 w 19592"/>
                <a:gd name="connsiteY1" fmla="*/ 188852 h 191267"/>
                <a:gd name="connsiteX2" fmla="*/ 19257 w 19592"/>
                <a:gd name="connsiteY2" fmla="*/ 103127 h 191267"/>
                <a:gd name="connsiteX3" fmla="*/ 9732 w 19592"/>
                <a:gd name="connsiteY3" fmla="*/ 1527 h 19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92" h="191267">
                  <a:moveTo>
                    <a:pt x="9732" y="1527"/>
                  </a:moveTo>
                  <a:cubicBezTo>
                    <a:pt x="6557" y="15814"/>
                    <a:pt x="-1381" y="171919"/>
                    <a:pt x="207" y="188852"/>
                  </a:cubicBezTo>
                  <a:cubicBezTo>
                    <a:pt x="1794" y="205785"/>
                    <a:pt x="17140" y="129056"/>
                    <a:pt x="19257" y="103127"/>
                  </a:cubicBezTo>
                  <a:cubicBezTo>
                    <a:pt x="21374" y="77198"/>
                    <a:pt x="12907" y="-12760"/>
                    <a:pt x="9732" y="1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DAA2E94C-BD80-1AA1-B399-CB64C2F72358}"/>
                </a:ext>
              </a:extLst>
            </p:cNvPr>
            <p:cNvSpPr/>
            <p:nvPr/>
          </p:nvSpPr>
          <p:spPr>
            <a:xfrm>
              <a:off x="4352669" y="1624707"/>
              <a:ext cx="1064837" cy="455004"/>
            </a:xfrm>
            <a:custGeom>
              <a:avLst/>
              <a:gdLst>
                <a:gd name="connsiteX0" fmla="*/ 256 w 1064837"/>
                <a:gd name="connsiteY0" fmla="*/ 454918 h 455004"/>
                <a:gd name="connsiteX1" fmla="*/ 222506 w 1064837"/>
                <a:gd name="connsiteY1" fmla="*/ 172343 h 455004"/>
                <a:gd name="connsiteX2" fmla="*/ 206631 w 1064837"/>
                <a:gd name="connsiteY2" fmla="*/ 207268 h 455004"/>
                <a:gd name="connsiteX3" fmla="*/ 479681 w 1064837"/>
                <a:gd name="connsiteY3" fmla="*/ 42168 h 455004"/>
                <a:gd name="connsiteX4" fmla="*/ 463806 w 1064837"/>
                <a:gd name="connsiteY4" fmla="*/ 64393 h 455004"/>
                <a:gd name="connsiteX5" fmla="*/ 720981 w 1064837"/>
                <a:gd name="connsiteY5" fmla="*/ 32643 h 455004"/>
                <a:gd name="connsiteX6" fmla="*/ 860681 w 1064837"/>
                <a:gd name="connsiteY6" fmla="*/ 67568 h 455004"/>
                <a:gd name="connsiteX7" fmla="*/ 1051181 w 1064837"/>
                <a:gd name="connsiteY7" fmla="*/ 312043 h 455004"/>
                <a:gd name="connsiteX8" fmla="*/ 1022606 w 1064837"/>
                <a:gd name="connsiteY8" fmla="*/ 258068 h 455004"/>
                <a:gd name="connsiteX9" fmla="*/ 806706 w 1064837"/>
                <a:gd name="connsiteY9" fmla="*/ 92968 h 455004"/>
                <a:gd name="connsiteX10" fmla="*/ 873381 w 1064837"/>
                <a:gd name="connsiteY10" fmla="*/ 86618 h 455004"/>
                <a:gd name="connsiteX11" fmla="*/ 774956 w 1064837"/>
                <a:gd name="connsiteY11" fmla="*/ 893 h 455004"/>
                <a:gd name="connsiteX12" fmla="*/ 495556 w 1064837"/>
                <a:gd name="connsiteY12" fmla="*/ 51693 h 455004"/>
                <a:gd name="connsiteX13" fmla="*/ 184406 w 1064837"/>
                <a:gd name="connsiteY13" fmla="*/ 200918 h 455004"/>
                <a:gd name="connsiteX14" fmla="*/ 256 w 1064837"/>
                <a:gd name="connsiteY14" fmla="*/ 454918 h 455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4837" h="455004">
                  <a:moveTo>
                    <a:pt x="256" y="454918"/>
                  </a:moveTo>
                  <a:cubicBezTo>
                    <a:pt x="6606" y="450156"/>
                    <a:pt x="188110" y="213618"/>
                    <a:pt x="222506" y="172343"/>
                  </a:cubicBezTo>
                  <a:cubicBezTo>
                    <a:pt x="256902" y="131068"/>
                    <a:pt x="163769" y="228964"/>
                    <a:pt x="206631" y="207268"/>
                  </a:cubicBezTo>
                  <a:cubicBezTo>
                    <a:pt x="249494" y="185572"/>
                    <a:pt x="436819" y="65980"/>
                    <a:pt x="479681" y="42168"/>
                  </a:cubicBezTo>
                  <a:cubicBezTo>
                    <a:pt x="522544" y="18355"/>
                    <a:pt x="423589" y="65981"/>
                    <a:pt x="463806" y="64393"/>
                  </a:cubicBezTo>
                  <a:cubicBezTo>
                    <a:pt x="504023" y="62805"/>
                    <a:pt x="654835" y="32114"/>
                    <a:pt x="720981" y="32643"/>
                  </a:cubicBezTo>
                  <a:cubicBezTo>
                    <a:pt x="787127" y="33172"/>
                    <a:pt x="805648" y="21001"/>
                    <a:pt x="860681" y="67568"/>
                  </a:cubicBezTo>
                  <a:cubicBezTo>
                    <a:pt x="915714" y="114135"/>
                    <a:pt x="1024194" y="280293"/>
                    <a:pt x="1051181" y="312043"/>
                  </a:cubicBezTo>
                  <a:cubicBezTo>
                    <a:pt x="1078168" y="343793"/>
                    <a:pt x="1063352" y="294580"/>
                    <a:pt x="1022606" y="258068"/>
                  </a:cubicBezTo>
                  <a:cubicBezTo>
                    <a:pt x="981860" y="221556"/>
                    <a:pt x="831577" y="121543"/>
                    <a:pt x="806706" y="92968"/>
                  </a:cubicBezTo>
                  <a:cubicBezTo>
                    <a:pt x="781835" y="64393"/>
                    <a:pt x="878673" y="101964"/>
                    <a:pt x="873381" y="86618"/>
                  </a:cubicBezTo>
                  <a:cubicBezTo>
                    <a:pt x="868089" y="71272"/>
                    <a:pt x="837927" y="6714"/>
                    <a:pt x="774956" y="893"/>
                  </a:cubicBezTo>
                  <a:cubicBezTo>
                    <a:pt x="711985" y="-4928"/>
                    <a:pt x="593981" y="18356"/>
                    <a:pt x="495556" y="51693"/>
                  </a:cubicBezTo>
                  <a:cubicBezTo>
                    <a:pt x="397131" y="85030"/>
                    <a:pt x="262193" y="136360"/>
                    <a:pt x="184406" y="200918"/>
                  </a:cubicBezTo>
                  <a:cubicBezTo>
                    <a:pt x="106619" y="265476"/>
                    <a:pt x="-6094" y="459680"/>
                    <a:pt x="256" y="4549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5E6DD36F-E970-F5E3-A73F-E2FC98E120B1}"/>
                </a:ext>
              </a:extLst>
            </p:cNvPr>
            <p:cNvSpPr/>
            <p:nvPr/>
          </p:nvSpPr>
          <p:spPr>
            <a:xfrm>
              <a:off x="4324186" y="1845332"/>
              <a:ext cx="1070142" cy="237809"/>
            </a:xfrm>
            <a:custGeom>
              <a:avLst/>
              <a:gdLst>
                <a:gd name="connsiteX0" fmla="*/ 3339 w 1070142"/>
                <a:gd name="connsiteY0" fmla="*/ 237468 h 237809"/>
                <a:gd name="connsiteX1" fmla="*/ 568489 w 1070142"/>
                <a:gd name="connsiteY1" fmla="*/ 69193 h 237809"/>
                <a:gd name="connsiteX2" fmla="*/ 270039 w 1070142"/>
                <a:gd name="connsiteY2" fmla="*/ 116818 h 237809"/>
                <a:gd name="connsiteX3" fmla="*/ 746289 w 1070142"/>
                <a:gd name="connsiteY3" fmla="*/ 34268 h 237809"/>
                <a:gd name="connsiteX4" fmla="*/ 803439 w 1070142"/>
                <a:gd name="connsiteY4" fmla="*/ 21568 h 237809"/>
                <a:gd name="connsiteX5" fmla="*/ 1070139 w 1070142"/>
                <a:gd name="connsiteY5" fmla="*/ 69193 h 237809"/>
                <a:gd name="connsiteX6" fmla="*/ 809789 w 1070142"/>
                <a:gd name="connsiteY6" fmla="*/ 12043 h 237809"/>
                <a:gd name="connsiteX7" fmla="*/ 771689 w 1070142"/>
                <a:gd name="connsiteY7" fmla="*/ 8868 h 237809"/>
                <a:gd name="connsiteX8" fmla="*/ 352589 w 1070142"/>
                <a:gd name="connsiteY8" fmla="*/ 110468 h 237809"/>
                <a:gd name="connsiteX9" fmla="*/ 3339 w 1070142"/>
                <a:gd name="connsiteY9" fmla="*/ 237468 h 23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142" h="237809">
                  <a:moveTo>
                    <a:pt x="3339" y="237468"/>
                  </a:moveTo>
                  <a:cubicBezTo>
                    <a:pt x="39322" y="230589"/>
                    <a:pt x="524039" y="89301"/>
                    <a:pt x="568489" y="69193"/>
                  </a:cubicBezTo>
                  <a:cubicBezTo>
                    <a:pt x="612939" y="49085"/>
                    <a:pt x="240406" y="122639"/>
                    <a:pt x="270039" y="116818"/>
                  </a:cubicBezTo>
                  <a:cubicBezTo>
                    <a:pt x="299672" y="110997"/>
                    <a:pt x="657389" y="50143"/>
                    <a:pt x="746289" y="34268"/>
                  </a:cubicBezTo>
                  <a:cubicBezTo>
                    <a:pt x="835189" y="18393"/>
                    <a:pt x="749464" y="15747"/>
                    <a:pt x="803439" y="21568"/>
                  </a:cubicBezTo>
                  <a:cubicBezTo>
                    <a:pt x="857414" y="27389"/>
                    <a:pt x="1069081" y="70781"/>
                    <a:pt x="1070139" y="69193"/>
                  </a:cubicBezTo>
                  <a:cubicBezTo>
                    <a:pt x="1071197" y="67605"/>
                    <a:pt x="859531" y="22097"/>
                    <a:pt x="809789" y="12043"/>
                  </a:cubicBezTo>
                  <a:cubicBezTo>
                    <a:pt x="760047" y="1989"/>
                    <a:pt x="847889" y="-7536"/>
                    <a:pt x="771689" y="8868"/>
                  </a:cubicBezTo>
                  <a:cubicBezTo>
                    <a:pt x="695489" y="25272"/>
                    <a:pt x="473768" y="75543"/>
                    <a:pt x="352589" y="110468"/>
                  </a:cubicBezTo>
                  <a:cubicBezTo>
                    <a:pt x="231410" y="145393"/>
                    <a:pt x="-32644" y="244347"/>
                    <a:pt x="3339" y="237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24D26C09-A3DB-9FE4-7A6B-C778F156AD7D}"/>
                </a:ext>
              </a:extLst>
            </p:cNvPr>
            <p:cNvSpPr/>
            <p:nvPr/>
          </p:nvSpPr>
          <p:spPr>
            <a:xfrm>
              <a:off x="3875528" y="2056645"/>
              <a:ext cx="547796" cy="323374"/>
            </a:xfrm>
            <a:custGeom>
              <a:avLst/>
              <a:gdLst>
                <a:gd name="connsiteX0" fmla="*/ 547247 w 547796"/>
                <a:gd name="connsiteY0" fmla="*/ 755 h 323374"/>
                <a:gd name="connsiteX1" fmla="*/ 124972 w 547796"/>
                <a:gd name="connsiteY1" fmla="*/ 219830 h 323374"/>
                <a:gd name="connsiteX2" fmla="*/ 7497 w 547796"/>
                <a:gd name="connsiteY2" fmla="*/ 321430 h 323374"/>
                <a:gd name="connsiteX3" fmla="*/ 296422 w 547796"/>
                <a:gd name="connsiteY3" fmla="*/ 137280 h 323374"/>
                <a:gd name="connsiteX4" fmla="*/ 217047 w 547796"/>
                <a:gd name="connsiteY4" fmla="*/ 146805 h 323374"/>
                <a:gd name="connsiteX5" fmla="*/ 547247 w 547796"/>
                <a:gd name="connsiteY5" fmla="*/ 755 h 323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796" h="323374">
                  <a:moveTo>
                    <a:pt x="547247" y="755"/>
                  </a:moveTo>
                  <a:cubicBezTo>
                    <a:pt x="531901" y="12926"/>
                    <a:pt x="214930" y="166384"/>
                    <a:pt x="124972" y="219830"/>
                  </a:cubicBezTo>
                  <a:cubicBezTo>
                    <a:pt x="35014" y="273276"/>
                    <a:pt x="-21078" y="335188"/>
                    <a:pt x="7497" y="321430"/>
                  </a:cubicBezTo>
                  <a:cubicBezTo>
                    <a:pt x="36072" y="307672"/>
                    <a:pt x="261497" y="166384"/>
                    <a:pt x="296422" y="137280"/>
                  </a:cubicBezTo>
                  <a:cubicBezTo>
                    <a:pt x="331347" y="108176"/>
                    <a:pt x="182122" y="166384"/>
                    <a:pt x="217047" y="146805"/>
                  </a:cubicBezTo>
                  <a:cubicBezTo>
                    <a:pt x="251972" y="127226"/>
                    <a:pt x="562593" y="-11416"/>
                    <a:pt x="547247" y="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F3118EE0-F091-394E-C81F-BD4F168A0EB3}"/>
                </a:ext>
              </a:extLst>
            </p:cNvPr>
            <p:cNvSpPr/>
            <p:nvPr/>
          </p:nvSpPr>
          <p:spPr>
            <a:xfrm>
              <a:off x="5421870" y="1973217"/>
              <a:ext cx="784842" cy="550562"/>
            </a:xfrm>
            <a:custGeom>
              <a:avLst/>
              <a:gdLst>
                <a:gd name="connsiteX0" fmla="*/ 1030 w 784842"/>
                <a:gd name="connsiteY0" fmla="*/ 1633 h 550562"/>
                <a:gd name="connsiteX1" fmla="*/ 283605 w 784842"/>
                <a:gd name="connsiteY1" fmla="*/ 157208 h 550562"/>
                <a:gd name="connsiteX2" fmla="*/ 547130 w 784842"/>
                <a:gd name="connsiteY2" fmla="*/ 366758 h 550562"/>
                <a:gd name="connsiteX3" fmla="*/ 772555 w 784842"/>
                <a:gd name="connsiteY3" fmla="*/ 547733 h 550562"/>
                <a:gd name="connsiteX4" fmla="*/ 709055 w 784842"/>
                <a:gd name="connsiteY4" fmla="*/ 462008 h 550562"/>
                <a:gd name="connsiteX5" fmla="*/ 324880 w 784842"/>
                <a:gd name="connsiteY5" fmla="*/ 261983 h 550562"/>
                <a:gd name="connsiteX6" fmla="*/ 388380 w 784842"/>
                <a:gd name="connsiteY6" fmla="*/ 255633 h 550562"/>
                <a:gd name="connsiteX7" fmla="*/ 1030 w 784842"/>
                <a:gd name="connsiteY7" fmla="*/ 1633 h 55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42" h="550562">
                  <a:moveTo>
                    <a:pt x="1030" y="1633"/>
                  </a:moveTo>
                  <a:cubicBezTo>
                    <a:pt x="-16433" y="-14771"/>
                    <a:pt x="192588" y="96354"/>
                    <a:pt x="283605" y="157208"/>
                  </a:cubicBezTo>
                  <a:cubicBezTo>
                    <a:pt x="374622" y="218062"/>
                    <a:pt x="547130" y="366758"/>
                    <a:pt x="547130" y="366758"/>
                  </a:cubicBezTo>
                  <a:cubicBezTo>
                    <a:pt x="628622" y="431846"/>
                    <a:pt x="745568" y="531858"/>
                    <a:pt x="772555" y="547733"/>
                  </a:cubicBezTo>
                  <a:cubicBezTo>
                    <a:pt x="799543" y="563608"/>
                    <a:pt x="783667" y="509633"/>
                    <a:pt x="709055" y="462008"/>
                  </a:cubicBezTo>
                  <a:cubicBezTo>
                    <a:pt x="634443" y="414383"/>
                    <a:pt x="378326" y="296379"/>
                    <a:pt x="324880" y="261983"/>
                  </a:cubicBezTo>
                  <a:cubicBezTo>
                    <a:pt x="271434" y="227587"/>
                    <a:pt x="437592" y="296379"/>
                    <a:pt x="388380" y="255633"/>
                  </a:cubicBezTo>
                  <a:cubicBezTo>
                    <a:pt x="339168" y="214887"/>
                    <a:pt x="18493" y="18037"/>
                    <a:pt x="1030" y="16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8A6AB0EC-6DFF-8A4F-8DD0-256CA5511671}"/>
                </a:ext>
              </a:extLst>
            </p:cNvPr>
            <p:cNvSpPr/>
            <p:nvPr/>
          </p:nvSpPr>
          <p:spPr>
            <a:xfrm>
              <a:off x="6194403" y="2571737"/>
              <a:ext cx="216181" cy="879572"/>
            </a:xfrm>
            <a:custGeom>
              <a:avLst/>
              <a:gdLst>
                <a:gd name="connsiteX0" fmla="*/ 22 w 216181"/>
                <a:gd name="connsiteY0" fmla="*/ 13 h 879572"/>
                <a:gd name="connsiteX1" fmla="*/ 184172 w 216181"/>
                <a:gd name="connsiteY1" fmla="*/ 333388 h 879572"/>
                <a:gd name="connsiteX2" fmla="*/ 190522 w 216181"/>
                <a:gd name="connsiteY2" fmla="*/ 558813 h 879572"/>
                <a:gd name="connsiteX3" fmla="*/ 82572 w 216181"/>
                <a:gd name="connsiteY3" fmla="*/ 879488 h 879572"/>
                <a:gd name="connsiteX4" fmla="*/ 212747 w 216181"/>
                <a:gd name="connsiteY4" fmla="*/ 590563 h 879572"/>
                <a:gd name="connsiteX5" fmla="*/ 177822 w 216181"/>
                <a:gd name="connsiteY5" fmla="*/ 574688 h 879572"/>
                <a:gd name="connsiteX6" fmla="*/ 171472 w 216181"/>
                <a:gd name="connsiteY6" fmla="*/ 346088 h 879572"/>
                <a:gd name="connsiteX7" fmla="*/ 22 w 216181"/>
                <a:gd name="connsiteY7" fmla="*/ 13 h 87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81" h="879572">
                  <a:moveTo>
                    <a:pt x="22" y="13"/>
                  </a:moveTo>
                  <a:cubicBezTo>
                    <a:pt x="2139" y="-2104"/>
                    <a:pt x="152422" y="240255"/>
                    <a:pt x="184172" y="333388"/>
                  </a:cubicBezTo>
                  <a:cubicBezTo>
                    <a:pt x="215922" y="426521"/>
                    <a:pt x="207455" y="467796"/>
                    <a:pt x="190522" y="558813"/>
                  </a:cubicBezTo>
                  <a:cubicBezTo>
                    <a:pt x="173589" y="649830"/>
                    <a:pt x="78868" y="874196"/>
                    <a:pt x="82572" y="879488"/>
                  </a:cubicBezTo>
                  <a:cubicBezTo>
                    <a:pt x="86276" y="884780"/>
                    <a:pt x="196872" y="641363"/>
                    <a:pt x="212747" y="590563"/>
                  </a:cubicBezTo>
                  <a:cubicBezTo>
                    <a:pt x="228622" y="539763"/>
                    <a:pt x="184701" y="615434"/>
                    <a:pt x="177822" y="574688"/>
                  </a:cubicBezTo>
                  <a:cubicBezTo>
                    <a:pt x="170943" y="533942"/>
                    <a:pt x="198459" y="437634"/>
                    <a:pt x="171472" y="346088"/>
                  </a:cubicBezTo>
                  <a:cubicBezTo>
                    <a:pt x="144485" y="254542"/>
                    <a:pt x="-2095" y="2130"/>
                    <a:pt x="22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9F131A21-B698-6E81-8709-D18CB8A7376D}"/>
                </a:ext>
              </a:extLst>
            </p:cNvPr>
            <p:cNvSpPr/>
            <p:nvPr/>
          </p:nvSpPr>
          <p:spPr>
            <a:xfrm>
              <a:off x="5885813" y="2870148"/>
              <a:ext cx="434913" cy="1415962"/>
            </a:xfrm>
            <a:custGeom>
              <a:avLst/>
              <a:gdLst>
                <a:gd name="connsiteX0" fmla="*/ 416562 w 434913"/>
                <a:gd name="connsiteY0" fmla="*/ 52 h 1415962"/>
                <a:gd name="connsiteX1" fmla="*/ 413387 w 434913"/>
                <a:gd name="connsiteY1" fmla="*/ 435027 h 1415962"/>
                <a:gd name="connsiteX2" fmla="*/ 149862 w 434913"/>
                <a:gd name="connsiteY2" fmla="*/ 1044627 h 1415962"/>
                <a:gd name="connsiteX3" fmla="*/ 330837 w 434913"/>
                <a:gd name="connsiteY3" fmla="*/ 600127 h 1415962"/>
                <a:gd name="connsiteX4" fmla="*/ 22862 w 434913"/>
                <a:gd name="connsiteY4" fmla="*/ 1368477 h 1415962"/>
                <a:gd name="connsiteX5" fmla="*/ 57787 w 434913"/>
                <a:gd name="connsiteY5" fmla="*/ 1251002 h 1415962"/>
                <a:gd name="connsiteX6" fmla="*/ 337187 w 434913"/>
                <a:gd name="connsiteY6" fmla="*/ 574727 h 1415962"/>
                <a:gd name="connsiteX7" fmla="*/ 391162 w 434913"/>
                <a:gd name="connsiteY7" fmla="*/ 406452 h 1415962"/>
                <a:gd name="connsiteX8" fmla="*/ 416562 w 434913"/>
                <a:gd name="connsiteY8" fmla="*/ 52 h 141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913" h="1415962">
                  <a:moveTo>
                    <a:pt x="416562" y="52"/>
                  </a:moveTo>
                  <a:cubicBezTo>
                    <a:pt x="420266" y="4814"/>
                    <a:pt x="457837" y="260931"/>
                    <a:pt x="413387" y="435027"/>
                  </a:cubicBezTo>
                  <a:cubicBezTo>
                    <a:pt x="368937" y="609123"/>
                    <a:pt x="163620" y="1017110"/>
                    <a:pt x="149862" y="1044627"/>
                  </a:cubicBezTo>
                  <a:cubicBezTo>
                    <a:pt x="136104" y="1072144"/>
                    <a:pt x="352004" y="546152"/>
                    <a:pt x="330837" y="600127"/>
                  </a:cubicBezTo>
                  <a:cubicBezTo>
                    <a:pt x="309670" y="654102"/>
                    <a:pt x="68370" y="1259998"/>
                    <a:pt x="22862" y="1368477"/>
                  </a:cubicBezTo>
                  <a:cubicBezTo>
                    <a:pt x="-22646" y="1476956"/>
                    <a:pt x="5400" y="1383294"/>
                    <a:pt x="57787" y="1251002"/>
                  </a:cubicBezTo>
                  <a:cubicBezTo>
                    <a:pt x="110174" y="1118710"/>
                    <a:pt x="281625" y="715485"/>
                    <a:pt x="337187" y="574727"/>
                  </a:cubicBezTo>
                  <a:cubicBezTo>
                    <a:pt x="392749" y="433969"/>
                    <a:pt x="378991" y="497469"/>
                    <a:pt x="391162" y="406452"/>
                  </a:cubicBezTo>
                  <a:cubicBezTo>
                    <a:pt x="403333" y="315435"/>
                    <a:pt x="412858" y="-4710"/>
                    <a:pt x="416562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9F76DD53-A7FC-4730-DCA6-F8D313AB42B2}"/>
                </a:ext>
              </a:extLst>
            </p:cNvPr>
            <p:cNvSpPr/>
            <p:nvPr/>
          </p:nvSpPr>
          <p:spPr>
            <a:xfrm>
              <a:off x="6432294" y="3209425"/>
              <a:ext cx="320030" cy="1475045"/>
            </a:xfrm>
            <a:custGeom>
              <a:avLst/>
              <a:gdLst>
                <a:gd name="connsiteX0" fmla="*/ 256 w 320030"/>
                <a:gd name="connsiteY0" fmla="*/ 3675 h 1475045"/>
                <a:gd name="connsiteX1" fmla="*/ 190756 w 320030"/>
                <a:gd name="connsiteY1" fmla="*/ 711700 h 1475045"/>
                <a:gd name="connsiteX2" fmla="*/ 276481 w 320030"/>
                <a:gd name="connsiteY2" fmla="*/ 1013325 h 1475045"/>
                <a:gd name="connsiteX3" fmla="*/ 263781 w 320030"/>
                <a:gd name="connsiteY3" fmla="*/ 956175 h 1475045"/>
                <a:gd name="connsiteX4" fmla="*/ 317756 w 320030"/>
                <a:gd name="connsiteY4" fmla="*/ 1162550 h 1475045"/>
                <a:gd name="connsiteX5" fmla="*/ 308231 w 320030"/>
                <a:gd name="connsiteY5" fmla="*/ 1473700 h 1475045"/>
                <a:gd name="connsiteX6" fmla="*/ 292356 w 320030"/>
                <a:gd name="connsiteY6" fmla="*/ 1032375 h 1475045"/>
                <a:gd name="connsiteX7" fmla="*/ 286006 w 320030"/>
                <a:gd name="connsiteY7" fmla="*/ 1067300 h 1475045"/>
                <a:gd name="connsiteX8" fmla="*/ 139956 w 320030"/>
                <a:gd name="connsiteY8" fmla="*/ 422775 h 1475045"/>
                <a:gd name="connsiteX9" fmla="*/ 149481 w 320030"/>
                <a:gd name="connsiteY9" fmla="*/ 432300 h 1475045"/>
                <a:gd name="connsiteX10" fmla="*/ 256 w 320030"/>
                <a:gd name="connsiteY10" fmla="*/ 3675 h 147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030" h="1475045">
                  <a:moveTo>
                    <a:pt x="256" y="3675"/>
                  </a:moveTo>
                  <a:cubicBezTo>
                    <a:pt x="7135" y="50242"/>
                    <a:pt x="144719" y="543425"/>
                    <a:pt x="190756" y="711700"/>
                  </a:cubicBezTo>
                  <a:cubicBezTo>
                    <a:pt x="236793" y="879975"/>
                    <a:pt x="264310" y="972579"/>
                    <a:pt x="276481" y="1013325"/>
                  </a:cubicBezTo>
                  <a:cubicBezTo>
                    <a:pt x="288652" y="1054071"/>
                    <a:pt x="256902" y="931304"/>
                    <a:pt x="263781" y="956175"/>
                  </a:cubicBezTo>
                  <a:cubicBezTo>
                    <a:pt x="270660" y="981046"/>
                    <a:pt x="310348" y="1076296"/>
                    <a:pt x="317756" y="1162550"/>
                  </a:cubicBezTo>
                  <a:cubicBezTo>
                    <a:pt x="325164" y="1248804"/>
                    <a:pt x="312464" y="1495396"/>
                    <a:pt x="308231" y="1473700"/>
                  </a:cubicBezTo>
                  <a:cubicBezTo>
                    <a:pt x="303998" y="1452004"/>
                    <a:pt x="296060" y="1100108"/>
                    <a:pt x="292356" y="1032375"/>
                  </a:cubicBezTo>
                  <a:cubicBezTo>
                    <a:pt x="288652" y="964642"/>
                    <a:pt x="311406" y="1168900"/>
                    <a:pt x="286006" y="1067300"/>
                  </a:cubicBezTo>
                  <a:cubicBezTo>
                    <a:pt x="260606" y="965700"/>
                    <a:pt x="162710" y="528608"/>
                    <a:pt x="139956" y="422775"/>
                  </a:cubicBezTo>
                  <a:cubicBezTo>
                    <a:pt x="117202" y="316942"/>
                    <a:pt x="172235" y="497388"/>
                    <a:pt x="149481" y="432300"/>
                  </a:cubicBezTo>
                  <a:cubicBezTo>
                    <a:pt x="126727" y="367212"/>
                    <a:pt x="-6623" y="-42892"/>
                    <a:pt x="256" y="3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FCC88DF3-7ABE-DD06-CAE6-8EBB05080F49}"/>
                </a:ext>
              </a:extLst>
            </p:cNvPr>
            <p:cNvSpPr/>
            <p:nvPr/>
          </p:nvSpPr>
          <p:spPr>
            <a:xfrm>
              <a:off x="5945767" y="4129736"/>
              <a:ext cx="211028" cy="661339"/>
            </a:xfrm>
            <a:custGeom>
              <a:avLst/>
              <a:gdLst>
                <a:gd name="connsiteX0" fmla="*/ 10533 w 211028"/>
                <a:gd name="connsiteY0" fmla="*/ 939 h 661339"/>
                <a:gd name="connsiteX1" fmla="*/ 20058 w 211028"/>
                <a:gd name="connsiteY1" fmla="*/ 153339 h 661339"/>
                <a:gd name="connsiteX2" fmla="*/ 197858 w 211028"/>
                <a:gd name="connsiteY2" fmla="*/ 543864 h 661339"/>
                <a:gd name="connsiteX3" fmla="*/ 197858 w 211028"/>
                <a:gd name="connsiteY3" fmla="*/ 661339 h 661339"/>
                <a:gd name="connsiteX4" fmla="*/ 197858 w 211028"/>
                <a:gd name="connsiteY4" fmla="*/ 505764 h 661339"/>
                <a:gd name="connsiteX5" fmla="*/ 77208 w 211028"/>
                <a:gd name="connsiteY5" fmla="*/ 213664 h 661339"/>
                <a:gd name="connsiteX6" fmla="*/ 10533 w 211028"/>
                <a:gd name="connsiteY6" fmla="*/ 939 h 66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028" h="661339">
                  <a:moveTo>
                    <a:pt x="10533" y="939"/>
                  </a:moveTo>
                  <a:cubicBezTo>
                    <a:pt x="1008" y="-9115"/>
                    <a:pt x="-11163" y="62852"/>
                    <a:pt x="20058" y="153339"/>
                  </a:cubicBezTo>
                  <a:cubicBezTo>
                    <a:pt x="51279" y="243827"/>
                    <a:pt x="168225" y="459197"/>
                    <a:pt x="197858" y="543864"/>
                  </a:cubicBezTo>
                  <a:cubicBezTo>
                    <a:pt x="227491" y="628531"/>
                    <a:pt x="197858" y="661339"/>
                    <a:pt x="197858" y="661339"/>
                  </a:cubicBezTo>
                  <a:cubicBezTo>
                    <a:pt x="197858" y="654989"/>
                    <a:pt x="217966" y="580377"/>
                    <a:pt x="197858" y="505764"/>
                  </a:cubicBezTo>
                  <a:cubicBezTo>
                    <a:pt x="177750" y="431151"/>
                    <a:pt x="108429" y="291452"/>
                    <a:pt x="77208" y="213664"/>
                  </a:cubicBezTo>
                  <a:cubicBezTo>
                    <a:pt x="45987" y="135876"/>
                    <a:pt x="20058" y="10993"/>
                    <a:pt x="10533" y="9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06059080-5EEA-6FA4-05FC-5276D1F8FC9E}"/>
                </a:ext>
              </a:extLst>
            </p:cNvPr>
            <p:cNvSpPr/>
            <p:nvPr/>
          </p:nvSpPr>
          <p:spPr>
            <a:xfrm>
              <a:off x="6478007" y="4682546"/>
              <a:ext cx="253243" cy="910750"/>
            </a:xfrm>
            <a:custGeom>
              <a:avLst/>
              <a:gdLst>
                <a:gd name="connsiteX0" fmla="*/ 252993 w 253243"/>
                <a:gd name="connsiteY0" fmla="*/ 3754 h 910750"/>
                <a:gd name="connsiteX1" fmla="*/ 87893 w 253243"/>
                <a:gd name="connsiteY1" fmla="*/ 508579 h 910750"/>
                <a:gd name="connsiteX2" fmla="*/ 2168 w 253243"/>
                <a:gd name="connsiteY2" fmla="*/ 899104 h 910750"/>
                <a:gd name="connsiteX3" fmla="*/ 33918 w 253243"/>
                <a:gd name="connsiteY3" fmla="*/ 762579 h 910750"/>
                <a:gd name="connsiteX4" fmla="*/ 122818 w 253243"/>
                <a:gd name="connsiteY4" fmla="*/ 302204 h 910750"/>
                <a:gd name="connsiteX5" fmla="*/ 252993 w 253243"/>
                <a:gd name="connsiteY5" fmla="*/ 3754 h 91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243" h="910750">
                  <a:moveTo>
                    <a:pt x="252993" y="3754"/>
                  </a:moveTo>
                  <a:cubicBezTo>
                    <a:pt x="247172" y="38150"/>
                    <a:pt x="129697" y="359354"/>
                    <a:pt x="87893" y="508579"/>
                  </a:cubicBezTo>
                  <a:cubicBezTo>
                    <a:pt x="46089" y="657804"/>
                    <a:pt x="11164" y="856771"/>
                    <a:pt x="2168" y="899104"/>
                  </a:cubicBezTo>
                  <a:cubicBezTo>
                    <a:pt x="-6828" y="941437"/>
                    <a:pt x="13810" y="862062"/>
                    <a:pt x="33918" y="762579"/>
                  </a:cubicBezTo>
                  <a:cubicBezTo>
                    <a:pt x="54026" y="663096"/>
                    <a:pt x="84189" y="424971"/>
                    <a:pt x="122818" y="302204"/>
                  </a:cubicBezTo>
                  <a:cubicBezTo>
                    <a:pt x="161447" y="179437"/>
                    <a:pt x="258814" y="-30642"/>
                    <a:pt x="252993" y="37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C69088FA-6693-3659-089B-81A50B3E45A3}"/>
                </a:ext>
              </a:extLst>
            </p:cNvPr>
            <p:cNvSpPr/>
            <p:nvPr/>
          </p:nvSpPr>
          <p:spPr>
            <a:xfrm>
              <a:off x="6070600" y="6092825"/>
              <a:ext cx="209550" cy="59168"/>
            </a:xfrm>
            <a:custGeom>
              <a:avLst/>
              <a:gdLst>
                <a:gd name="connsiteX0" fmla="*/ 0 w 209550"/>
                <a:gd name="connsiteY0" fmla="*/ 0 h 59168"/>
                <a:gd name="connsiteX1" fmla="*/ 155575 w 209550"/>
                <a:gd name="connsiteY1" fmla="*/ 53975 h 59168"/>
                <a:gd name="connsiteX2" fmla="*/ 209550 w 209550"/>
                <a:gd name="connsiteY2" fmla="*/ 53975 h 5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9550" h="59168">
                  <a:moveTo>
                    <a:pt x="0" y="0"/>
                  </a:moveTo>
                  <a:cubicBezTo>
                    <a:pt x="60325" y="22489"/>
                    <a:pt x="120650" y="44979"/>
                    <a:pt x="155575" y="53975"/>
                  </a:cubicBezTo>
                  <a:cubicBezTo>
                    <a:pt x="190500" y="62971"/>
                    <a:pt x="200025" y="58473"/>
                    <a:pt x="209550" y="5397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E8C49F8C-FAC1-A215-8545-47E044F00D03}"/>
                </a:ext>
              </a:extLst>
            </p:cNvPr>
            <p:cNvSpPr/>
            <p:nvPr/>
          </p:nvSpPr>
          <p:spPr>
            <a:xfrm>
              <a:off x="6070412" y="5454606"/>
              <a:ext cx="394378" cy="684135"/>
            </a:xfrm>
            <a:custGeom>
              <a:avLst/>
              <a:gdLst>
                <a:gd name="connsiteX0" fmla="*/ 384363 w 394378"/>
                <a:gd name="connsiteY0" fmla="*/ 44 h 684135"/>
                <a:gd name="connsiteX1" fmla="*/ 390713 w 394378"/>
                <a:gd name="connsiteY1" fmla="*/ 260394 h 684135"/>
                <a:gd name="connsiteX2" fmla="*/ 333563 w 394378"/>
                <a:gd name="connsiteY2" fmla="*/ 390569 h 684135"/>
                <a:gd name="connsiteX3" fmla="*/ 235138 w 394378"/>
                <a:gd name="connsiteY3" fmla="*/ 666794 h 684135"/>
                <a:gd name="connsiteX4" fmla="*/ 188 w 394378"/>
                <a:gd name="connsiteY4" fmla="*/ 654094 h 684135"/>
                <a:gd name="connsiteX5" fmla="*/ 197038 w 394378"/>
                <a:gd name="connsiteY5" fmla="*/ 644569 h 684135"/>
                <a:gd name="connsiteX6" fmla="*/ 282763 w 394378"/>
                <a:gd name="connsiteY6" fmla="*/ 485819 h 684135"/>
                <a:gd name="connsiteX7" fmla="*/ 349438 w 394378"/>
                <a:gd name="connsiteY7" fmla="*/ 241344 h 684135"/>
                <a:gd name="connsiteX8" fmla="*/ 384363 w 394378"/>
                <a:gd name="connsiteY8" fmla="*/ 44 h 68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378" h="684135">
                  <a:moveTo>
                    <a:pt x="384363" y="44"/>
                  </a:moveTo>
                  <a:cubicBezTo>
                    <a:pt x="391242" y="3219"/>
                    <a:pt x="399180" y="195306"/>
                    <a:pt x="390713" y="260394"/>
                  </a:cubicBezTo>
                  <a:cubicBezTo>
                    <a:pt x="382246" y="325482"/>
                    <a:pt x="359492" y="322836"/>
                    <a:pt x="333563" y="390569"/>
                  </a:cubicBezTo>
                  <a:cubicBezTo>
                    <a:pt x="307634" y="458302"/>
                    <a:pt x="290700" y="622873"/>
                    <a:pt x="235138" y="666794"/>
                  </a:cubicBezTo>
                  <a:cubicBezTo>
                    <a:pt x="179576" y="710715"/>
                    <a:pt x="6538" y="657798"/>
                    <a:pt x="188" y="654094"/>
                  </a:cubicBezTo>
                  <a:cubicBezTo>
                    <a:pt x="-6162" y="650390"/>
                    <a:pt x="149942" y="672615"/>
                    <a:pt x="197038" y="644569"/>
                  </a:cubicBezTo>
                  <a:cubicBezTo>
                    <a:pt x="244134" y="616523"/>
                    <a:pt x="257363" y="553023"/>
                    <a:pt x="282763" y="485819"/>
                  </a:cubicBezTo>
                  <a:cubicBezTo>
                    <a:pt x="308163" y="418615"/>
                    <a:pt x="334621" y="317544"/>
                    <a:pt x="349438" y="241344"/>
                  </a:cubicBezTo>
                  <a:cubicBezTo>
                    <a:pt x="364255" y="165144"/>
                    <a:pt x="377484" y="-3131"/>
                    <a:pt x="384363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BAEAEDE1-550B-615C-2500-FD57A72D90F9}"/>
                </a:ext>
              </a:extLst>
            </p:cNvPr>
            <p:cNvSpPr/>
            <p:nvPr/>
          </p:nvSpPr>
          <p:spPr>
            <a:xfrm>
              <a:off x="5953017" y="4692271"/>
              <a:ext cx="199545" cy="452989"/>
            </a:xfrm>
            <a:custGeom>
              <a:avLst/>
              <a:gdLst>
                <a:gd name="connsiteX0" fmla="*/ 196958 w 199545"/>
                <a:gd name="connsiteY0" fmla="*/ 3554 h 452989"/>
                <a:gd name="connsiteX1" fmla="*/ 108 w 199545"/>
                <a:gd name="connsiteY1" fmla="*/ 451229 h 452989"/>
                <a:gd name="connsiteX2" fmla="*/ 168383 w 199545"/>
                <a:gd name="connsiteY2" fmla="*/ 162304 h 452989"/>
                <a:gd name="connsiteX3" fmla="*/ 114408 w 199545"/>
                <a:gd name="connsiteY3" fmla="*/ 238504 h 452989"/>
                <a:gd name="connsiteX4" fmla="*/ 196958 w 199545"/>
                <a:gd name="connsiteY4" fmla="*/ 3554 h 45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545" h="452989">
                  <a:moveTo>
                    <a:pt x="196958" y="3554"/>
                  </a:moveTo>
                  <a:cubicBezTo>
                    <a:pt x="177908" y="39008"/>
                    <a:pt x="4870" y="424771"/>
                    <a:pt x="108" y="451229"/>
                  </a:cubicBezTo>
                  <a:cubicBezTo>
                    <a:pt x="-4654" y="477687"/>
                    <a:pt x="149333" y="197758"/>
                    <a:pt x="168383" y="162304"/>
                  </a:cubicBezTo>
                  <a:cubicBezTo>
                    <a:pt x="187433" y="126850"/>
                    <a:pt x="104883" y="268137"/>
                    <a:pt x="114408" y="238504"/>
                  </a:cubicBezTo>
                  <a:cubicBezTo>
                    <a:pt x="123933" y="208871"/>
                    <a:pt x="216008" y="-31900"/>
                    <a:pt x="196958" y="35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12FA3E1E-CC16-6709-4312-1BCEEA05E990}"/>
                </a:ext>
              </a:extLst>
            </p:cNvPr>
            <p:cNvSpPr/>
            <p:nvPr/>
          </p:nvSpPr>
          <p:spPr>
            <a:xfrm>
              <a:off x="5871839" y="4180441"/>
              <a:ext cx="94035" cy="1045804"/>
            </a:xfrm>
            <a:custGeom>
              <a:avLst/>
              <a:gdLst>
                <a:gd name="connsiteX0" fmla="*/ 93986 w 94035"/>
                <a:gd name="connsiteY0" fmla="*/ 4209 h 1045804"/>
                <a:gd name="connsiteX1" fmla="*/ 14611 w 94035"/>
                <a:gd name="connsiteY1" fmla="*/ 407434 h 1045804"/>
                <a:gd name="connsiteX2" fmla="*/ 5086 w 94035"/>
                <a:gd name="connsiteY2" fmla="*/ 286784 h 1045804"/>
                <a:gd name="connsiteX3" fmla="*/ 71761 w 94035"/>
                <a:gd name="connsiteY3" fmla="*/ 1013859 h 1045804"/>
                <a:gd name="connsiteX4" fmla="*/ 46361 w 94035"/>
                <a:gd name="connsiteY4" fmla="*/ 848759 h 1045804"/>
                <a:gd name="connsiteX5" fmla="*/ 1911 w 94035"/>
                <a:gd name="connsiteY5" fmla="*/ 239159 h 1045804"/>
                <a:gd name="connsiteX6" fmla="*/ 93986 w 94035"/>
                <a:gd name="connsiteY6" fmla="*/ 4209 h 104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5" h="1045804">
                  <a:moveTo>
                    <a:pt x="93986" y="4209"/>
                  </a:moveTo>
                  <a:cubicBezTo>
                    <a:pt x="96103" y="32255"/>
                    <a:pt x="29428" y="360338"/>
                    <a:pt x="14611" y="407434"/>
                  </a:cubicBezTo>
                  <a:cubicBezTo>
                    <a:pt x="-206" y="454530"/>
                    <a:pt x="-4439" y="185713"/>
                    <a:pt x="5086" y="286784"/>
                  </a:cubicBezTo>
                  <a:cubicBezTo>
                    <a:pt x="14611" y="387855"/>
                    <a:pt x="64882" y="920197"/>
                    <a:pt x="71761" y="1013859"/>
                  </a:cubicBezTo>
                  <a:cubicBezTo>
                    <a:pt x="78640" y="1107521"/>
                    <a:pt x="58003" y="977876"/>
                    <a:pt x="46361" y="848759"/>
                  </a:cubicBezTo>
                  <a:cubicBezTo>
                    <a:pt x="34719" y="719642"/>
                    <a:pt x="-8672" y="386267"/>
                    <a:pt x="1911" y="239159"/>
                  </a:cubicBezTo>
                  <a:cubicBezTo>
                    <a:pt x="12494" y="92051"/>
                    <a:pt x="91869" y="-23837"/>
                    <a:pt x="93986" y="42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73545994-2296-7DD7-92F6-D3A5DE4ACCA9}"/>
                </a:ext>
              </a:extLst>
            </p:cNvPr>
            <p:cNvSpPr/>
            <p:nvPr/>
          </p:nvSpPr>
          <p:spPr>
            <a:xfrm>
              <a:off x="5951416" y="5279581"/>
              <a:ext cx="239834" cy="1272168"/>
            </a:xfrm>
            <a:custGeom>
              <a:avLst/>
              <a:gdLst>
                <a:gd name="connsiteX0" fmla="*/ 1709 w 239834"/>
                <a:gd name="connsiteY0" fmla="*/ 444 h 1272168"/>
                <a:gd name="connsiteX1" fmla="*/ 74734 w 239834"/>
                <a:gd name="connsiteY1" fmla="*/ 533844 h 1272168"/>
                <a:gd name="connsiteX2" fmla="*/ 122359 w 239834"/>
                <a:gd name="connsiteY2" fmla="*/ 895794 h 1272168"/>
                <a:gd name="connsiteX3" fmla="*/ 122359 w 239834"/>
                <a:gd name="connsiteY3" fmla="*/ 670369 h 1272168"/>
                <a:gd name="connsiteX4" fmla="*/ 144584 w 239834"/>
                <a:gd name="connsiteY4" fmla="*/ 984694 h 1272168"/>
                <a:gd name="connsiteX5" fmla="*/ 239834 w 239834"/>
                <a:gd name="connsiteY5" fmla="*/ 1270444 h 1272168"/>
                <a:gd name="connsiteX6" fmla="*/ 144584 w 239834"/>
                <a:gd name="connsiteY6" fmla="*/ 1076769 h 1272168"/>
                <a:gd name="connsiteX7" fmla="*/ 112834 w 239834"/>
                <a:gd name="connsiteY7" fmla="*/ 549719 h 1272168"/>
                <a:gd name="connsiteX8" fmla="*/ 109659 w 239834"/>
                <a:gd name="connsiteY8" fmla="*/ 632269 h 1272168"/>
                <a:gd name="connsiteX9" fmla="*/ 30284 w 239834"/>
                <a:gd name="connsiteY9" fmla="*/ 444944 h 1272168"/>
                <a:gd name="connsiteX10" fmla="*/ 1709 w 239834"/>
                <a:gd name="connsiteY10" fmla="*/ 444 h 127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834" h="1272168">
                  <a:moveTo>
                    <a:pt x="1709" y="444"/>
                  </a:moveTo>
                  <a:cubicBezTo>
                    <a:pt x="9117" y="15261"/>
                    <a:pt x="54626" y="384619"/>
                    <a:pt x="74734" y="533844"/>
                  </a:cubicBezTo>
                  <a:cubicBezTo>
                    <a:pt x="94842" y="683069"/>
                    <a:pt x="114422" y="873040"/>
                    <a:pt x="122359" y="895794"/>
                  </a:cubicBezTo>
                  <a:cubicBezTo>
                    <a:pt x="130297" y="918548"/>
                    <a:pt x="118655" y="655552"/>
                    <a:pt x="122359" y="670369"/>
                  </a:cubicBezTo>
                  <a:cubicBezTo>
                    <a:pt x="126063" y="685186"/>
                    <a:pt x="125005" y="884682"/>
                    <a:pt x="144584" y="984694"/>
                  </a:cubicBezTo>
                  <a:cubicBezTo>
                    <a:pt x="164163" y="1084706"/>
                    <a:pt x="239834" y="1255098"/>
                    <a:pt x="239834" y="1270444"/>
                  </a:cubicBezTo>
                  <a:cubicBezTo>
                    <a:pt x="239834" y="1285790"/>
                    <a:pt x="165751" y="1196890"/>
                    <a:pt x="144584" y="1076769"/>
                  </a:cubicBezTo>
                  <a:cubicBezTo>
                    <a:pt x="123417" y="956648"/>
                    <a:pt x="118655" y="623802"/>
                    <a:pt x="112834" y="549719"/>
                  </a:cubicBezTo>
                  <a:cubicBezTo>
                    <a:pt x="107013" y="475636"/>
                    <a:pt x="123417" y="649731"/>
                    <a:pt x="109659" y="632269"/>
                  </a:cubicBezTo>
                  <a:cubicBezTo>
                    <a:pt x="95901" y="614807"/>
                    <a:pt x="48276" y="544427"/>
                    <a:pt x="30284" y="444944"/>
                  </a:cubicBezTo>
                  <a:cubicBezTo>
                    <a:pt x="12292" y="345461"/>
                    <a:pt x="-5699" y="-14373"/>
                    <a:pt x="1709" y="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AC9DB5ED-3992-CA9A-3787-132DFFFBA083}"/>
                </a:ext>
              </a:extLst>
            </p:cNvPr>
            <p:cNvSpPr/>
            <p:nvPr/>
          </p:nvSpPr>
          <p:spPr>
            <a:xfrm>
              <a:off x="4274993" y="5016423"/>
              <a:ext cx="109922" cy="1584402"/>
            </a:xfrm>
            <a:custGeom>
              <a:avLst/>
              <a:gdLst>
                <a:gd name="connsiteX0" fmla="*/ 1732 w 109922"/>
                <a:gd name="connsiteY0" fmla="*/ 9602 h 1584402"/>
                <a:gd name="connsiteX1" fmla="*/ 93807 w 109922"/>
                <a:gd name="connsiteY1" fmla="*/ 949402 h 1584402"/>
                <a:gd name="connsiteX2" fmla="*/ 90632 w 109922"/>
                <a:gd name="connsiteY2" fmla="*/ 1584402 h 1584402"/>
                <a:gd name="connsiteX3" fmla="*/ 109682 w 109922"/>
                <a:gd name="connsiteY3" fmla="*/ 949402 h 1584402"/>
                <a:gd name="connsiteX4" fmla="*/ 96982 w 109922"/>
                <a:gd name="connsiteY4" fmla="*/ 1009727 h 1584402"/>
                <a:gd name="connsiteX5" fmla="*/ 39832 w 109922"/>
                <a:gd name="connsiteY5" fmla="*/ 492202 h 1584402"/>
                <a:gd name="connsiteX6" fmla="*/ 1732 w 109922"/>
                <a:gd name="connsiteY6" fmla="*/ 9602 h 158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922" h="1584402">
                  <a:moveTo>
                    <a:pt x="1732" y="9602"/>
                  </a:moveTo>
                  <a:cubicBezTo>
                    <a:pt x="10728" y="85802"/>
                    <a:pt x="78990" y="686935"/>
                    <a:pt x="93807" y="949402"/>
                  </a:cubicBezTo>
                  <a:cubicBezTo>
                    <a:pt x="108624" y="1211869"/>
                    <a:pt x="87986" y="1584402"/>
                    <a:pt x="90632" y="1584402"/>
                  </a:cubicBezTo>
                  <a:cubicBezTo>
                    <a:pt x="93278" y="1584402"/>
                    <a:pt x="108624" y="1045181"/>
                    <a:pt x="109682" y="949402"/>
                  </a:cubicBezTo>
                  <a:cubicBezTo>
                    <a:pt x="110740" y="853623"/>
                    <a:pt x="108624" y="1085927"/>
                    <a:pt x="96982" y="1009727"/>
                  </a:cubicBezTo>
                  <a:cubicBezTo>
                    <a:pt x="85340" y="933527"/>
                    <a:pt x="58882" y="653598"/>
                    <a:pt x="39832" y="492202"/>
                  </a:cubicBezTo>
                  <a:cubicBezTo>
                    <a:pt x="20782" y="330806"/>
                    <a:pt x="-7264" y="-66598"/>
                    <a:pt x="1732" y="96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B9557323-D8F5-C6CF-350A-D0F77882F883}"/>
                </a:ext>
              </a:extLst>
            </p:cNvPr>
            <p:cNvSpPr/>
            <p:nvPr/>
          </p:nvSpPr>
          <p:spPr>
            <a:xfrm>
              <a:off x="3818737" y="6619630"/>
              <a:ext cx="607730" cy="26934"/>
            </a:xfrm>
            <a:custGeom>
              <a:avLst/>
              <a:gdLst>
                <a:gd name="connsiteX0" fmla="*/ 10313 w 607730"/>
                <a:gd name="connsiteY0" fmla="*/ 22470 h 26934"/>
                <a:gd name="connsiteX1" fmla="*/ 594513 w 607730"/>
                <a:gd name="connsiteY1" fmla="*/ 25645 h 26934"/>
                <a:gd name="connsiteX2" fmla="*/ 423063 w 607730"/>
                <a:gd name="connsiteY2" fmla="*/ 245 h 26934"/>
                <a:gd name="connsiteX3" fmla="*/ 480213 w 607730"/>
                <a:gd name="connsiteY3" fmla="*/ 12945 h 26934"/>
                <a:gd name="connsiteX4" fmla="*/ 238913 w 607730"/>
                <a:gd name="connsiteY4" fmla="*/ 16120 h 26934"/>
                <a:gd name="connsiteX5" fmla="*/ 10313 w 607730"/>
                <a:gd name="connsiteY5" fmla="*/ 22470 h 2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730" h="26934">
                  <a:moveTo>
                    <a:pt x="10313" y="22470"/>
                  </a:moveTo>
                  <a:cubicBezTo>
                    <a:pt x="69580" y="24057"/>
                    <a:pt x="525721" y="29349"/>
                    <a:pt x="594513" y="25645"/>
                  </a:cubicBezTo>
                  <a:cubicBezTo>
                    <a:pt x="663305" y="21941"/>
                    <a:pt x="442113" y="2362"/>
                    <a:pt x="423063" y="245"/>
                  </a:cubicBezTo>
                  <a:cubicBezTo>
                    <a:pt x="404013" y="-1872"/>
                    <a:pt x="510905" y="10299"/>
                    <a:pt x="480213" y="12945"/>
                  </a:cubicBezTo>
                  <a:cubicBezTo>
                    <a:pt x="449521" y="15591"/>
                    <a:pt x="314584" y="17178"/>
                    <a:pt x="238913" y="16120"/>
                  </a:cubicBezTo>
                  <a:cubicBezTo>
                    <a:pt x="163242" y="15062"/>
                    <a:pt x="-48954" y="20883"/>
                    <a:pt x="10313" y="22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8" name="フリーフォーム 2047">
              <a:extLst>
                <a:ext uri="{FF2B5EF4-FFF2-40B4-BE49-F238E27FC236}">
                  <a16:creationId xmlns:a16="http://schemas.microsoft.com/office/drawing/2014/main" id="{C52C4BC6-976B-9533-6E25-37F32D52C3E4}"/>
                </a:ext>
              </a:extLst>
            </p:cNvPr>
            <p:cNvSpPr/>
            <p:nvPr/>
          </p:nvSpPr>
          <p:spPr>
            <a:xfrm>
              <a:off x="3785542" y="6261085"/>
              <a:ext cx="50225" cy="384334"/>
            </a:xfrm>
            <a:custGeom>
              <a:avLst/>
              <a:gdLst>
                <a:gd name="connsiteX0" fmla="*/ 49858 w 50225"/>
                <a:gd name="connsiteY0" fmla="*/ 15 h 384334"/>
                <a:gd name="connsiteX1" fmla="*/ 24458 w 50225"/>
                <a:gd name="connsiteY1" fmla="*/ 184165 h 384334"/>
                <a:gd name="connsiteX2" fmla="*/ 27633 w 50225"/>
                <a:gd name="connsiteY2" fmla="*/ 384190 h 384334"/>
                <a:gd name="connsiteX3" fmla="*/ 5408 w 50225"/>
                <a:gd name="connsiteY3" fmla="*/ 152415 h 384334"/>
                <a:gd name="connsiteX4" fmla="*/ 2233 w 50225"/>
                <a:gd name="connsiteY4" fmla="*/ 193690 h 384334"/>
                <a:gd name="connsiteX5" fmla="*/ 49858 w 50225"/>
                <a:gd name="connsiteY5" fmla="*/ 15 h 38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225" h="384334">
                  <a:moveTo>
                    <a:pt x="49858" y="15"/>
                  </a:moveTo>
                  <a:cubicBezTo>
                    <a:pt x="53562" y="-1572"/>
                    <a:pt x="28162" y="120136"/>
                    <a:pt x="24458" y="184165"/>
                  </a:cubicBezTo>
                  <a:cubicBezTo>
                    <a:pt x="20754" y="248194"/>
                    <a:pt x="30808" y="389482"/>
                    <a:pt x="27633" y="384190"/>
                  </a:cubicBezTo>
                  <a:cubicBezTo>
                    <a:pt x="24458" y="378898"/>
                    <a:pt x="9641" y="184165"/>
                    <a:pt x="5408" y="152415"/>
                  </a:cubicBezTo>
                  <a:cubicBezTo>
                    <a:pt x="1175" y="120665"/>
                    <a:pt x="-2529" y="214327"/>
                    <a:pt x="2233" y="193690"/>
                  </a:cubicBezTo>
                  <a:cubicBezTo>
                    <a:pt x="6995" y="173053"/>
                    <a:pt x="46154" y="1602"/>
                    <a:pt x="49858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9" name="フリーフォーム 2048">
              <a:extLst>
                <a:ext uri="{FF2B5EF4-FFF2-40B4-BE49-F238E27FC236}">
                  <a16:creationId xmlns:a16="http://schemas.microsoft.com/office/drawing/2014/main" id="{F65FE465-2646-0B0D-9E8D-DD5780B22CD8}"/>
                </a:ext>
              </a:extLst>
            </p:cNvPr>
            <p:cNvSpPr/>
            <p:nvPr/>
          </p:nvSpPr>
          <p:spPr>
            <a:xfrm>
              <a:off x="4470230" y="6593281"/>
              <a:ext cx="845434" cy="55325"/>
            </a:xfrm>
            <a:custGeom>
              <a:avLst/>
              <a:gdLst>
                <a:gd name="connsiteX0" fmla="*/ 12870 w 845434"/>
                <a:gd name="connsiteY0" fmla="*/ 55169 h 55325"/>
                <a:gd name="connsiteX1" fmla="*/ 828845 w 845434"/>
                <a:gd name="connsiteY1" fmla="*/ 17069 h 55325"/>
                <a:gd name="connsiteX2" fmla="*/ 546270 w 845434"/>
                <a:gd name="connsiteY2" fmla="*/ 1194 h 55325"/>
                <a:gd name="connsiteX3" fmla="*/ 362120 w 845434"/>
                <a:gd name="connsiteY3" fmla="*/ 26594 h 55325"/>
                <a:gd name="connsiteX4" fmla="*/ 597070 w 845434"/>
                <a:gd name="connsiteY4" fmla="*/ 13894 h 55325"/>
                <a:gd name="connsiteX5" fmla="*/ 346245 w 845434"/>
                <a:gd name="connsiteY5" fmla="*/ 1194 h 55325"/>
                <a:gd name="connsiteX6" fmla="*/ 12870 w 845434"/>
                <a:gd name="connsiteY6" fmla="*/ 55169 h 5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5434" h="55325">
                  <a:moveTo>
                    <a:pt x="12870" y="55169"/>
                  </a:moveTo>
                  <a:cubicBezTo>
                    <a:pt x="93303" y="57815"/>
                    <a:pt x="739945" y="26065"/>
                    <a:pt x="828845" y="17069"/>
                  </a:cubicBezTo>
                  <a:cubicBezTo>
                    <a:pt x="917745" y="8073"/>
                    <a:pt x="624057" y="-393"/>
                    <a:pt x="546270" y="1194"/>
                  </a:cubicBezTo>
                  <a:cubicBezTo>
                    <a:pt x="468483" y="2781"/>
                    <a:pt x="353653" y="24477"/>
                    <a:pt x="362120" y="26594"/>
                  </a:cubicBezTo>
                  <a:cubicBezTo>
                    <a:pt x="370587" y="28711"/>
                    <a:pt x="599716" y="18127"/>
                    <a:pt x="597070" y="13894"/>
                  </a:cubicBezTo>
                  <a:cubicBezTo>
                    <a:pt x="594424" y="9661"/>
                    <a:pt x="440966" y="-4098"/>
                    <a:pt x="346245" y="1194"/>
                  </a:cubicBezTo>
                  <a:cubicBezTo>
                    <a:pt x="251524" y="6486"/>
                    <a:pt x="-67563" y="52523"/>
                    <a:pt x="12870" y="55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1" name="フリーフォーム 2050">
              <a:extLst>
                <a:ext uri="{FF2B5EF4-FFF2-40B4-BE49-F238E27FC236}">
                  <a16:creationId xmlns:a16="http://schemas.microsoft.com/office/drawing/2014/main" id="{1B36FA37-80CC-F788-8702-1FE891F2C621}"/>
                </a:ext>
              </a:extLst>
            </p:cNvPr>
            <p:cNvSpPr/>
            <p:nvPr/>
          </p:nvSpPr>
          <p:spPr>
            <a:xfrm>
              <a:off x="5286290" y="6529587"/>
              <a:ext cx="479510" cy="84365"/>
            </a:xfrm>
            <a:custGeom>
              <a:avLst/>
              <a:gdLst>
                <a:gd name="connsiteX0" fmla="*/ 85 w 479510"/>
                <a:gd name="connsiteY0" fmla="*/ 61713 h 84365"/>
                <a:gd name="connsiteX1" fmla="*/ 241385 w 479510"/>
                <a:gd name="connsiteY1" fmla="*/ 33138 h 84365"/>
                <a:gd name="connsiteX2" fmla="*/ 479510 w 479510"/>
                <a:gd name="connsiteY2" fmla="*/ 52188 h 84365"/>
                <a:gd name="connsiteX3" fmla="*/ 333460 w 479510"/>
                <a:gd name="connsiteY3" fmla="*/ 1388 h 84365"/>
                <a:gd name="connsiteX4" fmla="*/ 368385 w 479510"/>
                <a:gd name="connsiteY4" fmla="*/ 20438 h 84365"/>
                <a:gd name="connsiteX5" fmla="*/ 168360 w 479510"/>
                <a:gd name="connsiteY5" fmla="*/ 83938 h 84365"/>
                <a:gd name="connsiteX6" fmla="*/ 212810 w 479510"/>
                <a:gd name="connsiteY6" fmla="*/ 49013 h 84365"/>
                <a:gd name="connsiteX7" fmla="*/ 85 w 479510"/>
                <a:gd name="connsiteY7" fmla="*/ 61713 h 8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510" h="84365">
                  <a:moveTo>
                    <a:pt x="85" y="61713"/>
                  </a:moveTo>
                  <a:cubicBezTo>
                    <a:pt x="4847" y="59067"/>
                    <a:pt x="161481" y="34725"/>
                    <a:pt x="241385" y="33138"/>
                  </a:cubicBezTo>
                  <a:cubicBezTo>
                    <a:pt x="321289" y="31551"/>
                    <a:pt x="464164" y="57480"/>
                    <a:pt x="479510" y="52188"/>
                  </a:cubicBezTo>
                  <a:lnTo>
                    <a:pt x="333460" y="1388"/>
                  </a:lnTo>
                  <a:cubicBezTo>
                    <a:pt x="314939" y="-3904"/>
                    <a:pt x="395902" y="6680"/>
                    <a:pt x="368385" y="20438"/>
                  </a:cubicBezTo>
                  <a:cubicBezTo>
                    <a:pt x="340868" y="34196"/>
                    <a:pt x="194289" y="79176"/>
                    <a:pt x="168360" y="83938"/>
                  </a:cubicBezTo>
                  <a:cubicBezTo>
                    <a:pt x="142431" y="88700"/>
                    <a:pt x="234506" y="52188"/>
                    <a:pt x="212810" y="49013"/>
                  </a:cubicBezTo>
                  <a:cubicBezTo>
                    <a:pt x="191114" y="45838"/>
                    <a:pt x="-4677" y="64359"/>
                    <a:pt x="85" y="617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2" name="フリーフォーム 2051">
              <a:extLst>
                <a:ext uri="{FF2B5EF4-FFF2-40B4-BE49-F238E27FC236}">
                  <a16:creationId xmlns:a16="http://schemas.microsoft.com/office/drawing/2014/main" id="{F9D4F0B1-A8F1-D787-B592-7633F67DE543}"/>
                </a:ext>
              </a:extLst>
            </p:cNvPr>
            <p:cNvSpPr/>
            <p:nvPr/>
          </p:nvSpPr>
          <p:spPr>
            <a:xfrm>
              <a:off x="5755453" y="6530533"/>
              <a:ext cx="423151" cy="38344"/>
            </a:xfrm>
            <a:custGeom>
              <a:avLst/>
              <a:gdLst>
                <a:gd name="connsiteX0" fmla="*/ 822 w 423151"/>
                <a:gd name="connsiteY0" fmla="*/ 35367 h 38344"/>
                <a:gd name="connsiteX1" fmla="*/ 219897 w 423151"/>
                <a:gd name="connsiteY1" fmla="*/ 35367 h 38344"/>
                <a:gd name="connsiteX2" fmla="*/ 423097 w 423151"/>
                <a:gd name="connsiteY2" fmla="*/ 25842 h 38344"/>
                <a:gd name="connsiteX3" fmla="*/ 200847 w 423151"/>
                <a:gd name="connsiteY3" fmla="*/ 16317 h 38344"/>
                <a:gd name="connsiteX4" fmla="*/ 302447 w 423151"/>
                <a:gd name="connsiteY4" fmla="*/ 442 h 38344"/>
                <a:gd name="connsiteX5" fmla="*/ 822 w 423151"/>
                <a:gd name="connsiteY5" fmla="*/ 35367 h 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3151" h="38344">
                  <a:moveTo>
                    <a:pt x="822" y="35367"/>
                  </a:moveTo>
                  <a:cubicBezTo>
                    <a:pt x="-12936" y="41188"/>
                    <a:pt x="149518" y="36954"/>
                    <a:pt x="219897" y="35367"/>
                  </a:cubicBezTo>
                  <a:cubicBezTo>
                    <a:pt x="290276" y="33780"/>
                    <a:pt x="426272" y="29017"/>
                    <a:pt x="423097" y="25842"/>
                  </a:cubicBezTo>
                  <a:cubicBezTo>
                    <a:pt x="419922" y="22667"/>
                    <a:pt x="220955" y="20550"/>
                    <a:pt x="200847" y="16317"/>
                  </a:cubicBezTo>
                  <a:cubicBezTo>
                    <a:pt x="180739" y="12084"/>
                    <a:pt x="332080" y="-2733"/>
                    <a:pt x="302447" y="442"/>
                  </a:cubicBezTo>
                  <a:cubicBezTo>
                    <a:pt x="272814" y="3617"/>
                    <a:pt x="14580" y="29546"/>
                    <a:pt x="822" y="353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3" name="フリーフォーム 2052">
              <a:extLst>
                <a:ext uri="{FF2B5EF4-FFF2-40B4-BE49-F238E27FC236}">
                  <a16:creationId xmlns:a16="http://schemas.microsoft.com/office/drawing/2014/main" id="{D9AACBFC-9EAA-BEF5-C557-7862EFAF1F48}"/>
                </a:ext>
              </a:extLst>
            </p:cNvPr>
            <p:cNvSpPr/>
            <p:nvPr/>
          </p:nvSpPr>
          <p:spPr>
            <a:xfrm>
              <a:off x="3911309" y="2348852"/>
              <a:ext cx="471276" cy="1034803"/>
            </a:xfrm>
            <a:custGeom>
              <a:avLst/>
              <a:gdLst>
                <a:gd name="connsiteX0" fmla="*/ 6641 w 471276"/>
                <a:gd name="connsiteY0" fmla="*/ 6998 h 1034803"/>
                <a:gd name="connsiteX1" fmla="*/ 308266 w 471276"/>
                <a:gd name="connsiteY1" fmla="*/ 397523 h 1034803"/>
                <a:gd name="connsiteX2" fmla="*/ 470191 w 471276"/>
                <a:gd name="connsiteY2" fmla="*/ 1026173 h 1034803"/>
                <a:gd name="connsiteX3" fmla="*/ 371766 w 471276"/>
                <a:gd name="connsiteY3" fmla="*/ 734073 h 1034803"/>
                <a:gd name="connsiteX4" fmla="*/ 232066 w 471276"/>
                <a:gd name="connsiteY4" fmla="*/ 324498 h 1034803"/>
                <a:gd name="connsiteX5" fmla="*/ 324141 w 471276"/>
                <a:gd name="connsiteY5" fmla="*/ 464198 h 1034803"/>
                <a:gd name="connsiteX6" fmla="*/ 120941 w 471276"/>
                <a:gd name="connsiteY6" fmla="*/ 168923 h 1034803"/>
                <a:gd name="connsiteX7" fmla="*/ 6641 w 471276"/>
                <a:gd name="connsiteY7" fmla="*/ 6998 h 103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1276" h="1034803">
                  <a:moveTo>
                    <a:pt x="6641" y="6998"/>
                  </a:moveTo>
                  <a:cubicBezTo>
                    <a:pt x="37862" y="45098"/>
                    <a:pt x="231008" y="227661"/>
                    <a:pt x="308266" y="397523"/>
                  </a:cubicBezTo>
                  <a:cubicBezTo>
                    <a:pt x="385524" y="567386"/>
                    <a:pt x="459608" y="970081"/>
                    <a:pt x="470191" y="1026173"/>
                  </a:cubicBezTo>
                  <a:cubicBezTo>
                    <a:pt x="480774" y="1082265"/>
                    <a:pt x="411454" y="851019"/>
                    <a:pt x="371766" y="734073"/>
                  </a:cubicBezTo>
                  <a:cubicBezTo>
                    <a:pt x="332078" y="617127"/>
                    <a:pt x="240004" y="369477"/>
                    <a:pt x="232066" y="324498"/>
                  </a:cubicBezTo>
                  <a:cubicBezTo>
                    <a:pt x="224128" y="279519"/>
                    <a:pt x="342662" y="490127"/>
                    <a:pt x="324141" y="464198"/>
                  </a:cubicBezTo>
                  <a:cubicBezTo>
                    <a:pt x="305620" y="438269"/>
                    <a:pt x="180737" y="242477"/>
                    <a:pt x="120941" y="168923"/>
                  </a:cubicBezTo>
                  <a:cubicBezTo>
                    <a:pt x="61145" y="95369"/>
                    <a:pt x="-24580" y="-31102"/>
                    <a:pt x="6641" y="69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4" name="フリーフォーム 2053">
              <a:extLst>
                <a:ext uri="{FF2B5EF4-FFF2-40B4-BE49-F238E27FC236}">
                  <a16:creationId xmlns:a16="http://schemas.microsoft.com/office/drawing/2014/main" id="{B709814D-293B-3617-91F9-0ED294909B0B}"/>
                </a:ext>
              </a:extLst>
            </p:cNvPr>
            <p:cNvSpPr/>
            <p:nvPr/>
          </p:nvSpPr>
          <p:spPr>
            <a:xfrm>
              <a:off x="3648378" y="2360711"/>
              <a:ext cx="383006" cy="709517"/>
            </a:xfrm>
            <a:custGeom>
              <a:avLst/>
              <a:gdLst>
                <a:gd name="connsiteX0" fmla="*/ 212422 w 383006"/>
                <a:gd name="connsiteY0" fmla="*/ 1489 h 709517"/>
                <a:gd name="connsiteX1" fmla="*/ 44147 w 383006"/>
                <a:gd name="connsiteY1" fmla="*/ 236439 h 709517"/>
                <a:gd name="connsiteX2" fmla="*/ 88597 w 383006"/>
                <a:gd name="connsiteY2" fmla="*/ 296764 h 709517"/>
                <a:gd name="connsiteX3" fmla="*/ 374347 w 383006"/>
                <a:gd name="connsiteY3" fmla="*/ 699989 h 709517"/>
                <a:gd name="connsiteX4" fmla="*/ 282272 w 383006"/>
                <a:gd name="connsiteY4" fmla="*/ 557114 h 709517"/>
                <a:gd name="connsiteX5" fmla="*/ 12397 w 383006"/>
                <a:gd name="connsiteY5" fmla="*/ 271364 h 709517"/>
                <a:gd name="connsiteX6" fmla="*/ 63197 w 383006"/>
                <a:gd name="connsiteY6" fmla="*/ 141189 h 709517"/>
                <a:gd name="connsiteX7" fmla="*/ 212422 w 383006"/>
                <a:gd name="connsiteY7" fmla="*/ 1489 h 7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006" h="709517">
                  <a:moveTo>
                    <a:pt x="212422" y="1489"/>
                  </a:moveTo>
                  <a:cubicBezTo>
                    <a:pt x="209247" y="17364"/>
                    <a:pt x="64784" y="187227"/>
                    <a:pt x="44147" y="236439"/>
                  </a:cubicBezTo>
                  <a:cubicBezTo>
                    <a:pt x="23510" y="285651"/>
                    <a:pt x="88597" y="296764"/>
                    <a:pt x="88597" y="296764"/>
                  </a:cubicBezTo>
                  <a:lnTo>
                    <a:pt x="374347" y="699989"/>
                  </a:lnTo>
                  <a:cubicBezTo>
                    <a:pt x="406626" y="743381"/>
                    <a:pt x="342597" y="628551"/>
                    <a:pt x="282272" y="557114"/>
                  </a:cubicBezTo>
                  <a:cubicBezTo>
                    <a:pt x="221947" y="485677"/>
                    <a:pt x="48909" y="340685"/>
                    <a:pt x="12397" y="271364"/>
                  </a:cubicBezTo>
                  <a:cubicBezTo>
                    <a:pt x="-24115" y="202043"/>
                    <a:pt x="28272" y="181406"/>
                    <a:pt x="63197" y="141189"/>
                  </a:cubicBezTo>
                  <a:cubicBezTo>
                    <a:pt x="98122" y="100972"/>
                    <a:pt x="215597" y="-14386"/>
                    <a:pt x="212422" y="14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5" name="フリーフォーム 2054">
              <a:extLst>
                <a:ext uri="{FF2B5EF4-FFF2-40B4-BE49-F238E27FC236}">
                  <a16:creationId xmlns:a16="http://schemas.microsoft.com/office/drawing/2014/main" id="{7176470D-B54A-D5C7-5F4E-01AD2333D164}"/>
                </a:ext>
              </a:extLst>
            </p:cNvPr>
            <p:cNvSpPr/>
            <p:nvPr/>
          </p:nvSpPr>
          <p:spPr>
            <a:xfrm>
              <a:off x="3607726" y="2622060"/>
              <a:ext cx="75568" cy="1291400"/>
            </a:xfrm>
            <a:custGeom>
              <a:avLst/>
              <a:gdLst>
                <a:gd name="connsiteX0" fmla="*/ 75274 w 75568"/>
                <a:gd name="connsiteY0" fmla="*/ 490 h 1291400"/>
                <a:gd name="connsiteX1" fmla="*/ 43524 w 75568"/>
                <a:gd name="connsiteY1" fmla="*/ 524365 h 1291400"/>
                <a:gd name="connsiteX2" fmla="*/ 5424 w 75568"/>
                <a:gd name="connsiteY2" fmla="*/ 1289540 h 1291400"/>
                <a:gd name="connsiteX3" fmla="*/ 2249 w 75568"/>
                <a:gd name="connsiteY3" fmla="*/ 289415 h 1291400"/>
                <a:gd name="connsiteX4" fmla="*/ 24474 w 75568"/>
                <a:gd name="connsiteY4" fmla="*/ 613265 h 1291400"/>
                <a:gd name="connsiteX5" fmla="*/ 75274 w 75568"/>
                <a:gd name="connsiteY5" fmla="*/ 490 h 129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568" h="1291400">
                  <a:moveTo>
                    <a:pt x="75274" y="490"/>
                  </a:moveTo>
                  <a:cubicBezTo>
                    <a:pt x="78449" y="-14327"/>
                    <a:pt x="55166" y="309523"/>
                    <a:pt x="43524" y="524365"/>
                  </a:cubicBezTo>
                  <a:cubicBezTo>
                    <a:pt x="31882" y="739207"/>
                    <a:pt x="12303" y="1328698"/>
                    <a:pt x="5424" y="1289540"/>
                  </a:cubicBezTo>
                  <a:cubicBezTo>
                    <a:pt x="-1455" y="1250382"/>
                    <a:pt x="-926" y="402127"/>
                    <a:pt x="2249" y="289415"/>
                  </a:cubicBezTo>
                  <a:cubicBezTo>
                    <a:pt x="5424" y="176703"/>
                    <a:pt x="12832" y="656127"/>
                    <a:pt x="24474" y="613265"/>
                  </a:cubicBezTo>
                  <a:cubicBezTo>
                    <a:pt x="36116" y="570403"/>
                    <a:pt x="72099" y="15307"/>
                    <a:pt x="75274" y="4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6" name="フリーフォーム 2055">
              <a:extLst>
                <a:ext uri="{FF2B5EF4-FFF2-40B4-BE49-F238E27FC236}">
                  <a16:creationId xmlns:a16="http://schemas.microsoft.com/office/drawing/2014/main" id="{F429FE66-D007-D2F9-3C3A-46D71818FB00}"/>
                </a:ext>
              </a:extLst>
            </p:cNvPr>
            <p:cNvSpPr/>
            <p:nvPr/>
          </p:nvSpPr>
          <p:spPr>
            <a:xfrm>
              <a:off x="3562345" y="3614694"/>
              <a:ext cx="95551" cy="859083"/>
            </a:xfrm>
            <a:custGeom>
              <a:avLst/>
              <a:gdLst>
                <a:gd name="connsiteX0" fmla="*/ 95255 w 95551"/>
                <a:gd name="connsiteY0" fmla="*/ 1631 h 859083"/>
                <a:gd name="connsiteX1" fmla="*/ 22230 w 95551"/>
                <a:gd name="connsiteY1" fmla="*/ 319131 h 859083"/>
                <a:gd name="connsiteX2" fmla="*/ 41280 w 95551"/>
                <a:gd name="connsiteY2" fmla="*/ 858881 h 859083"/>
                <a:gd name="connsiteX3" fmla="*/ 5 w 95551"/>
                <a:gd name="connsiteY3" fmla="*/ 255631 h 859083"/>
                <a:gd name="connsiteX4" fmla="*/ 44455 w 95551"/>
                <a:gd name="connsiteY4" fmla="*/ 382631 h 859083"/>
                <a:gd name="connsiteX5" fmla="*/ 47630 w 95551"/>
                <a:gd name="connsiteY5" fmla="*/ 201656 h 859083"/>
                <a:gd name="connsiteX6" fmla="*/ 95255 w 95551"/>
                <a:gd name="connsiteY6" fmla="*/ 1631 h 85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551" h="859083">
                  <a:moveTo>
                    <a:pt x="95255" y="1631"/>
                  </a:moveTo>
                  <a:cubicBezTo>
                    <a:pt x="91022" y="21210"/>
                    <a:pt x="31226" y="176256"/>
                    <a:pt x="22230" y="319131"/>
                  </a:cubicBezTo>
                  <a:cubicBezTo>
                    <a:pt x="13234" y="462006"/>
                    <a:pt x="44984" y="869464"/>
                    <a:pt x="41280" y="858881"/>
                  </a:cubicBezTo>
                  <a:cubicBezTo>
                    <a:pt x="37576" y="848298"/>
                    <a:pt x="-524" y="335006"/>
                    <a:pt x="5" y="255631"/>
                  </a:cubicBezTo>
                  <a:cubicBezTo>
                    <a:pt x="534" y="176256"/>
                    <a:pt x="36517" y="391627"/>
                    <a:pt x="44455" y="382631"/>
                  </a:cubicBezTo>
                  <a:cubicBezTo>
                    <a:pt x="52392" y="373635"/>
                    <a:pt x="38105" y="259335"/>
                    <a:pt x="47630" y="201656"/>
                  </a:cubicBezTo>
                  <a:cubicBezTo>
                    <a:pt x="57155" y="143977"/>
                    <a:pt x="99488" y="-17948"/>
                    <a:pt x="95255" y="1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7" name="フリーフォーム 2056">
              <a:extLst>
                <a:ext uri="{FF2B5EF4-FFF2-40B4-BE49-F238E27FC236}">
                  <a16:creationId xmlns:a16="http://schemas.microsoft.com/office/drawing/2014/main" id="{E513C8F4-9ACC-3D23-226C-3DE2EF76FEC8}"/>
                </a:ext>
              </a:extLst>
            </p:cNvPr>
            <p:cNvSpPr/>
            <p:nvPr/>
          </p:nvSpPr>
          <p:spPr>
            <a:xfrm>
              <a:off x="3414398" y="4421875"/>
              <a:ext cx="199280" cy="1274469"/>
            </a:xfrm>
            <a:custGeom>
              <a:avLst/>
              <a:gdLst>
                <a:gd name="connsiteX0" fmla="*/ 195577 w 199280"/>
                <a:gd name="connsiteY0" fmla="*/ 4075 h 1274469"/>
                <a:gd name="connsiteX1" fmla="*/ 71752 w 199280"/>
                <a:gd name="connsiteY1" fmla="*/ 397775 h 1274469"/>
                <a:gd name="connsiteX2" fmla="*/ 33652 w 199280"/>
                <a:gd name="connsiteY2" fmla="*/ 778775 h 1274469"/>
                <a:gd name="connsiteX3" fmla="*/ 20952 w 199280"/>
                <a:gd name="connsiteY3" fmla="*/ 902600 h 1274469"/>
                <a:gd name="connsiteX4" fmla="*/ 1902 w 199280"/>
                <a:gd name="connsiteY4" fmla="*/ 1074050 h 1274469"/>
                <a:gd name="connsiteX5" fmla="*/ 71752 w 199280"/>
                <a:gd name="connsiteY5" fmla="*/ 1274075 h 1274469"/>
                <a:gd name="connsiteX6" fmla="*/ 43177 w 199280"/>
                <a:gd name="connsiteY6" fmla="*/ 1020075 h 1274469"/>
                <a:gd name="connsiteX7" fmla="*/ 100327 w 199280"/>
                <a:gd name="connsiteY7" fmla="*/ 293000 h 1274469"/>
                <a:gd name="connsiteX8" fmla="*/ 97152 w 199280"/>
                <a:gd name="connsiteY8" fmla="*/ 445400 h 1274469"/>
                <a:gd name="connsiteX9" fmla="*/ 160652 w 199280"/>
                <a:gd name="connsiteY9" fmla="*/ 207275 h 1274469"/>
                <a:gd name="connsiteX10" fmla="*/ 195577 w 199280"/>
                <a:gd name="connsiteY10" fmla="*/ 4075 h 127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280" h="1274469">
                  <a:moveTo>
                    <a:pt x="195577" y="4075"/>
                  </a:moveTo>
                  <a:cubicBezTo>
                    <a:pt x="180760" y="35825"/>
                    <a:pt x="98739" y="268658"/>
                    <a:pt x="71752" y="397775"/>
                  </a:cubicBezTo>
                  <a:cubicBezTo>
                    <a:pt x="44764" y="526892"/>
                    <a:pt x="42119" y="694638"/>
                    <a:pt x="33652" y="778775"/>
                  </a:cubicBezTo>
                  <a:cubicBezTo>
                    <a:pt x="25185" y="862912"/>
                    <a:pt x="26244" y="853388"/>
                    <a:pt x="20952" y="902600"/>
                  </a:cubicBezTo>
                  <a:cubicBezTo>
                    <a:pt x="15660" y="951812"/>
                    <a:pt x="-6565" y="1012138"/>
                    <a:pt x="1902" y="1074050"/>
                  </a:cubicBezTo>
                  <a:cubicBezTo>
                    <a:pt x="10369" y="1135962"/>
                    <a:pt x="64873" y="1283071"/>
                    <a:pt x="71752" y="1274075"/>
                  </a:cubicBezTo>
                  <a:cubicBezTo>
                    <a:pt x="78631" y="1265079"/>
                    <a:pt x="38415" y="1183587"/>
                    <a:pt x="43177" y="1020075"/>
                  </a:cubicBezTo>
                  <a:cubicBezTo>
                    <a:pt x="47939" y="856563"/>
                    <a:pt x="91331" y="388779"/>
                    <a:pt x="100327" y="293000"/>
                  </a:cubicBezTo>
                  <a:cubicBezTo>
                    <a:pt x="109323" y="197221"/>
                    <a:pt x="87098" y="459687"/>
                    <a:pt x="97152" y="445400"/>
                  </a:cubicBezTo>
                  <a:cubicBezTo>
                    <a:pt x="107206" y="431113"/>
                    <a:pt x="144248" y="280300"/>
                    <a:pt x="160652" y="207275"/>
                  </a:cubicBezTo>
                  <a:cubicBezTo>
                    <a:pt x="177056" y="134250"/>
                    <a:pt x="210394" y="-27675"/>
                    <a:pt x="195577" y="40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8" name="フリーフォーム 2057">
              <a:extLst>
                <a:ext uri="{FF2B5EF4-FFF2-40B4-BE49-F238E27FC236}">
                  <a16:creationId xmlns:a16="http://schemas.microsoft.com/office/drawing/2014/main" id="{990CA17D-6412-03F9-E42B-A47FE1444CB6}"/>
                </a:ext>
              </a:extLst>
            </p:cNvPr>
            <p:cNvSpPr/>
            <p:nvPr/>
          </p:nvSpPr>
          <p:spPr>
            <a:xfrm>
              <a:off x="3308145" y="5683176"/>
              <a:ext cx="162203" cy="514456"/>
            </a:xfrm>
            <a:custGeom>
              <a:avLst/>
              <a:gdLst>
                <a:gd name="connsiteX0" fmla="*/ 162130 w 162203"/>
                <a:gd name="connsiteY0" fmla="*/ 74 h 514456"/>
                <a:gd name="connsiteX1" fmla="*/ 47830 w 162203"/>
                <a:gd name="connsiteY1" fmla="*/ 203274 h 514456"/>
                <a:gd name="connsiteX2" fmla="*/ 205 w 162203"/>
                <a:gd name="connsiteY2" fmla="*/ 514424 h 514456"/>
                <a:gd name="connsiteX3" fmla="*/ 63705 w 162203"/>
                <a:gd name="connsiteY3" fmla="*/ 184224 h 514456"/>
                <a:gd name="connsiteX4" fmla="*/ 162130 w 162203"/>
                <a:gd name="connsiteY4" fmla="*/ 74 h 51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203" h="514456">
                  <a:moveTo>
                    <a:pt x="162130" y="74"/>
                  </a:moveTo>
                  <a:cubicBezTo>
                    <a:pt x="159484" y="3249"/>
                    <a:pt x="74817" y="117549"/>
                    <a:pt x="47830" y="203274"/>
                  </a:cubicBezTo>
                  <a:cubicBezTo>
                    <a:pt x="20842" y="288999"/>
                    <a:pt x="-2441" y="517599"/>
                    <a:pt x="205" y="514424"/>
                  </a:cubicBezTo>
                  <a:cubicBezTo>
                    <a:pt x="2851" y="511249"/>
                    <a:pt x="32484" y="272595"/>
                    <a:pt x="63705" y="184224"/>
                  </a:cubicBezTo>
                  <a:cubicBezTo>
                    <a:pt x="94926" y="95853"/>
                    <a:pt x="164776" y="-3101"/>
                    <a:pt x="162130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9" name="フリーフォーム 2058">
              <a:extLst>
                <a:ext uri="{FF2B5EF4-FFF2-40B4-BE49-F238E27FC236}">
                  <a16:creationId xmlns:a16="http://schemas.microsoft.com/office/drawing/2014/main" id="{AA5DDE55-F923-B2F4-2929-A6AF84FF3E19}"/>
                </a:ext>
              </a:extLst>
            </p:cNvPr>
            <p:cNvSpPr/>
            <p:nvPr/>
          </p:nvSpPr>
          <p:spPr>
            <a:xfrm>
              <a:off x="4260423" y="3225788"/>
              <a:ext cx="129435" cy="1016956"/>
            </a:xfrm>
            <a:custGeom>
              <a:avLst/>
              <a:gdLst>
                <a:gd name="connsiteX0" fmla="*/ 22652 w 129435"/>
                <a:gd name="connsiteY0" fmla="*/ 12 h 1016956"/>
                <a:gd name="connsiteX1" fmla="*/ 76627 w 129435"/>
                <a:gd name="connsiteY1" fmla="*/ 355612 h 1016956"/>
                <a:gd name="connsiteX2" fmla="*/ 48052 w 129435"/>
                <a:gd name="connsiteY2" fmla="*/ 527062 h 1016956"/>
                <a:gd name="connsiteX3" fmla="*/ 79802 w 129435"/>
                <a:gd name="connsiteY3" fmla="*/ 749312 h 1016956"/>
                <a:gd name="connsiteX4" fmla="*/ 427 w 129435"/>
                <a:gd name="connsiteY4" fmla="*/ 1016012 h 1016956"/>
                <a:gd name="connsiteX5" fmla="*/ 121077 w 129435"/>
                <a:gd name="connsiteY5" fmla="*/ 650887 h 1016956"/>
                <a:gd name="connsiteX6" fmla="*/ 114727 w 129435"/>
                <a:gd name="connsiteY6" fmla="*/ 682637 h 1016956"/>
                <a:gd name="connsiteX7" fmla="*/ 79802 w 129435"/>
                <a:gd name="connsiteY7" fmla="*/ 523887 h 1016956"/>
                <a:gd name="connsiteX8" fmla="*/ 114727 w 129435"/>
                <a:gd name="connsiteY8" fmla="*/ 342912 h 1016956"/>
                <a:gd name="connsiteX9" fmla="*/ 22652 w 129435"/>
                <a:gd name="connsiteY9" fmla="*/ 12 h 101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435" h="1016956">
                  <a:moveTo>
                    <a:pt x="22652" y="12"/>
                  </a:moveTo>
                  <a:cubicBezTo>
                    <a:pt x="16302" y="2129"/>
                    <a:pt x="72394" y="267770"/>
                    <a:pt x="76627" y="355612"/>
                  </a:cubicBezTo>
                  <a:cubicBezTo>
                    <a:pt x="80860" y="443454"/>
                    <a:pt x="47523" y="461445"/>
                    <a:pt x="48052" y="527062"/>
                  </a:cubicBezTo>
                  <a:cubicBezTo>
                    <a:pt x="48581" y="592679"/>
                    <a:pt x="87739" y="667820"/>
                    <a:pt x="79802" y="749312"/>
                  </a:cubicBezTo>
                  <a:cubicBezTo>
                    <a:pt x="71865" y="830804"/>
                    <a:pt x="-6452" y="1032416"/>
                    <a:pt x="427" y="1016012"/>
                  </a:cubicBezTo>
                  <a:cubicBezTo>
                    <a:pt x="7306" y="999608"/>
                    <a:pt x="102027" y="706450"/>
                    <a:pt x="121077" y="650887"/>
                  </a:cubicBezTo>
                  <a:cubicBezTo>
                    <a:pt x="140127" y="595325"/>
                    <a:pt x="121606" y="703803"/>
                    <a:pt x="114727" y="682637"/>
                  </a:cubicBezTo>
                  <a:cubicBezTo>
                    <a:pt x="107848" y="661471"/>
                    <a:pt x="79802" y="580508"/>
                    <a:pt x="79802" y="523887"/>
                  </a:cubicBezTo>
                  <a:cubicBezTo>
                    <a:pt x="79802" y="467266"/>
                    <a:pt x="123723" y="429695"/>
                    <a:pt x="114727" y="342912"/>
                  </a:cubicBezTo>
                  <a:cubicBezTo>
                    <a:pt x="105731" y="256129"/>
                    <a:pt x="29002" y="-2105"/>
                    <a:pt x="22652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0" name="フリーフォーム 2059">
              <a:extLst>
                <a:ext uri="{FF2B5EF4-FFF2-40B4-BE49-F238E27FC236}">
                  <a16:creationId xmlns:a16="http://schemas.microsoft.com/office/drawing/2014/main" id="{2A310650-6189-E5AF-9BAB-8740B6525214}"/>
                </a:ext>
              </a:extLst>
            </p:cNvPr>
            <p:cNvSpPr/>
            <p:nvPr/>
          </p:nvSpPr>
          <p:spPr>
            <a:xfrm>
              <a:off x="4021075" y="4165551"/>
              <a:ext cx="305893" cy="1528720"/>
            </a:xfrm>
            <a:custGeom>
              <a:avLst/>
              <a:gdLst>
                <a:gd name="connsiteX0" fmla="*/ 287400 w 305893"/>
                <a:gd name="connsiteY0" fmla="*/ 49 h 1528720"/>
                <a:gd name="connsiteX1" fmla="*/ 303275 w 305893"/>
                <a:gd name="connsiteY1" fmla="*/ 279449 h 1528720"/>
                <a:gd name="connsiteX2" fmla="*/ 230250 w 305893"/>
                <a:gd name="connsiteY2" fmla="*/ 473124 h 1528720"/>
                <a:gd name="connsiteX3" fmla="*/ 160400 w 305893"/>
                <a:gd name="connsiteY3" fmla="*/ 796974 h 1528720"/>
                <a:gd name="connsiteX4" fmla="*/ 214375 w 305893"/>
                <a:gd name="connsiteY4" fmla="*/ 666799 h 1528720"/>
                <a:gd name="connsiteX5" fmla="*/ 8000 w 305893"/>
                <a:gd name="connsiteY5" fmla="*/ 1492299 h 1528720"/>
                <a:gd name="connsiteX6" fmla="*/ 65150 w 305893"/>
                <a:gd name="connsiteY6" fmla="*/ 1292274 h 1528720"/>
                <a:gd name="connsiteX7" fmla="*/ 277875 w 305893"/>
                <a:gd name="connsiteY7" fmla="*/ 482649 h 1528720"/>
                <a:gd name="connsiteX8" fmla="*/ 258825 w 305893"/>
                <a:gd name="connsiteY8" fmla="*/ 504874 h 1528720"/>
                <a:gd name="connsiteX9" fmla="*/ 265175 w 305893"/>
                <a:gd name="connsiteY9" fmla="*/ 301674 h 1528720"/>
                <a:gd name="connsiteX10" fmla="*/ 287400 w 305893"/>
                <a:gd name="connsiteY10" fmla="*/ 49 h 152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893" h="1528720">
                  <a:moveTo>
                    <a:pt x="287400" y="49"/>
                  </a:moveTo>
                  <a:cubicBezTo>
                    <a:pt x="293750" y="-3655"/>
                    <a:pt x="312800" y="200603"/>
                    <a:pt x="303275" y="279449"/>
                  </a:cubicBezTo>
                  <a:cubicBezTo>
                    <a:pt x="293750" y="358295"/>
                    <a:pt x="254062" y="386870"/>
                    <a:pt x="230250" y="473124"/>
                  </a:cubicBezTo>
                  <a:cubicBezTo>
                    <a:pt x="206437" y="559378"/>
                    <a:pt x="163046" y="764695"/>
                    <a:pt x="160400" y="796974"/>
                  </a:cubicBezTo>
                  <a:cubicBezTo>
                    <a:pt x="157754" y="829253"/>
                    <a:pt x="239775" y="550912"/>
                    <a:pt x="214375" y="666799"/>
                  </a:cubicBezTo>
                  <a:cubicBezTo>
                    <a:pt x="188975" y="782686"/>
                    <a:pt x="32871" y="1388053"/>
                    <a:pt x="8000" y="1492299"/>
                  </a:cubicBezTo>
                  <a:cubicBezTo>
                    <a:pt x="-16871" y="1596545"/>
                    <a:pt x="20171" y="1460549"/>
                    <a:pt x="65150" y="1292274"/>
                  </a:cubicBezTo>
                  <a:cubicBezTo>
                    <a:pt x="110129" y="1123999"/>
                    <a:pt x="245596" y="613882"/>
                    <a:pt x="277875" y="482649"/>
                  </a:cubicBezTo>
                  <a:cubicBezTo>
                    <a:pt x="310154" y="351416"/>
                    <a:pt x="260942" y="535036"/>
                    <a:pt x="258825" y="504874"/>
                  </a:cubicBezTo>
                  <a:cubicBezTo>
                    <a:pt x="256708" y="474712"/>
                    <a:pt x="260942" y="378932"/>
                    <a:pt x="265175" y="301674"/>
                  </a:cubicBezTo>
                  <a:cubicBezTo>
                    <a:pt x="269408" y="224416"/>
                    <a:pt x="281050" y="3753"/>
                    <a:pt x="287400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1" name="フリーフォーム 2060">
              <a:extLst>
                <a:ext uri="{FF2B5EF4-FFF2-40B4-BE49-F238E27FC236}">
                  <a16:creationId xmlns:a16="http://schemas.microsoft.com/office/drawing/2014/main" id="{E36C04DD-E26D-3B40-F6C6-3EE176B8F8BA}"/>
                </a:ext>
              </a:extLst>
            </p:cNvPr>
            <p:cNvSpPr/>
            <p:nvPr/>
          </p:nvSpPr>
          <p:spPr>
            <a:xfrm>
              <a:off x="3788826" y="5674197"/>
              <a:ext cx="248420" cy="713167"/>
            </a:xfrm>
            <a:custGeom>
              <a:avLst/>
              <a:gdLst>
                <a:gd name="connsiteX0" fmla="*/ 246599 w 248420"/>
                <a:gd name="connsiteY0" fmla="*/ 12228 h 713167"/>
                <a:gd name="connsiteX1" fmla="*/ 37049 w 248420"/>
                <a:gd name="connsiteY1" fmla="*/ 555153 h 713167"/>
                <a:gd name="connsiteX2" fmla="*/ 8474 w 248420"/>
                <a:gd name="connsiteY2" fmla="*/ 694853 h 713167"/>
                <a:gd name="connsiteX3" fmla="*/ 132299 w 248420"/>
                <a:gd name="connsiteY3" fmla="*/ 215428 h 713167"/>
                <a:gd name="connsiteX4" fmla="*/ 246599 w 248420"/>
                <a:gd name="connsiteY4" fmla="*/ 12228 h 71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420" h="713167">
                  <a:moveTo>
                    <a:pt x="246599" y="12228"/>
                  </a:moveTo>
                  <a:cubicBezTo>
                    <a:pt x="230724" y="68849"/>
                    <a:pt x="76736" y="441382"/>
                    <a:pt x="37049" y="555153"/>
                  </a:cubicBezTo>
                  <a:cubicBezTo>
                    <a:pt x="-2638" y="668924"/>
                    <a:pt x="-7401" y="751474"/>
                    <a:pt x="8474" y="694853"/>
                  </a:cubicBezTo>
                  <a:cubicBezTo>
                    <a:pt x="24349" y="638232"/>
                    <a:pt x="94199" y="322849"/>
                    <a:pt x="132299" y="215428"/>
                  </a:cubicBezTo>
                  <a:cubicBezTo>
                    <a:pt x="170399" y="108007"/>
                    <a:pt x="262474" y="-44393"/>
                    <a:pt x="246599" y="12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2" name="フリーフォーム 2061">
              <a:extLst>
                <a:ext uri="{FF2B5EF4-FFF2-40B4-BE49-F238E27FC236}">
                  <a16:creationId xmlns:a16="http://schemas.microsoft.com/office/drawing/2014/main" id="{9ED2171F-1D4C-0E9F-2601-FCBACAE3C024}"/>
                </a:ext>
              </a:extLst>
            </p:cNvPr>
            <p:cNvSpPr/>
            <p:nvPr/>
          </p:nvSpPr>
          <p:spPr>
            <a:xfrm>
              <a:off x="3311279" y="6222989"/>
              <a:ext cx="386179" cy="175170"/>
            </a:xfrm>
            <a:custGeom>
              <a:avLst/>
              <a:gdLst>
                <a:gd name="connsiteX0" fmla="*/ 246 w 386179"/>
                <a:gd name="connsiteY0" fmla="*/ 11 h 175170"/>
                <a:gd name="connsiteX1" fmla="*/ 124071 w 386179"/>
                <a:gd name="connsiteY1" fmla="*/ 101611 h 175170"/>
                <a:gd name="connsiteX2" fmla="*/ 381246 w 386179"/>
                <a:gd name="connsiteY2" fmla="*/ 174636 h 175170"/>
                <a:gd name="connsiteX3" fmla="*/ 282821 w 386179"/>
                <a:gd name="connsiteY3" fmla="*/ 133361 h 175170"/>
                <a:gd name="connsiteX4" fmla="*/ 152646 w 386179"/>
                <a:gd name="connsiteY4" fmla="*/ 107961 h 175170"/>
                <a:gd name="connsiteX5" fmla="*/ 246 w 386179"/>
                <a:gd name="connsiteY5" fmla="*/ 11 h 17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79" h="175170">
                  <a:moveTo>
                    <a:pt x="246" y="11"/>
                  </a:moveTo>
                  <a:cubicBezTo>
                    <a:pt x="-4516" y="-1047"/>
                    <a:pt x="60571" y="72507"/>
                    <a:pt x="124071" y="101611"/>
                  </a:cubicBezTo>
                  <a:cubicBezTo>
                    <a:pt x="187571" y="130715"/>
                    <a:pt x="354788" y="169344"/>
                    <a:pt x="381246" y="174636"/>
                  </a:cubicBezTo>
                  <a:cubicBezTo>
                    <a:pt x="407704" y="179928"/>
                    <a:pt x="320921" y="144473"/>
                    <a:pt x="282821" y="133361"/>
                  </a:cubicBezTo>
                  <a:cubicBezTo>
                    <a:pt x="244721" y="122249"/>
                    <a:pt x="197625" y="131244"/>
                    <a:pt x="152646" y="107961"/>
                  </a:cubicBezTo>
                  <a:cubicBezTo>
                    <a:pt x="107667" y="84678"/>
                    <a:pt x="5008" y="1069"/>
                    <a:pt x="246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3" name="フリーフォーム 2062">
              <a:extLst>
                <a:ext uri="{FF2B5EF4-FFF2-40B4-BE49-F238E27FC236}">
                  <a16:creationId xmlns:a16="http://schemas.microsoft.com/office/drawing/2014/main" id="{817774E6-E121-BE68-EFA4-AF059E61763A}"/>
                </a:ext>
              </a:extLst>
            </p:cNvPr>
            <p:cNvSpPr/>
            <p:nvPr/>
          </p:nvSpPr>
          <p:spPr>
            <a:xfrm>
              <a:off x="3527076" y="6349646"/>
              <a:ext cx="302388" cy="41634"/>
            </a:xfrm>
            <a:custGeom>
              <a:avLst/>
              <a:gdLst>
                <a:gd name="connsiteX0" fmla="*/ 349 w 302388"/>
                <a:gd name="connsiteY0" fmla="*/ 3529 h 41634"/>
                <a:gd name="connsiteX1" fmla="*/ 140049 w 302388"/>
                <a:gd name="connsiteY1" fmla="*/ 41629 h 41634"/>
                <a:gd name="connsiteX2" fmla="*/ 301974 w 302388"/>
                <a:gd name="connsiteY2" fmla="*/ 354 h 41634"/>
                <a:gd name="connsiteX3" fmla="*/ 181324 w 302388"/>
                <a:gd name="connsiteY3" fmla="*/ 22579 h 41634"/>
                <a:gd name="connsiteX4" fmla="*/ 349 w 302388"/>
                <a:gd name="connsiteY4" fmla="*/ 3529 h 4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388" h="41634">
                  <a:moveTo>
                    <a:pt x="349" y="3529"/>
                  </a:moveTo>
                  <a:cubicBezTo>
                    <a:pt x="-6530" y="6704"/>
                    <a:pt x="89778" y="42158"/>
                    <a:pt x="140049" y="41629"/>
                  </a:cubicBezTo>
                  <a:cubicBezTo>
                    <a:pt x="190320" y="41100"/>
                    <a:pt x="295095" y="3529"/>
                    <a:pt x="301974" y="354"/>
                  </a:cubicBezTo>
                  <a:cubicBezTo>
                    <a:pt x="308853" y="-2821"/>
                    <a:pt x="228420" y="16229"/>
                    <a:pt x="181324" y="22579"/>
                  </a:cubicBezTo>
                  <a:cubicBezTo>
                    <a:pt x="134228" y="28929"/>
                    <a:pt x="7228" y="354"/>
                    <a:pt x="349" y="3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4" name="フリーフォーム 2063">
              <a:extLst>
                <a:ext uri="{FF2B5EF4-FFF2-40B4-BE49-F238E27FC236}">
                  <a16:creationId xmlns:a16="http://schemas.microsoft.com/office/drawing/2014/main" id="{9FA4D9DF-4EDE-7C07-C71C-9FB7CD286C85}"/>
                </a:ext>
              </a:extLst>
            </p:cNvPr>
            <p:cNvSpPr/>
            <p:nvPr/>
          </p:nvSpPr>
          <p:spPr>
            <a:xfrm>
              <a:off x="3609855" y="5673395"/>
              <a:ext cx="228331" cy="680474"/>
            </a:xfrm>
            <a:custGeom>
              <a:avLst/>
              <a:gdLst>
                <a:gd name="connsiteX0" fmla="*/ 225545 w 228331"/>
                <a:gd name="connsiteY0" fmla="*/ 330 h 680474"/>
                <a:gd name="connsiteX1" fmla="*/ 174745 w 228331"/>
                <a:gd name="connsiteY1" fmla="*/ 273380 h 680474"/>
                <a:gd name="connsiteX2" fmla="*/ 133470 w 228331"/>
                <a:gd name="connsiteY2" fmla="*/ 400380 h 680474"/>
                <a:gd name="connsiteX3" fmla="*/ 120 w 228331"/>
                <a:gd name="connsiteY3" fmla="*/ 679780 h 680474"/>
                <a:gd name="connsiteX4" fmla="*/ 158870 w 228331"/>
                <a:gd name="connsiteY4" fmla="*/ 311480 h 680474"/>
                <a:gd name="connsiteX5" fmla="*/ 216020 w 228331"/>
                <a:gd name="connsiteY5" fmla="*/ 219405 h 680474"/>
                <a:gd name="connsiteX6" fmla="*/ 225545 w 228331"/>
                <a:gd name="connsiteY6" fmla="*/ 330 h 68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31" h="680474">
                  <a:moveTo>
                    <a:pt x="225545" y="330"/>
                  </a:moveTo>
                  <a:cubicBezTo>
                    <a:pt x="218666" y="9326"/>
                    <a:pt x="190091" y="206705"/>
                    <a:pt x="174745" y="273380"/>
                  </a:cubicBezTo>
                  <a:cubicBezTo>
                    <a:pt x="159399" y="340055"/>
                    <a:pt x="162574" y="332647"/>
                    <a:pt x="133470" y="400380"/>
                  </a:cubicBezTo>
                  <a:cubicBezTo>
                    <a:pt x="104366" y="468113"/>
                    <a:pt x="-4113" y="694597"/>
                    <a:pt x="120" y="679780"/>
                  </a:cubicBezTo>
                  <a:cubicBezTo>
                    <a:pt x="4353" y="664963"/>
                    <a:pt x="122887" y="388209"/>
                    <a:pt x="158870" y="311480"/>
                  </a:cubicBezTo>
                  <a:cubicBezTo>
                    <a:pt x="194853" y="234751"/>
                    <a:pt x="206495" y="270205"/>
                    <a:pt x="216020" y="219405"/>
                  </a:cubicBezTo>
                  <a:cubicBezTo>
                    <a:pt x="225545" y="168605"/>
                    <a:pt x="232424" y="-8666"/>
                    <a:pt x="225545" y="3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5" name="フリーフォーム 2064">
              <a:extLst>
                <a:ext uri="{FF2B5EF4-FFF2-40B4-BE49-F238E27FC236}">
                  <a16:creationId xmlns:a16="http://schemas.microsoft.com/office/drawing/2014/main" id="{3A10F45A-19DD-D9E5-72EB-939F012AD401}"/>
                </a:ext>
              </a:extLst>
            </p:cNvPr>
            <p:cNvSpPr/>
            <p:nvPr/>
          </p:nvSpPr>
          <p:spPr>
            <a:xfrm>
              <a:off x="3625839" y="5870564"/>
              <a:ext cx="79544" cy="92090"/>
            </a:xfrm>
            <a:custGeom>
              <a:avLst/>
              <a:gdLst>
                <a:gd name="connsiteX0" fmla="*/ 79386 w 79544"/>
                <a:gd name="connsiteY0" fmla="*/ 92086 h 92090"/>
                <a:gd name="connsiteX1" fmla="*/ 11 w 79544"/>
                <a:gd name="connsiteY1" fmla="*/ 31761 h 92090"/>
                <a:gd name="connsiteX2" fmla="*/ 73036 w 79544"/>
                <a:gd name="connsiteY2" fmla="*/ 11 h 92090"/>
                <a:gd name="connsiteX3" fmla="*/ 22236 w 79544"/>
                <a:gd name="connsiteY3" fmla="*/ 28586 h 92090"/>
                <a:gd name="connsiteX4" fmla="*/ 79386 w 79544"/>
                <a:gd name="connsiteY4" fmla="*/ 92086 h 9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44" h="92090">
                  <a:moveTo>
                    <a:pt x="79386" y="92086"/>
                  </a:moveTo>
                  <a:cubicBezTo>
                    <a:pt x="75682" y="92615"/>
                    <a:pt x="1069" y="47107"/>
                    <a:pt x="11" y="31761"/>
                  </a:cubicBezTo>
                  <a:cubicBezTo>
                    <a:pt x="-1047" y="16415"/>
                    <a:pt x="69332" y="540"/>
                    <a:pt x="73036" y="11"/>
                  </a:cubicBezTo>
                  <a:cubicBezTo>
                    <a:pt x="76740" y="-518"/>
                    <a:pt x="23823" y="17474"/>
                    <a:pt x="22236" y="28586"/>
                  </a:cubicBezTo>
                  <a:cubicBezTo>
                    <a:pt x="20649" y="39698"/>
                    <a:pt x="83090" y="91557"/>
                    <a:pt x="79386" y="920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6" name="フリーフォーム 2065">
              <a:extLst>
                <a:ext uri="{FF2B5EF4-FFF2-40B4-BE49-F238E27FC236}">
                  <a16:creationId xmlns:a16="http://schemas.microsoft.com/office/drawing/2014/main" id="{35F116A5-C80F-4995-F1F7-6001A1BA0C45}"/>
                </a:ext>
              </a:extLst>
            </p:cNvPr>
            <p:cNvSpPr/>
            <p:nvPr/>
          </p:nvSpPr>
          <p:spPr>
            <a:xfrm>
              <a:off x="3673181" y="5838794"/>
              <a:ext cx="76581" cy="130281"/>
            </a:xfrm>
            <a:custGeom>
              <a:avLst/>
              <a:gdLst>
                <a:gd name="connsiteX0" fmla="*/ 294 w 76581"/>
                <a:gd name="connsiteY0" fmla="*/ 31 h 130281"/>
                <a:gd name="connsiteX1" fmla="*/ 76494 w 76581"/>
                <a:gd name="connsiteY1" fmla="*/ 79406 h 130281"/>
                <a:gd name="connsiteX2" fmla="*/ 16169 w 76581"/>
                <a:gd name="connsiteY2" fmla="*/ 130206 h 130281"/>
                <a:gd name="connsiteX3" fmla="*/ 47919 w 76581"/>
                <a:gd name="connsiteY3" fmla="*/ 88931 h 130281"/>
                <a:gd name="connsiteX4" fmla="*/ 294 w 76581"/>
                <a:gd name="connsiteY4" fmla="*/ 31 h 130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81" h="130281">
                  <a:moveTo>
                    <a:pt x="294" y="31"/>
                  </a:moveTo>
                  <a:cubicBezTo>
                    <a:pt x="5056" y="-1556"/>
                    <a:pt x="73848" y="57710"/>
                    <a:pt x="76494" y="79406"/>
                  </a:cubicBezTo>
                  <a:cubicBezTo>
                    <a:pt x="79140" y="101102"/>
                    <a:pt x="20931" y="128619"/>
                    <a:pt x="16169" y="130206"/>
                  </a:cubicBezTo>
                  <a:cubicBezTo>
                    <a:pt x="11407" y="131793"/>
                    <a:pt x="45802" y="107981"/>
                    <a:pt x="47919" y="88931"/>
                  </a:cubicBezTo>
                  <a:cubicBezTo>
                    <a:pt x="50036" y="69881"/>
                    <a:pt x="-4468" y="1618"/>
                    <a:pt x="294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7" name="フリーフォーム 2066">
              <a:extLst>
                <a:ext uri="{FF2B5EF4-FFF2-40B4-BE49-F238E27FC236}">
                  <a16:creationId xmlns:a16="http://schemas.microsoft.com/office/drawing/2014/main" id="{00EE7D7B-44B9-13C5-45BE-8634B1D1EA5E}"/>
                </a:ext>
              </a:extLst>
            </p:cNvPr>
            <p:cNvSpPr/>
            <p:nvPr/>
          </p:nvSpPr>
          <p:spPr>
            <a:xfrm>
              <a:off x="3644772" y="5946633"/>
              <a:ext cx="60456" cy="101889"/>
            </a:xfrm>
            <a:custGeom>
              <a:avLst/>
              <a:gdLst>
                <a:gd name="connsiteX0" fmla="*/ 128 w 60456"/>
                <a:gd name="connsiteY0" fmla="*/ 142 h 101889"/>
                <a:gd name="connsiteX1" fmla="*/ 44578 w 60456"/>
                <a:gd name="connsiteY1" fmla="*/ 44592 h 101889"/>
                <a:gd name="connsiteX2" fmla="*/ 47753 w 60456"/>
                <a:gd name="connsiteY2" fmla="*/ 73167 h 101889"/>
                <a:gd name="connsiteX3" fmla="*/ 28703 w 60456"/>
                <a:gd name="connsiteY3" fmla="*/ 101742 h 101889"/>
                <a:gd name="connsiteX4" fmla="*/ 60453 w 60456"/>
                <a:gd name="connsiteY4" fmla="*/ 60467 h 101889"/>
                <a:gd name="connsiteX5" fmla="*/ 128 w 60456"/>
                <a:gd name="connsiteY5" fmla="*/ 142 h 1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56" h="101889">
                  <a:moveTo>
                    <a:pt x="128" y="142"/>
                  </a:moveTo>
                  <a:cubicBezTo>
                    <a:pt x="-2518" y="-2504"/>
                    <a:pt x="36641" y="32421"/>
                    <a:pt x="44578" y="44592"/>
                  </a:cubicBezTo>
                  <a:cubicBezTo>
                    <a:pt x="52515" y="56763"/>
                    <a:pt x="50399" y="63642"/>
                    <a:pt x="47753" y="73167"/>
                  </a:cubicBezTo>
                  <a:cubicBezTo>
                    <a:pt x="45107" y="82692"/>
                    <a:pt x="26586" y="103859"/>
                    <a:pt x="28703" y="101742"/>
                  </a:cubicBezTo>
                  <a:cubicBezTo>
                    <a:pt x="30820" y="99625"/>
                    <a:pt x="59924" y="73167"/>
                    <a:pt x="60453" y="60467"/>
                  </a:cubicBezTo>
                  <a:cubicBezTo>
                    <a:pt x="60982" y="47767"/>
                    <a:pt x="2774" y="2788"/>
                    <a:pt x="128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8" name="フリーフォーム 2067">
              <a:extLst>
                <a:ext uri="{FF2B5EF4-FFF2-40B4-BE49-F238E27FC236}">
                  <a16:creationId xmlns:a16="http://schemas.microsoft.com/office/drawing/2014/main" id="{AA9BC9D4-8890-06A1-3223-64328D991CCE}"/>
                </a:ext>
              </a:extLst>
            </p:cNvPr>
            <p:cNvSpPr/>
            <p:nvPr/>
          </p:nvSpPr>
          <p:spPr>
            <a:xfrm>
              <a:off x="3609863" y="5940245"/>
              <a:ext cx="44660" cy="101935"/>
            </a:xfrm>
            <a:custGeom>
              <a:avLst/>
              <a:gdLst>
                <a:gd name="connsiteX0" fmla="*/ 44562 w 44660"/>
                <a:gd name="connsiteY0" fmla="*/ 180 h 101935"/>
                <a:gd name="connsiteX1" fmla="*/ 12812 w 44660"/>
                <a:gd name="connsiteY1" fmla="*/ 41455 h 101935"/>
                <a:gd name="connsiteX2" fmla="*/ 38212 w 44660"/>
                <a:gd name="connsiteY2" fmla="*/ 101780 h 101935"/>
                <a:gd name="connsiteX3" fmla="*/ 112 w 44660"/>
                <a:gd name="connsiteY3" fmla="*/ 57330 h 101935"/>
                <a:gd name="connsiteX4" fmla="*/ 44562 w 44660"/>
                <a:gd name="connsiteY4" fmla="*/ 180 h 10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60" h="101935">
                  <a:moveTo>
                    <a:pt x="44562" y="180"/>
                  </a:moveTo>
                  <a:cubicBezTo>
                    <a:pt x="46679" y="-2466"/>
                    <a:pt x="13870" y="24522"/>
                    <a:pt x="12812" y="41455"/>
                  </a:cubicBezTo>
                  <a:cubicBezTo>
                    <a:pt x="11754" y="58388"/>
                    <a:pt x="40329" y="99134"/>
                    <a:pt x="38212" y="101780"/>
                  </a:cubicBezTo>
                  <a:cubicBezTo>
                    <a:pt x="36095" y="104426"/>
                    <a:pt x="2758" y="72676"/>
                    <a:pt x="112" y="57330"/>
                  </a:cubicBezTo>
                  <a:cubicBezTo>
                    <a:pt x="-2534" y="41984"/>
                    <a:pt x="42445" y="2826"/>
                    <a:pt x="44562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9" name="フリーフォーム 2068">
              <a:extLst>
                <a:ext uri="{FF2B5EF4-FFF2-40B4-BE49-F238E27FC236}">
                  <a16:creationId xmlns:a16="http://schemas.microsoft.com/office/drawing/2014/main" id="{F5A3FB79-9931-549E-9C94-80C4D6E79679}"/>
                </a:ext>
              </a:extLst>
            </p:cNvPr>
            <p:cNvSpPr/>
            <p:nvPr/>
          </p:nvSpPr>
          <p:spPr>
            <a:xfrm>
              <a:off x="3609975" y="6057897"/>
              <a:ext cx="69850" cy="71452"/>
            </a:xfrm>
            <a:custGeom>
              <a:avLst/>
              <a:gdLst>
                <a:gd name="connsiteX0" fmla="*/ 69850 w 69850"/>
                <a:gd name="connsiteY0" fmla="*/ 3 h 71452"/>
                <a:gd name="connsiteX1" fmla="*/ 57150 w 69850"/>
                <a:gd name="connsiteY1" fmla="*/ 63503 h 71452"/>
                <a:gd name="connsiteX2" fmla="*/ 0 w 69850"/>
                <a:gd name="connsiteY2" fmla="*/ 69853 h 71452"/>
                <a:gd name="connsiteX3" fmla="*/ 57150 w 69850"/>
                <a:gd name="connsiteY3" fmla="*/ 66678 h 71452"/>
                <a:gd name="connsiteX4" fmla="*/ 69850 w 69850"/>
                <a:gd name="connsiteY4" fmla="*/ 3 h 7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0" h="71452">
                  <a:moveTo>
                    <a:pt x="69850" y="3"/>
                  </a:moveTo>
                  <a:cubicBezTo>
                    <a:pt x="69850" y="-526"/>
                    <a:pt x="68792" y="51861"/>
                    <a:pt x="57150" y="63503"/>
                  </a:cubicBezTo>
                  <a:cubicBezTo>
                    <a:pt x="45508" y="75145"/>
                    <a:pt x="0" y="69324"/>
                    <a:pt x="0" y="69853"/>
                  </a:cubicBezTo>
                  <a:cubicBezTo>
                    <a:pt x="0" y="70382"/>
                    <a:pt x="46037" y="74616"/>
                    <a:pt x="57150" y="66678"/>
                  </a:cubicBezTo>
                  <a:cubicBezTo>
                    <a:pt x="68262" y="58741"/>
                    <a:pt x="69850" y="532"/>
                    <a:pt x="6985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0" name="フリーフォーム 2069">
              <a:extLst>
                <a:ext uri="{FF2B5EF4-FFF2-40B4-BE49-F238E27FC236}">
                  <a16:creationId xmlns:a16="http://schemas.microsoft.com/office/drawing/2014/main" id="{8AEDBBAA-AD00-36E6-3ECE-AAC53EE68B9B}"/>
                </a:ext>
              </a:extLst>
            </p:cNvPr>
            <p:cNvSpPr/>
            <p:nvPr/>
          </p:nvSpPr>
          <p:spPr>
            <a:xfrm>
              <a:off x="3590897" y="6006792"/>
              <a:ext cx="76510" cy="121115"/>
            </a:xfrm>
            <a:custGeom>
              <a:avLst/>
              <a:gdLst>
                <a:gd name="connsiteX0" fmla="*/ 76228 w 76510"/>
                <a:gd name="connsiteY0" fmla="*/ 51108 h 121115"/>
                <a:gd name="connsiteX1" fmla="*/ 22253 w 76510"/>
                <a:gd name="connsiteY1" fmla="*/ 22533 h 121115"/>
                <a:gd name="connsiteX2" fmla="*/ 15903 w 76510"/>
                <a:gd name="connsiteY2" fmla="*/ 95558 h 121115"/>
                <a:gd name="connsiteX3" fmla="*/ 47653 w 76510"/>
                <a:gd name="connsiteY3" fmla="*/ 120958 h 121115"/>
                <a:gd name="connsiteX4" fmla="*/ 28 w 76510"/>
                <a:gd name="connsiteY4" fmla="*/ 86033 h 121115"/>
                <a:gd name="connsiteX5" fmla="*/ 41303 w 76510"/>
                <a:gd name="connsiteY5" fmla="*/ 308 h 121115"/>
                <a:gd name="connsiteX6" fmla="*/ 76228 w 76510"/>
                <a:gd name="connsiteY6" fmla="*/ 51108 h 12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10" h="121115">
                  <a:moveTo>
                    <a:pt x="76228" y="51108"/>
                  </a:moveTo>
                  <a:cubicBezTo>
                    <a:pt x="73053" y="54812"/>
                    <a:pt x="32307" y="15125"/>
                    <a:pt x="22253" y="22533"/>
                  </a:cubicBezTo>
                  <a:cubicBezTo>
                    <a:pt x="12199" y="29941"/>
                    <a:pt x="11670" y="79154"/>
                    <a:pt x="15903" y="95558"/>
                  </a:cubicBezTo>
                  <a:cubicBezTo>
                    <a:pt x="20136" y="111962"/>
                    <a:pt x="50299" y="122546"/>
                    <a:pt x="47653" y="120958"/>
                  </a:cubicBezTo>
                  <a:cubicBezTo>
                    <a:pt x="45007" y="119371"/>
                    <a:pt x="1086" y="106141"/>
                    <a:pt x="28" y="86033"/>
                  </a:cubicBezTo>
                  <a:cubicBezTo>
                    <a:pt x="-1030" y="65925"/>
                    <a:pt x="27545" y="5070"/>
                    <a:pt x="41303" y="308"/>
                  </a:cubicBezTo>
                  <a:cubicBezTo>
                    <a:pt x="55061" y="-4454"/>
                    <a:pt x="79403" y="47404"/>
                    <a:pt x="76228" y="51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1" name="フリーフォーム 2070">
              <a:extLst>
                <a:ext uri="{FF2B5EF4-FFF2-40B4-BE49-F238E27FC236}">
                  <a16:creationId xmlns:a16="http://schemas.microsoft.com/office/drawing/2014/main" id="{099EF7E9-4F76-7A1E-27EB-0A0A1A6A24F1}"/>
                </a:ext>
              </a:extLst>
            </p:cNvPr>
            <p:cNvSpPr/>
            <p:nvPr/>
          </p:nvSpPr>
          <p:spPr>
            <a:xfrm>
              <a:off x="3616071" y="6427845"/>
              <a:ext cx="133355" cy="461905"/>
            </a:xfrm>
            <a:custGeom>
              <a:avLst/>
              <a:gdLst>
                <a:gd name="connsiteX0" fmla="*/ 108204 w 133355"/>
                <a:gd name="connsiteY0" fmla="*/ 1530 h 461905"/>
                <a:gd name="connsiteX1" fmla="*/ 130429 w 133355"/>
                <a:gd name="connsiteY1" fmla="*/ 198380 h 461905"/>
                <a:gd name="connsiteX2" fmla="*/ 95504 w 133355"/>
                <a:gd name="connsiteY2" fmla="*/ 312680 h 461905"/>
                <a:gd name="connsiteX3" fmla="*/ 254 w 133355"/>
                <a:gd name="connsiteY3" fmla="*/ 461905 h 461905"/>
                <a:gd name="connsiteX4" fmla="*/ 127254 w 133355"/>
                <a:gd name="connsiteY4" fmla="*/ 312680 h 461905"/>
                <a:gd name="connsiteX5" fmla="*/ 108204 w 133355"/>
                <a:gd name="connsiteY5" fmla="*/ 1530 h 46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5" h="461905">
                  <a:moveTo>
                    <a:pt x="108204" y="1530"/>
                  </a:moveTo>
                  <a:cubicBezTo>
                    <a:pt x="108733" y="-17520"/>
                    <a:pt x="132546" y="146522"/>
                    <a:pt x="130429" y="198380"/>
                  </a:cubicBezTo>
                  <a:cubicBezTo>
                    <a:pt x="128312" y="250238"/>
                    <a:pt x="117200" y="268759"/>
                    <a:pt x="95504" y="312680"/>
                  </a:cubicBezTo>
                  <a:cubicBezTo>
                    <a:pt x="73808" y="356601"/>
                    <a:pt x="-5038" y="461905"/>
                    <a:pt x="254" y="461905"/>
                  </a:cubicBezTo>
                  <a:cubicBezTo>
                    <a:pt x="5546" y="461905"/>
                    <a:pt x="106087" y="385176"/>
                    <a:pt x="127254" y="312680"/>
                  </a:cubicBezTo>
                  <a:cubicBezTo>
                    <a:pt x="148421" y="240184"/>
                    <a:pt x="107675" y="20580"/>
                    <a:pt x="108204" y="1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2" name="フリーフォーム 2071">
              <a:extLst>
                <a:ext uri="{FF2B5EF4-FFF2-40B4-BE49-F238E27FC236}">
                  <a16:creationId xmlns:a16="http://schemas.microsoft.com/office/drawing/2014/main" id="{A42AB8B7-15C4-8A13-9EEC-A0CDC9DC8B52}"/>
                </a:ext>
              </a:extLst>
            </p:cNvPr>
            <p:cNvSpPr/>
            <p:nvPr/>
          </p:nvSpPr>
          <p:spPr>
            <a:xfrm>
              <a:off x="3236963" y="6428240"/>
              <a:ext cx="193260" cy="550506"/>
            </a:xfrm>
            <a:custGeom>
              <a:avLst/>
              <a:gdLst>
                <a:gd name="connsiteX0" fmla="*/ 192037 w 193260"/>
                <a:gd name="connsiteY0" fmla="*/ 1135 h 550506"/>
                <a:gd name="connsiteX1" fmla="*/ 52337 w 193260"/>
                <a:gd name="connsiteY1" fmla="*/ 321810 h 550506"/>
                <a:gd name="connsiteX2" fmla="*/ 20587 w 193260"/>
                <a:gd name="connsiteY2" fmla="*/ 404360 h 550506"/>
                <a:gd name="connsiteX3" fmla="*/ 20587 w 193260"/>
                <a:gd name="connsiteY3" fmla="*/ 550410 h 550506"/>
                <a:gd name="connsiteX4" fmla="*/ 4712 w 193260"/>
                <a:gd name="connsiteY4" fmla="*/ 423410 h 550506"/>
                <a:gd name="connsiteX5" fmla="*/ 115837 w 193260"/>
                <a:gd name="connsiteY5" fmla="*/ 223385 h 550506"/>
                <a:gd name="connsiteX6" fmla="*/ 192037 w 193260"/>
                <a:gd name="connsiteY6" fmla="*/ 1135 h 55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260" h="550506">
                  <a:moveTo>
                    <a:pt x="192037" y="1135"/>
                  </a:moveTo>
                  <a:cubicBezTo>
                    <a:pt x="181454" y="17539"/>
                    <a:pt x="80912" y="254606"/>
                    <a:pt x="52337" y="321810"/>
                  </a:cubicBezTo>
                  <a:cubicBezTo>
                    <a:pt x="23762" y="389014"/>
                    <a:pt x="25879" y="366260"/>
                    <a:pt x="20587" y="404360"/>
                  </a:cubicBezTo>
                  <a:cubicBezTo>
                    <a:pt x="15295" y="442460"/>
                    <a:pt x="23233" y="547235"/>
                    <a:pt x="20587" y="550410"/>
                  </a:cubicBezTo>
                  <a:cubicBezTo>
                    <a:pt x="17941" y="553585"/>
                    <a:pt x="-11163" y="477914"/>
                    <a:pt x="4712" y="423410"/>
                  </a:cubicBezTo>
                  <a:cubicBezTo>
                    <a:pt x="20587" y="368906"/>
                    <a:pt x="89908" y="296410"/>
                    <a:pt x="115837" y="223385"/>
                  </a:cubicBezTo>
                  <a:cubicBezTo>
                    <a:pt x="141766" y="150360"/>
                    <a:pt x="202620" y="-15269"/>
                    <a:pt x="192037" y="1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3" name="フリーフォーム 2072">
              <a:extLst>
                <a:ext uri="{FF2B5EF4-FFF2-40B4-BE49-F238E27FC236}">
                  <a16:creationId xmlns:a16="http://schemas.microsoft.com/office/drawing/2014/main" id="{6DD2D82F-4078-FF48-80AB-54D7AD1C5B34}"/>
                </a:ext>
              </a:extLst>
            </p:cNvPr>
            <p:cNvSpPr/>
            <p:nvPr/>
          </p:nvSpPr>
          <p:spPr>
            <a:xfrm>
              <a:off x="3282487" y="6991091"/>
              <a:ext cx="226089" cy="514789"/>
            </a:xfrm>
            <a:custGeom>
              <a:avLst/>
              <a:gdLst>
                <a:gd name="connsiteX0" fmla="*/ 463 w 226089"/>
                <a:gd name="connsiteY0" fmla="*/ 259 h 514789"/>
                <a:gd name="connsiteX1" fmla="*/ 13163 w 226089"/>
                <a:gd name="connsiteY1" fmla="*/ 171709 h 514789"/>
                <a:gd name="connsiteX2" fmla="*/ 57613 w 226089"/>
                <a:gd name="connsiteY2" fmla="*/ 289184 h 514789"/>
                <a:gd name="connsiteX3" fmla="*/ 130638 w 226089"/>
                <a:gd name="connsiteY3" fmla="*/ 368559 h 514789"/>
                <a:gd name="connsiteX4" fmla="*/ 114763 w 226089"/>
                <a:gd name="connsiteY4" fmla="*/ 359034 h 514789"/>
                <a:gd name="connsiteX5" fmla="*/ 225888 w 226089"/>
                <a:gd name="connsiteY5" fmla="*/ 514609 h 514789"/>
                <a:gd name="connsiteX6" fmla="*/ 83013 w 226089"/>
                <a:gd name="connsiteY6" fmla="*/ 324109 h 514789"/>
                <a:gd name="connsiteX7" fmla="*/ 25863 w 226089"/>
                <a:gd name="connsiteY7" fmla="*/ 136784 h 514789"/>
                <a:gd name="connsiteX8" fmla="*/ 463 w 226089"/>
                <a:gd name="connsiteY8" fmla="*/ 259 h 51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89" h="514789">
                  <a:moveTo>
                    <a:pt x="463" y="259"/>
                  </a:moveTo>
                  <a:cubicBezTo>
                    <a:pt x="-1654" y="6080"/>
                    <a:pt x="3638" y="123555"/>
                    <a:pt x="13163" y="171709"/>
                  </a:cubicBezTo>
                  <a:cubicBezTo>
                    <a:pt x="22688" y="219863"/>
                    <a:pt x="38034" y="256376"/>
                    <a:pt x="57613" y="289184"/>
                  </a:cubicBezTo>
                  <a:cubicBezTo>
                    <a:pt x="77192" y="321992"/>
                    <a:pt x="130638" y="368559"/>
                    <a:pt x="130638" y="368559"/>
                  </a:cubicBezTo>
                  <a:cubicBezTo>
                    <a:pt x="140163" y="380201"/>
                    <a:pt x="98888" y="334692"/>
                    <a:pt x="114763" y="359034"/>
                  </a:cubicBezTo>
                  <a:cubicBezTo>
                    <a:pt x="130638" y="383376"/>
                    <a:pt x="231180" y="520430"/>
                    <a:pt x="225888" y="514609"/>
                  </a:cubicBezTo>
                  <a:cubicBezTo>
                    <a:pt x="220596" y="508788"/>
                    <a:pt x="116351" y="387080"/>
                    <a:pt x="83013" y="324109"/>
                  </a:cubicBezTo>
                  <a:cubicBezTo>
                    <a:pt x="49675" y="261138"/>
                    <a:pt x="38034" y="185467"/>
                    <a:pt x="25863" y="136784"/>
                  </a:cubicBezTo>
                  <a:cubicBezTo>
                    <a:pt x="13692" y="88101"/>
                    <a:pt x="2580" y="-5562"/>
                    <a:pt x="463" y="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4" name="フリーフォーム 2073">
              <a:extLst>
                <a:ext uri="{FF2B5EF4-FFF2-40B4-BE49-F238E27FC236}">
                  <a16:creationId xmlns:a16="http://schemas.microsoft.com/office/drawing/2014/main" id="{4834E143-F93E-9EB5-A0A3-30876148F75E}"/>
                </a:ext>
              </a:extLst>
            </p:cNvPr>
            <p:cNvSpPr/>
            <p:nvPr/>
          </p:nvSpPr>
          <p:spPr>
            <a:xfrm>
              <a:off x="3412685" y="7272059"/>
              <a:ext cx="141324" cy="249867"/>
            </a:xfrm>
            <a:custGeom>
              <a:avLst/>
              <a:gdLst>
                <a:gd name="connsiteX0" fmla="*/ 440 w 141324"/>
                <a:gd name="connsiteY0" fmla="*/ 1866 h 249867"/>
                <a:gd name="connsiteX1" fmla="*/ 92515 w 141324"/>
                <a:gd name="connsiteY1" fmla="*/ 74891 h 249867"/>
                <a:gd name="connsiteX2" fmla="*/ 140140 w 141324"/>
                <a:gd name="connsiteY2" fmla="*/ 125691 h 249867"/>
                <a:gd name="connsiteX3" fmla="*/ 127440 w 141324"/>
                <a:gd name="connsiteY3" fmla="*/ 249516 h 249867"/>
                <a:gd name="connsiteX4" fmla="*/ 133790 w 141324"/>
                <a:gd name="connsiteY4" fmla="*/ 157441 h 249867"/>
                <a:gd name="connsiteX5" fmla="*/ 440 w 141324"/>
                <a:gd name="connsiteY5" fmla="*/ 1866 h 24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324" h="249867">
                  <a:moveTo>
                    <a:pt x="440" y="1866"/>
                  </a:moveTo>
                  <a:cubicBezTo>
                    <a:pt x="-6439" y="-11892"/>
                    <a:pt x="69232" y="54254"/>
                    <a:pt x="92515" y="74891"/>
                  </a:cubicBezTo>
                  <a:cubicBezTo>
                    <a:pt x="115798" y="95528"/>
                    <a:pt x="134319" y="96587"/>
                    <a:pt x="140140" y="125691"/>
                  </a:cubicBezTo>
                  <a:cubicBezTo>
                    <a:pt x="145961" y="154795"/>
                    <a:pt x="128498" y="244225"/>
                    <a:pt x="127440" y="249516"/>
                  </a:cubicBezTo>
                  <a:cubicBezTo>
                    <a:pt x="126382" y="254807"/>
                    <a:pt x="148607" y="199245"/>
                    <a:pt x="133790" y="157441"/>
                  </a:cubicBezTo>
                  <a:cubicBezTo>
                    <a:pt x="118973" y="115637"/>
                    <a:pt x="7319" y="15624"/>
                    <a:pt x="440" y="1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5" name="フリーフォーム 2074">
              <a:extLst>
                <a:ext uri="{FF2B5EF4-FFF2-40B4-BE49-F238E27FC236}">
                  <a16:creationId xmlns:a16="http://schemas.microsoft.com/office/drawing/2014/main" id="{BB4718F4-39C4-B8DB-A24B-D27FA89CB4EB}"/>
                </a:ext>
              </a:extLst>
            </p:cNvPr>
            <p:cNvSpPr/>
            <p:nvPr/>
          </p:nvSpPr>
          <p:spPr>
            <a:xfrm>
              <a:off x="3409922" y="7359613"/>
              <a:ext cx="101659" cy="143164"/>
            </a:xfrm>
            <a:custGeom>
              <a:avLst/>
              <a:gdLst>
                <a:gd name="connsiteX0" fmla="*/ 28 w 101659"/>
                <a:gd name="connsiteY0" fmla="*/ 37 h 143164"/>
                <a:gd name="connsiteX1" fmla="*/ 79403 w 101659"/>
                <a:gd name="connsiteY1" fmla="*/ 73062 h 143164"/>
                <a:gd name="connsiteX2" fmla="*/ 92103 w 101659"/>
                <a:gd name="connsiteY2" fmla="*/ 142912 h 143164"/>
                <a:gd name="connsiteX3" fmla="*/ 101628 w 101659"/>
                <a:gd name="connsiteY3" fmla="*/ 95287 h 143164"/>
                <a:gd name="connsiteX4" fmla="*/ 88928 w 101659"/>
                <a:gd name="connsiteY4" fmla="*/ 63537 h 143164"/>
                <a:gd name="connsiteX5" fmla="*/ 28 w 101659"/>
                <a:gd name="connsiteY5" fmla="*/ 37 h 14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59" h="143164">
                  <a:moveTo>
                    <a:pt x="28" y="37"/>
                  </a:moveTo>
                  <a:cubicBezTo>
                    <a:pt x="-1559" y="1624"/>
                    <a:pt x="64057" y="49250"/>
                    <a:pt x="79403" y="73062"/>
                  </a:cubicBezTo>
                  <a:cubicBezTo>
                    <a:pt x="94749" y="96874"/>
                    <a:pt x="88399" y="139208"/>
                    <a:pt x="92103" y="142912"/>
                  </a:cubicBezTo>
                  <a:cubicBezTo>
                    <a:pt x="95807" y="146616"/>
                    <a:pt x="102157" y="108516"/>
                    <a:pt x="101628" y="95287"/>
                  </a:cubicBezTo>
                  <a:cubicBezTo>
                    <a:pt x="101099" y="82058"/>
                    <a:pt x="101628" y="79412"/>
                    <a:pt x="88928" y="63537"/>
                  </a:cubicBezTo>
                  <a:cubicBezTo>
                    <a:pt x="76228" y="47662"/>
                    <a:pt x="1615" y="-1550"/>
                    <a:pt x="28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6" name="フリーフォーム 2075">
              <a:extLst>
                <a:ext uri="{FF2B5EF4-FFF2-40B4-BE49-F238E27FC236}">
                  <a16:creationId xmlns:a16="http://schemas.microsoft.com/office/drawing/2014/main" id="{286258EE-0E7C-ED2F-1CC1-1EDFC2BBED03}"/>
                </a:ext>
              </a:extLst>
            </p:cNvPr>
            <p:cNvSpPr/>
            <p:nvPr/>
          </p:nvSpPr>
          <p:spPr>
            <a:xfrm>
              <a:off x="3362919" y="7080110"/>
              <a:ext cx="53381" cy="182132"/>
            </a:xfrm>
            <a:custGeom>
              <a:avLst/>
              <a:gdLst>
                <a:gd name="connsiteX0" fmla="*/ 5756 w 53381"/>
                <a:gd name="connsiteY0" fmla="*/ 3315 h 182132"/>
                <a:gd name="connsiteX1" fmla="*/ 53381 w 53381"/>
                <a:gd name="connsiteY1" fmla="*/ 181115 h 182132"/>
                <a:gd name="connsiteX2" fmla="*/ 5756 w 53381"/>
                <a:gd name="connsiteY2" fmla="*/ 73165 h 182132"/>
                <a:gd name="connsiteX3" fmla="*/ 5756 w 53381"/>
                <a:gd name="connsiteY3" fmla="*/ 3315 h 18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81" h="182132">
                  <a:moveTo>
                    <a:pt x="5756" y="3315"/>
                  </a:moveTo>
                  <a:cubicBezTo>
                    <a:pt x="13694" y="21307"/>
                    <a:pt x="53381" y="169473"/>
                    <a:pt x="53381" y="181115"/>
                  </a:cubicBezTo>
                  <a:cubicBezTo>
                    <a:pt x="53381" y="192757"/>
                    <a:pt x="13164" y="101211"/>
                    <a:pt x="5756" y="73165"/>
                  </a:cubicBezTo>
                  <a:cubicBezTo>
                    <a:pt x="-1652" y="45119"/>
                    <a:pt x="-2182" y="-14677"/>
                    <a:pt x="5756" y="3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7" name="フリーフォーム 2076">
              <a:extLst>
                <a:ext uri="{FF2B5EF4-FFF2-40B4-BE49-F238E27FC236}">
                  <a16:creationId xmlns:a16="http://schemas.microsoft.com/office/drawing/2014/main" id="{C423E717-CE57-4C06-EE73-DF42C879D89B}"/>
                </a:ext>
              </a:extLst>
            </p:cNvPr>
            <p:cNvSpPr/>
            <p:nvPr/>
          </p:nvSpPr>
          <p:spPr>
            <a:xfrm>
              <a:off x="3473085" y="7292947"/>
              <a:ext cx="334409" cy="123867"/>
            </a:xfrm>
            <a:custGeom>
              <a:avLst/>
              <a:gdLst>
                <a:gd name="connsiteX0" fmla="*/ 365 w 334409"/>
                <a:gd name="connsiteY0" fmla="*/ 28 h 123867"/>
                <a:gd name="connsiteX1" fmla="*/ 114665 w 334409"/>
                <a:gd name="connsiteY1" fmla="*/ 79403 h 123867"/>
                <a:gd name="connsiteX2" fmla="*/ 174990 w 334409"/>
                <a:gd name="connsiteY2" fmla="*/ 101628 h 123867"/>
                <a:gd name="connsiteX3" fmla="*/ 333740 w 334409"/>
                <a:gd name="connsiteY3" fmla="*/ 123853 h 123867"/>
                <a:gd name="connsiteX4" fmla="*/ 228965 w 334409"/>
                <a:gd name="connsiteY4" fmla="*/ 104803 h 123867"/>
                <a:gd name="connsiteX5" fmla="*/ 155940 w 334409"/>
                <a:gd name="connsiteY5" fmla="*/ 88928 h 123867"/>
                <a:gd name="connsiteX6" fmla="*/ 365 w 334409"/>
                <a:gd name="connsiteY6" fmla="*/ 28 h 12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409" h="123867">
                  <a:moveTo>
                    <a:pt x="365" y="28"/>
                  </a:moveTo>
                  <a:cubicBezTo>
                    <a:pt x="-6514" y="-1559"/>
                    <a:pt x="85561" y="62470"/>
                    <a:pt x="114665" y="79403"/>
                  </a:cubicBezTo>
                  <a:cubicBezTo>
                    <a:pt x="143769" y="96336"/>
                    <a:pt x="138478" y="94220"/>
                    <a:pt x="174990" y="101628"/>
                  </a:cubicBezTo>
                  <a:cubicBezTo>
                    <a:pt x="211502" y="109036"/>
                    <a:pt x="324744" y="123324"/>
                    <a:pt x="333740" y="123853"/>
                  </a:cubicBezTo>
                  <a:cubicBezTo>
                    <a:pt x="342736" y="124382"/>
                    <a:pt x="258598" y="110624"/>
                    <a:pt x="228965" y="104803"/>
                  </a:cubicBezTo>
                  <a:cubicBezTo>
                    <a:pt x="199332" y="98982"/>
                    <a:pt x="188219" y="105332"/>
                    <a:pt x="155940" y="88928"/>
                  </a:cubicBezTo>
                  <a:cubicBezTo>
                    <a:pt x="123661" y="72524"/>
                    <a:pt x="7244" y="1615"/>
                    <a:pt x="365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8" name="フリーフォーム 2077">
              <a:extLst>
                <a:ext uri="{FF2B5EF4-FFF2-40B4-BE49-F238E27FC236}">
                  <a16:creationId xmlns:a16="http://schemas.microsoft.com/office/drawing/2014/main" id="{E5951673-D38D-D85D-3D5B-A3DE2C3F4A9A}"/>
                </a:ext>
              </a:extLst>
            </p:cNvPr>
            <p:cNvSpPr/>
            <p:nvPr/>
          </p:nvSpPr>
          <p:spPr>
            <a:xfrm>
              <a:off x="3406744" y="7032620"/>
              <a:ext cx="155616" cy="279425"/>
            </a:xfrm>
            <a:custGeom>
              <a:avLst/>
              <a:gdLst>
                <a:gd name="connsiteX0" fmla="*/ 31 w 155616"/>
                <a:gd name="connsiteY0" fmla="*/ 5 h 279425"/>
                <a:gd name="connsiteX1" fmla="*/ 50831 w 155616"/>
                <a:gd name="connsiteY1" fmla="*/ 193680 h 279425"/>
                <a:gd name="connsiteX2" fmla="*/ 155606 w 155616"/>
                <a:gd name="connsiteY2" fmla="*/ 279405 h 279425"/>
                <a:gd name="connsiteX3" fmla="*/ 57181 w 155616"/>
                <a:gd name="connsiteY3" fmla="*/ 187330 h 279425"/>
                <a:gd name="connsiteX4" fmla="*/ 31 w 155616"/>
                <a:gd name="connsiteY4" fmla="*/ 5 h 27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16" h="279425">
                  <a:moveTo>
                    <a:pt x="31" y="5"/>
                  </a:moveTo>
                  <a:cubicBezTo>
                    <a:pt x="-1027" y="1063"/>
                    <a:pt x="24902" y="147113"/>
                    <a:pt x="50831" y="193680"/>
                  </a:cubicBezTo>
                  <a:cubicBezTo>
                    <a:pt x="76760" y="240247"/>
                    <a:pt x="154548" y="280463"/>
                    <a:pt x="155606" y="279405"/>
                  </a:cubicBezTo>
                  <a:cubicBezTo>
                    <a:pt x="156664" y="278347"/>
                    <a:pt x="80993" y="228076"/>
                    <a:pt x="57181" y="187330"/>
                  </a:cubicBezTo>
                  <a:cubicBezTo>
                    <a:pt x="33369" y="146584"/>
                    <a:pt x="1089" y="-1053"/>
                    <a:pt x="3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9" name="フリーフォーム 2078">
              <a:extLst>
                <a:ext uri="{FF2B5EF4-FFF2-40B4-BE49-F238E27FC236}">
                  <a16:creationId xmlns:a16="http://schemas.microsoft.com/office/drawing/2014/main" id="{2B20862C-8352-39AF-E9DB-42A78CA86B34}"/>
                </a:ext>
              </a:extLst>
            </p:cNvPr>
            <p:cNvSpPr/>
            <p:nvPr/>
          </p:nvSpPr>
          <p:spPr>
            <a:xfrm>
              <a:off x="3586824" y="7318341"/>
              <a:ext cx="258556" cy="39339"/>
            </a:xfrm>
            <a:custGeom>
              <a:avLst/>
              <a:gdLst>
                <a:gd name="connsiteX0" fmla="*/ 926 w 258556"/>
                <a:gd name="connsiteY0" fmla="*/ 34 h 39339"/>
                <a:gd name="connsiteX1" fmla="*/ 80301 w 258556"/>
                <a:gd name="connsiteY1" fmla="*/ 34959 h 39339"/>
                <a:gd name="connsiteX2" fmla="*/ 258101 w 258556"/>
                <a:gd name="connsiteY2" fmla="*/ 38134 h 39339"/>
                <a:gd name="connsiteX3" fmla="*/ 127926 w 258556"/>
                <a:gd name="connsiteY3" fmla="*/ 28609 h 39339"/>
                <a:gd name="connsiteX4" fmla="*/ 926 w 258556"/>
                <a:gd name="connsiteY4" fmla="*/ 34 h 3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556" h="39339">
                  <a:moveTo>
                    <a:pt x="926" y="34"/>
                  </a:moveTo>
                  <a:cubicBezTo>
                    <a:pt x="-7011" y="1092"/>
                    <a:pt x="37439" y="28609"/>
                    <a:pt x="80301" y="34959"/>
                  </a:cubicBezTo>
                  <a:cubicBezTo>
                    <a:pt x="123163" y="41309"/>
                    <a:pt x="250164" y="39192"/>
                    <a:pt x="258101" y="38134"/>
                  </a:cubicBezTo>
                  <a:cubicBezTo>
                    <a:pt x="266038" y="37076"/>
                    <a:pt x="168143" y="34430"/>
                    <a:pt x="127926" y="28609"/>
                  </a:cubicBezTo>
                  <a:cubicBezTo>
                    <a:pt x="87709" y="22788"/>
                    <a:pt x="8863" y="-1024"/>
                    <a:pt x="926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0" name="フリーフォーム 2079">
              <a:extLst>
                <a:ext uri="{FF2B5EF4-FFF2-40B4-BE49-F238E27FC236}">
                  <a16:creationId xmlns:a16="http://schemas.microsoft.com/office/drawing/2014/main" id="{5C11BEBB-3305-DE76-8AE9-1D777D4DC9AB}"/>
                </a:ext>
              </a:extLst>
            </p:cNvPr>
            <p:cNvSpPr/>
            <p:nvPr/>
          </p:nvSpPr>
          <p:spPr>
            <a:xfrm>
              <a:off x="3590749" y="7223100"/>
              <a:ext cx="118437" cy="85787"/>
            </a:xfrm>
            <a:custGeom>
              <a:avLst/>
              <a:gdLst>
                <a:gd name="connsiteX0" fmla="*/ 176 w 118437"/>
                <a:gd name="connsiteY0" fmla="*/ 25 h 85787"/>
                <a:gd name="connsiteX1" fmla="*/ 92251 w 118437"/>
                <a:gd name="connsiteY1" fmla="*/ 50825 h 85787"/>
                <a:gd name="connsiteX2" fmla="*/ 117651 w 118437"/>
                <a:gd name="connsiteY2" fmla="*/ 85750 h 85787"/>
                <a:gd name="connsiteX3" fmla="*/ 70026 w 118437"/>
                <a:gd name="connsiteY3" fmla="*/ 44475 h 85787"/>
                <a:gd name="connsiteX4" fmla="*/ 176 w 118437"/>
                <a:gd name="connsiteY4" fmla="*/ 25 h 8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37" h="85787">
                  <a:moveTo>
                    <a:pt x="176" y="25"/>
                  </a:moveTo>
                  <a:cubicBezTo>
                    <a:pt x="3880" y="1083"/>
                    <a:pt x="72672" y="36538"/>
                    <a:pt x="92251" y="50825"/>
                  </a:cubicBezTo>
                  <a:cubicBezTo>
                    <a:pt x="111830" y="65112"/>
                    <a:pt x="121355" y="86808"/>
                    <a:pt x="117651" y="85750"/>
                  </a:cubicBezTo>
                  <a:cubicBezTo>
                    <a:pt x="113947" y="84692"/>
                    <a:pt x="88018" y="57704"/>
                    <a:pt x="70026" y="44475"/>
                  </a:cubicBezTo>
                  <a:cubicBezTo>
                    <a:pt x="52034" y="31246"/>
                    <a:pt x="-3528" y="-1033"/>
                    <a:pt x="176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1" name="フリーフォーム 2080">
              <a:extLst>
                <a:ext uri="{FF2B5EF4-FFF2-40B4-BE49-F238E27FC236}">
                  <a16:creationId xmlns:a16="http://schemas.microsoft.com/office/drawing/2014/main" id="{4648B7FA-F82B-6D8D-8975-9B32C5E600AB}"/>
                </a:ext>
              </a:extLst>
            </p:cNvPr>
            <p:cNvSpPr/>
            <p:nvPr/>
          </p:nvSpPr>
          <p:spPr>
            <a:xfrm>
              <a:off x="3679817" y="7270609"/>
              <a:ext cx="175503" cy="73308"/>
            </a:xfrm>
            <a:custGeom>
              <a:avLst/>
              <a:gdLst>
                <a:gd name="connsiteX0" fmla="*/ 8 w 175503"/>
                <a:gd name="connsiteY0" fmla="*/ 22366 h 73308"/>
                <a:gd name="connsiteX1" fmla="*/ 127008 w 175503"/>
                <a:gd name="connsiteY1" fmla="*/ 12841 h 73308"/>
                <a:gd name="connsiteX2" fmla="*/ 158758 w 175503"/>
                <a:gd name="connsiteY2" fmla="*/ 73166 h 73308"/>
                <a:gd name="connsiteX3" fmla="*/ 174633 w 175503"/>
                <a:gd name="connsiteY3" fmla="*/ 28716 h 73308"/>
                <a:gd name="connsiteX4" fmla="*/ 133358 w 175503"/>
                <a:gd name="connsiteY4" fmla="*/ 141 h 73308"/>
                <a:gd name="connsiteX5" fmla="*/ 8 w 175503"/>
                <a:gd name="connsiteY5" fmla="*/ 22366 h 7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503" h="73308">
                  <a:moveTo>
                    <a:pt x="8" y="22366"/>
                  </a:moveTo>
                  <a:cubicBezTo>
                    <a:pt x="-1050" y="24483"/>
                    <a:pt x="100550" y="4374"/>
                    <a:pt x="127008" y="12841"/>
                  </a:cubicBezTo>
                  <a:cubicBezTo>
                    <a:pt x="153466" y="21308"/>
                    <a:pt x="150821" y="70520"/>
                    <a:pt x="158758" y="73166"/>
                  </a:cubicBezTo>
                  <a:cubicBezTo>
                    <a:pt x="166695" y="75812"/>
                    <a:pt x="178866" y="40887"/>
                    <a:pt x="174633" y="28716"/>
                  </a:cubicBezTo>
                  <a:cubicBezTo>
                    <a:pt x="170400" y="16545"/>
                    <a:pt x="155054" y="2258"/>
                    <a:pt x="133358" y="141"/>
                  </a:cubicBezTo>
                  <a:cubicBezTo>
                    <a:pt x="111662" y="-1976"/>
                    <a:pt x="1066" y="20249"/>
                    <a:pt x="8" y="22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2" name="フリーフォーム 2081">
              <a:extLst>
                <a:ext uri="{FF2B5EF4-FFF2-40B4-BE49-F238E27FC236}">
                  <a16:creationId xmlns:a16="http://schemas.microsoft.com/office/drawing/2014/main" id="{EB7D2763-9C8E-B2AC-5FA5-1B9E712FD917}"/>
                </a:ext>
              </a:extLst>
            </p:cNvPr>
            <p:cNvSpPr/>
            <p:nvPr/>
          </p:nvSpPr>
          <p:spPr>
            <a:xfrm>
              <a:off x="3481578" y="7013456"/>
              <a:ext cx="81075" cy="184340"/>
            </a:xfrm>
            <a:custGeom>
              <a:avLst/>
              <a:gdLst>
                <a:gd name="connsiteX0" fmla="*/ 10922 w 81075"/>
                <a:gd name="connsiteY0" fmla="*/ 119 h 184340"/>
                <a:gd name="connsiteX1" fmla="*/ 4572 w 81075"/>
                <a:gd name="connsiteY1" fmla="*/ 69969 h 184340"/>
                <a:gd name="connsiteX2" fmla="*/ 80772 w 81075"/>
                <a:gd name="connsiteY2" fmla="*/ 184269 h 184340"/>
                <a:gd name="connsiteX3" fmla="*/ 29972 w 81075"/>
                <a:gd name="connsiteY3" fmla="*/ 85844 h 184340"/>
                <a:gd name="connsiteX4" fmla="*/ 10922 w 81075"/>
                <a:gd name="connsiteY4" fmla="*/ 119 h 18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75" h="184340">
                  <a:moveTo>
                    <a:pt x="10922" y="119"/>
                  </a:moveTo>
                  <a:cubicBezTo>
                    <a:pt x="6689" y="-2527"/>
                    <a:pt x="-7070" y="39277"/>
                    <a:pt x="4572" y="69969"/>
                  </a:cubicBezTo>
                  <a:cubicBezTo>
                    <a:pt x="16214" y="100661"/>
                    <a:pt x="76539" y="181623"/>
                    <a:pt x="80772" y="184269"/>
                  </a:cubicBezTo>
                  <a:cubicBezTo>
                    <a:pt x="85005" y="186915"/>
                    <a:pt x="43730" y="115477"/>
                    <a:pt x="29972" y="85844"/>
                  </a:cubicBezTo>
                  <a:cubicBezTo>
                    <a:pt x="16214" y="56211"/>
                    <a:pt x="15155" y="2765"/>
                    <a:pt x="10922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3" name="フリーフォーム 2082">
              <a:extLst>
                <a:ext uri="{FF2B5EF4-FFF2-40B4-BE49-F238E27FC236}">
                  <a16:creationId xmlns:a16="http://schemas.microsoft.com/office/drawing/2014/main" id="{55E4909C-00A7-8EA8-E167-33404D64B1AC}"/>
                </a:ext>
              </a:extLst>
            </p:cNvPr>
            <p:cNvSpPr/>
            <p:nvPr/>
          </p:nvSpPr>
          <p:spPr>
            <a:xfrm>
              <a:off x="3621905" y="7153275"/>
              <a:ext cx="115724" cy="56570"/>
            </a:xfrm>
            <a:custGeom>
              <a:avLst/>
              <a:gdLst>
                <a:gd name="connsiteX0" fmla="*/ 770 w 115724"/>
                <a:gd name="connsiteY0" fmla="*/ 0 h 56570"/>
                <a:gd name="connsiteX1" fmla="*/ 67445 w 115724"/>
                <a:gd name="connsiteY1" fmla="*/ 50800 h 56570"/>
                <a:gd name="connsiteX2" fmla="*/ 115070 w 115724"/>
                <a:gd name="connsiteY2" fmla="*/ 50800 h 56570"/>
                <a:gd name="connsiteX3" fmla="*/ 770 w 115724"/>
                <a:gd name="connsiteY3" fmla="*/ 0 h 5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24" h="56570">
                  <a:moveTo>
                    <a:pt x="770" y="0"/>
                  </a:moveTo>
                  <a:cubicBezTo>
                    <a:pt x="-7167" y="0"/>
                    <a:pt x="48395" y="42333"/>
                    <a:pt x="67445" y="50800"/>
                  </a:cubicBezTo>
                  <a:cubicBezTo>
                    <a:pt x="86495" y="59267"/>
                    <a:pt x="120891" y="57679"/>
                    <a:pt x="115070" y="50800"/>
                  </a:cubicBezTo>
                  <a:cubicBezTo>
                    <a:pt x="109249" y="43921"/>
                    <a:pt x="8707" y="0"/>
                    <a:pt x="77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4" name="フリーフォーム 2083">
              <a:extLst>
                <a:ext uri="{FF2B5EF4-FFF2-40B4-BE49-F238E27FC236}">
                  <a16:creationId xmlns:a16="http://schemas.microsoft.com/office/drawing/2014/main" id="{F9F3738D-0524-DAEA-857D-DE649F2EBABD}"/>
                </a:ext>
              </a:extLst>
            </p:cNvPr>
            <p:cNvSpPr/>
            <p:nvPr/>
          </p:nvSpPr>
          <p:spPr>
            <a:xfrm>
              <a:off x="3743321" y="7168793"/>
              <a:ext cx="67907" cy="105611"/>
            </a:xfrm>
            <a:custGeom>
              <a:avLst/>
              <a:gdLst>
                <a:gd name="connsiteX0" fmla="*/ 4 w 67907"/>
                <a:gd name="connsiteY0" fmla="*/ 357 h 105611"/>
                <a:gd name="connsiteX1" fmla="*/ 60329 w 67907"/>
                <a:gd name="connsiteY1" fmla="*/ 47982 h 105611"/>
                <a:gd name="connsiteX2" fmla="*/ 66679 w 67907"/>
                <a:gd name="connsiteY2" fmla="*/ 105132 h 105611"/>
                <a:gd name="connsiteX3" fmla="*/ 57154 w 67907"/>
                <a:gd name="connsiteY3" fmla="*/ 73382 h 105611"/>
                <a:gd name="connsiteX4" fmla="*/ 4 w 67907"/>
                <a:gd name="connsiteY4" fmla="*/ 357 h 10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07" h="105611">
                  <a:moveTo>
                    <a:pt x="4" y="357"/>
                  </a:moveTo>
                  <a:cubicBezTo>
                    <a:pt x="533" y="-3876"/>
                    <a:pt x="49217" y="30520"/>
                    <a:pt x="60329" y="47982"/>
                  </a:cubicBezTo>
                  <a:cubicBezTo>
                    <a:pt x="71441" y="65444"/>
                    <a:pt x="67208" y="100899"/>
                    <a:pt x="66679" y="105132"/>
                  </a:cubicBezTo>
                  <a:cubicBezTo>
                    <a:pt x="66150" y="109365"/>
                    <a:pt x="62975" y="84494"/>
                    <a:pt x="57154" y="73382"/>
                  </a:cubicBezTo>
                  <a:cubicBezTo>
                    <a:pt x="51333" y="62270"/>
                    <a:pt x="-525" y="4590"/>
                    <a:pt x="4" y="3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5" name="フリーフォーム 2084">
              <a:extLst>
                <a:ext uri="{FF2B5EF4-FFF2-40B4-BE49-F238E27FC236}">
                  <a16:creationId xmlns:a16="http://schemas.microsoft.com/office/drawing/2014/main" id="{AD5FF414-0EDE-9A23-3A9E-BF56E606EDCC}"/>
                </a:ext>
              </a:extLst>
            </p:cNvPr>
            <p:cNvSpPr/>
            <p:nvPr/>
          </p:nvSpPr>
          <p:spPr>
            <a:xfrm>
              <a:off x="3583995" y="6873862"/>
              <a:ext cx="51549" cy="304818"/>
            </a:xfrm>
            <a:custGeom>
              <a:avLst/>
              <a:gdLst>
                <a:gd name="connsiteX0" fmla="*/ 10105 w 51549"/>
                <a:gd name="connsiteY0" fmla="*/ 13 h 304818"/>
                <a:gd name="connsiteX1" fmla="*/ 48205 w 51549"/>
                <a:gd name="connsiteY1" fmla="*/ 85738 h 304818"/>
                <a:gd name="connsiteX2" fmla="*/ 580 w 51549"/>
                <a:gd name="connsiteY2" fmla="*/ 142888 h 304818"/>
                <a:gd name="connsiteX3" fmla="*/ 22805 w 51549"/>
                <a:gd name="connsiteY3" fmla="*/ 174638 h 304818"/>
                <a:gd name="connsiteX4" fmla="*/ 38680 w 51549"/>
                <a:gd name="connsiteY4" fmla="*/ 247663 h 304818"/>
                <a:gd name="connsiteX5" fmla="*/ 22805 w 51549"/>
                <a:gd name="connsiteY5" fmla="*/ 304813 h 304818"/>
                <a:gd name="connsiteX6" fmla="*/ 51380 w 51549"/>
                <a:gd name="connsiteY6" fmla="*/ 244488 h 304818"/>
                <a:gd name="connsiteX7" fmla="*/ 6930 w 51549"/>
                <a:gd name="connsiteY7" fmla="*/ 155588 h 304818"/>
                <a:gd name="connsiteX8" fmla="*/ 35505 w 51549"/>
                <a:gd name="connsiteY8" fmla="*/ 92088 h 304818"/>
                <a:gd name="connsiteX9" fmla="*/ 10105 w 51549"/>
                <a:gd name="connsiteY9" fmla="*/ 13 h 30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304818">
                  <a:moveTo>
                    <a:pt x="10105" y="13"/>
                  </a:moveTo>
                  <a:cubicBezTo>
                    <a:pt x="12222" y="-1045"/>
                    <a:pt x="49793" y="61925"/>
                    <a:pt x="48205" y="85738"/>
                  </a:cubicBezTo>
                  <a:cubicBezTo>
                    <a:pt x="46617" y="109551"/>
                    <a:pt x="4813" y="128071"/>
                    <a:pt x="580" y="142888"/>
                  </a:cubicBezTo>
                  <a:cubicBezTo>
                    <a:pt x="-3653" y="157705"/>
                    <a:pt x="16455" y="157176"/>
                    <a:pt x="22805" y="174638"/>
                  </a:cubicBezTo>
                  <a:cubicBezTo>
                    <a:pt x="29155" y="192100"/>
                    <a:pt x="38680" y="225967"/>
                    <a:pt x="38680" y="247663"/>
                  </a:cubicBezTo>
                  <a:cubicBezTo>
                    <a:pt x="38680" y="269359"/>
                    <a:pt x="20688" y="305342"/>
                    <a:pt x="22805" y="304813"/>
                  </a:cubicBezTo>
                  <a:cubicBezTo>
                    <a:pt x="24922" y="304284"/>
                    <a:pt x="54026" y="269359"/>
                    <a:pt x="51380" y="244488"/>
                  </a:cubicBezTo>
                  <a:cubicBezTo>
                    <a:pt x="48734" y="219617"/>
                    <a:pt x="9576" y="180988"/>
                    <a:pt x="6930" y="155588"/>
                  </a:cubicBezTo>
                  <a:cubicBezTo>
                    <a:pt x="4284" y="130188"/>
                    <a:pt x="32859" y="111667"/>
                    <a:pt x="35505" y="92088"/>
                  </a:cubicBezTo>
                  <a:cubicBezTo>
                    <a:pt x="38151" y="72509"/>
                    <a:pt x="7988" y="1071"/>
                    <a:pt x="10105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6" name="フリーフォーム 2085">
              <a:extLst>
                <a:ext uri="{FF2B5EF4-FFF2-40B4-BE49-F238E27FC236}">
                  <a16:creationId xmlns:a16="http://schemas.microsoft.com/office/drawing/2014/main" id="{37847BFE-51D5-FB3A-FFF1-47F7F743171D}"/>
                </a:ext>
              </a:extLst>
            </p:cNvPr>
            <p:cNvSpPr/>
            <p:nvPr/>
          </p:nvSpPr>
          <p:spPr>
            <a:xfrm>
              <a:off x="3289258" y="6835775"/>
              <a:ext cx="25598" cy="120650"/>
            </a:xfrm>
            <a:custGeom>
              <a:avLst/>
              <a:gdLst>
                <a:gd name="connsiteX0" fmla="*/ 6392 w 25598"/>
                <a:gd name="connsiteY0" fmla="*/ 0 h 120650"/>
                <a:gd name="connsiteX1" fmla="*/ 19092 w 25598"/>
                <a:gd name="connsiteY1" fmla="*/ 66675 h 120650"/>
                <a:gd name="connsiteX2" fmla="*/ 42 w 25598"/>
                <a:gd name="connsiteY2" fmla="*/ 120650 h 120650"/>
                <a:gd name="connsiteX3" fmla="*/ 25442 w 25598"/>
                <a:gd name="connsiteY3" fmla="*/ 66675 h 120650"/>
                <a:gd name="connsiteX4" fmla="*/ 6392 w 25598"/>
                <a:gd name="connsiteY4" fmla="*/ 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98" h="120650">
                  <a:moveTo>
                    <a:pt x="6392" y="0"/>
                  </a:moveTo>
                  <a:cubicBezTo>
                    <a:pt x="5334" y="0"/>
                    <a:pt x="20150" y="46567"/>
                    <a:pt x="19092" y="66675"/>
                  </a:cubicBezTo>
                  <a:cubicBezTo>
                    <a:pt x="18034" y="86783"/>
                    <a:pt x="-1016" y="120650"/>
                    <a:pt x="42" y="120650"/>
                  </a:cubicBezTo>
                  <a:cubicBezTo>
                    <a:pt x="1100" y="120650"/>
                    <a:pt x="23325" y="84667"/>
                    <a:pt x="25442" y="66675"/>
                  </a:cubicBezTo>
                  <a:cubicBezTo>
                    <a:pt x="27559" y="48683"/>
                    <a:pt x="7450" y="0"/>
                    <a:pt x="639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7" name="フリーフォーム 2086">
              <a:extLst>
                <a:ext uri="{FF2B5EF4-FFF2-40B4-BE49-F238E27FC236}">
                  <a16:creationId xmlns:a16="http://schemas.microsoft.com/office/drawing/2014/main" id="{4975C694-724B-35A9-2D3B-ABB9222D6D43}"/>
                </a:ext>
              </a:extLst>
            </p:cNvPr>
            <p:cNvSpPr/>
            <p:nvPr/>
          </p:nvSpPr>
          <p:spPr>
            <a:xfrm>
              <a:off x="3431735" y="6721389"/>
              <a:ext cx="25987" cy="171650"/>
            </a:xfrm>
            <a:custGeom>
              <a:avLst/>
              <a:gdLst>
                <a:gd name="connsiteX0" fmla="*/ 13140 w 25987"/>
                <a:gd name="connsiteY0" fmla="*/ 86 h 171650"/>
                <a:gd name="connsiteX1" fmla="*/ 9965 w 25987"/>
                <a:gd name="connsiteY1" fmla="*/ 101686 h 171650"/>
                <a:gd name="connsiteX2" fmla="*/ 440 w 25987"/>
                <a:gd name="connsiteY2" fmla="*/ 171536 h 171650"/>
                <a:gd name="connsiteX3" fmla="*/ 25840 w 25987"/>
                <a:gd name="connsiteY3" fmla="*/ 85811 h 171650"/>
                <a:gd name="connsiteX4" fmla="*/ 13140 w 25987"/>
                <a:gd name="connsiteY4" fmla="*/ 86 h 1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87" h="171650">
                  <a:moveTo>
                    <a:pt x="13140" y="86"/>
                  </a:moveTo>
                  <a:cubicBezTo>
                    <a:pt x="10494" y="2732"/>
                    <a:pt x="12082" y="73111"/>
                    <a:pt x="9965" y="101686"/>
                  </a:cubicBezTo>
                  <a:cubicBezTo>
                    <a:pt x="7848" y="130261"/>
                    <a:pt x="-2206" y="174182"/>
                    <a:pt x="440" y="171536"/>
                  </a:cubicBezTo>
                  <a:cubicBezTo>
                    <a:pt x="3086" y="168890"/>
                    <a:pt x="24253" y="115444"/>
                    <a:pt x="25840" y="85811"/>
                  </a:cubicBezTo>
                  <a:cubicBezTo>
                    <a:pt x="27427" y="56178"/>
                    <a:pt x="15786" y="-2560"/>
                    <a:pt x="13140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8" name="フリーフォーム 2087">
              <a:extLst>
                <a:ext uri="{FF2B5EF4-FFF2-40B4-BE49-F238E27FC236}">
                  <a16:creationId xmlns:a16="http://schemas.microsoft.com/office/drawing/2014/main" id="{283CD3F2-6F6B-FB30-4925-30262CFD1833}"/>
                </a:ext>
              </a:extLst>
            </p:cNvPr>
            <p:cNvSpPr/>
            <p:nvPr/>
          </p:nvSpPr>
          <p:spPr>
            <a:xfrm>
              <a:off x="3534966" y="6565336"/>
              <a:ext cx="68828" cy="270897"/>
            </a:xfrm>
            <a:custGeom>
              <a:avLst/>
              <a:gdLst>
                <a:gd name="connsiteX0" fmla="*/ 68659 w 68828"/>
                <a:gd name="connsiteY0" fmla="*/ 564 h 270897"/>
                <a:gd name="connsiteX1" fmla="*/ 21034 w 68828"/>
                <a:gd name="connsiteY1" fmla="*/ 105339 h 270897"/>
                <a:gd name="connsiteX2" fmla="*/ 17859 w 68828"/>
                <a:gd name="connsiteY2" fmla="*/ 270439 h 270897"/>
                <a:gd name="connsiteX3" fmla="*/ 1984 w 68828"/>
                <a:gd name="connsiteY3" fmla="*/ 149789 h 270897"/>
                <a:gd name="connsiteX4" fmla="*/ 68659 w 68828"/>
                <a:gd name="connsiteY4" fmla="*/ 564 h 27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28" h="270897">
                  <a:moveTo>
                    <a:pt x="68659" y="564"/>
                  </a:moveTo>
                  <a:cubicBezTo>
                    <a:pt x="71834" y="-6844"/>
                    <a:pt x="29501" y="60360"/>
                    <a:pt x="21034" y="105339"/>
                  </a:cubicBezTo>
                  <a:cubicBezTo>
                    <a:pt x="12567" y="150318"/>
                    <a:pt x="21034" y="263031"/>
                    <a:pt x="17859" y="270439"/>
                  </a:cubicBezTo>
                  <a:cubicBezTo>
                    <a:pt x="14684" y="277847"/>
                    <a:pt x="-6483" y="193710"/>
                    <a:pt x="1984" y="149789"/>
                  </a:cubicBezTo>
                  <a:cubicBezTo>
                    <a:pt x="10451" y="105868"/>
                    <a:pt x="65484" y="7972"/>
                    <a:pt x="68659" y="5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9" name="フリーフォーム 2088">
              <a:extLst>
                <a:ext uri="{FF2B5EF4-FFF2-40B4-BE49-F238E27FC236}">
                  <a16:creationId xmlns:a16="http://schemas.microsoft.com/office/drawing/2014/main" id="{BDDA511F-0DAC-A23F-914E-D7CB22B51F9E}"/>
                </a:ext>
              </a:extLst>
            </p:cNvPr>
            <p:cNvSpPr/>
            <p:nvPr/>
          </p:nvSpPr>
          <p:spPr>
            <a:xfrm>
              <a:off x="3675908" y="6835743"/>
              <a:ext cx="28755" cy="283173"/>
            </a:xfrm>
            <a:custGeom>
              <a:avLst/>
              <a:gdLst>
                <a:gd name="connsiteX0" fmla="*/ 26142 w 28755"/>
                <a:gd name="connsiteY0" fmla="*/ 3207 h 283173"/>
                <a:gd name="connsiteX1" fmla="*/ 742 w 28755"/>
                <a:gd name="connsiteY1" fmla="*/ 73057 h 283173"/>
                <a:gd name="connsiteX2" fmla="*/ 7092 w 28755"/>
                <a:gd name="connsiteY2" fmla="*/ 155607 h 283173"/>
                <a:gd name="connsiteX3" fmla="*/ 10267 w 28755"/>
                <a:gd name="connsiteY3" fmla="*/ 219107 h 283173"/>
                <a:gd name="connsiteX4" fmla="*/ 7092 w 28755"/>
                <a:gd name="connsiteY4" fmla="*/ 282607 h 283173"/>
                <a:gd name="connsiteX5" fmla="*/ 26142 w 28755"/>
                <a:gd name="connsiteY5" fmla="*/ 181007 h 283173"/>
                <a:gd name="connsiteX6" fmla="*/ 26142 w 28755"/>
                <a:gd name="connsiteY6" fmla="*/ 3207 h 28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55" h="283173">
                  <a:moveTo>
                    <a:pt x="26142" y="3207"/>
                  </a:moveTo>
                  <a:cubicBezTo>
                    <a:pt x="21909" y="-14785"/>
                    <a:pt x="3917" y="47657"/>
                    <a:pt x="742" y="73057"/>
                  </a:cubicBezTo>
                  <a:cubicBezTo>
                    <a:pt x="-2433" y="98457"/>
                    <a:pt x="5504" y="131265"/>
                    <a:pt x="7092" y="155607"/>
                  </a:cubicBezTo>
                  <a:cubicBezTo>
                    <a:pt x="8679" y="179949"/>
                    <a:pt x="10267" y="197940"/>
                    <a:pt x="10267" y="219107"/>
                  </a:cubicBezTo>
                  <a:cubicBezTo>
                    <a:pt x="10267" y="240274"/>
                    <a:pt x="4446" y="288957"/>
                    <a:pt x="7092" y="282607"/>
                  </a:cubicBezTo>
                  <a:cubicBezTo>
                    <a:pt x="9738" y="276257"/>
                    <a:pt x="23496" y="228632"/>
                    <a:pt x="26142" y="181007"/>
                  </a:cubicBezTo>
                  <a:cubicBezTo>
                    <a:pt x="28788" y="133382"/>
                    <a:pt x="30375" y="21199"/>
                    <a:pt x="26142" y="3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1" name="フリーフォーム 2090">
              <a:extLst>
                <a:ext uri="{FF2B5EF4-FFF2-40B4-BE49-F238E27FC236}">
                  <a16:creationId xmlns:a16="http://schemas.microsoft.com/office/drawing/2014/main" id="{5CE34D80-E723-4A87-EF35-A4ED179166CF}"/>
                </a:ext>
              </a:extLst>
            </p:cNvPr>
            <p:cNvSpPr/>
            <p:nvPr/>
          </p:nvSpPr>
          <p:spPr>
            <a:xfrm>
              <a:off x="4401553" y="1666821"/>
              <a:ext cx="81408" cy="191848"/>
            </a:xfrm>
            <a:custGeom>
              <a:avLst/>
              <a:gdLst>
                <a:gd name="connsiteX0" fmla="*/ 17338 w 81408"/>
                <a:gd name="connsiteY0" fmla="*/ 364 h 191848"/>
                <a:gd name="connsiteX1" fmla="*/ 51362 w 81408"/>
                <a:gd name="connsiteY1" fmla="*/ 51400 h 191848"/>
                <a:gd name="connsiteX2" fmla="*/ 326 w 81408"/>
                <a:gd name="connsiteY2" fmla="*/ 191750 h 191848"/>
                <a:gd name="connsiteX3" fmla="*/ 81134 w 81408"/>
                <a:gd name="connsiteY3" fmla="*/ 72666 h 191848"/>
                <a:gd name="connsiteX4" fmla="*/ 17338 w 81408"/>
                <a:gd name="connsiteY4" fmla="*/ 364 h 19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08" h="191848">
                  <a:moveTo>
                    <a:pt x="17338" y="364"/>
                  </a:moveTo>
                  <a:cubicBezTo>
                    <a:pt x="12376" y="-3180"/>
                    <a:pt x="54197" y="19502"/>
                    <a:pt x="51362" y="51400"/>
                  </a:cubicBezTo>
                  <a:cubicBezTo>
                    <a:pt x="48527" y="83298"/>
                    <a:pt x="-4636" y="188206"/>
                    <a:pt x="326" y="191750"/>
                  </a:cubicBezTo>
                  <a:cubicBezTo>
                    <a:pt x="5288" y="195294"/>
                    <a:pt x="76172" y="102437"/>
                    <a:pt x="81134" y="72666"/>
                  </a:cubicBezTo>
                  <a:cubicBezTo>
                    <a:pt x="86096" y="42895"/>
                    <a:pt x="22300" y="3908"/>
                    <a:pt x="17338" y="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2" name="フリーフォーム 2091">
              <a:extLst>
                <a:ext uri="{FF2B5EF4-FFF2-40B4-BE49-F238E27FC236}">
                  <a16:creationId xmlns:a16="http://schemas.microsoft.com/office/drawing/2014/main" id="{C6BAFCBC-B204-6410-2D69-E36FD1C32E08}"/>
                </a:ext>
              </a:extLst>
            </p:cNvPr>
            <p:cNvSpPr/>
            <p:nvPr/>
          </p:nvSpPr>
          <p:spPr>
            <a:xfrm>
              <a:off x="4975629" y="1284048"/>
              <a:ext cx="104216" cy="257630"/>
            </a:xfrm>
            <a:custGeom>
              <a:avLst/>
              <a:gdLst>
                <a:gd name="connsiteX0" fmla="*/ 51444 w 104216"/>
                <a:gd name="connsiteY0" fmla="*/ 365 h 257630"/>
                <a:gd name="connsiteX1" fmla="*/ 8914 w 104216"/>
                <a:gd name="connsiteY1" fmla="*/ 153474 h 257630"/>
                <a:gd name="connsiteX2" fmla="*/ 98228 w 104216"/>
                <a:gd name="connsiteY2" fmla="*/ 251293 h 257630"/>
                <a:gd name="connsiteX3" fmla="*/ 85469 w 104216"/>
                <a:gd name="connsiteY3" fmla="*/ 242787 h 257630"/>
                <a:gd name="connsiteX4" fmla="*/ 408 w 104216"/>
                <a:gd name="connsiteY4" fmla="*/ 200257 h 257630"/>
                <a:gd name="connsiteX5" fmla="*/ 51444 w 104216"/>
                <a:gd name="connsiteY5" fmla="*/ 365 h 25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216" h="257630">
                  <a:moveTo>
                    <a:pt x="51444" y="365"/>
                  </a:moveTo>
                  <a:cubicBezTo>
                    <a:pt x="52862" y="-7432"/>
                    <a:pt x="1117" y="111653"/>
                    <a:pt x="8914" y="153474"/>
                  </a:cubicBezTo>
                  <a:cubicBezTo>
                    <a:pt x="16711" y="195295"/>
                    <a:pt x="98228" y="251293"/>
                    <a:pt x="98228" y="251293"/>
                  </a:cubicBezTo>
                  <a:cubicBezTo>
                    <a:pt x="110987" y="266178"/>
                    <a:pt x="101772" y="251293"/>
                    <a:pt x="85469" y="242787"/>
                  </a:cubicBezTo>
                  <a:cubicBezTo>
                    <a:pt x="69166" y="234281"/>
                    <a:pt x="6079" y="233572"/>
                    <a:pt x="408" y="200257"/>
                  </a:cubicBezTo>
                  <a:cubicBezTo>
                    <a:pt x="-5263" y="166942"/>
                    <a:pt x="50026" y="8162"/>
                    <a:pt x="51444" y="3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3" name="フリーフォーム 2092">
              <a:extLst>
                <a:ext uri="{FF2B5EF4-FFF2-40B4-BE49-F238E27FC236}">
                  <a16:creationId xmlns:a16="http://schemas.microsoft.com/office/drawing/2014/main" id="{DB57DCFF-E12D-A2E3-C67B-4C8628A87CE5}"/>
                </a:ext>
              </a:extLst>
            </p:cNvPr>
            <p:cNvSpPr/>
            <p:nvPr/>
          </p:nvSpPr>
          <p:spPr>
            <a:xfrm>
              <a:off x="4246071" y="2029100"/>
              <a:ext cx="784180" cy="413561"/>
            </a:xfrm>
            <a:custGeom>
              <a:avLst/>
              <a:gdLst>
                <a:gd name="connsiteX0" fmla="*/ 252 w 784180"/>
                <a:gd name="connsiteY0" fmla="*/ 413475 h 413561"/>
                <a:gd name="connsiteX1" fmla="*/ 645343 w 784180"/>
                <a:gd name="connsiteY1" fmla="*/ 200533 h 413561"/>
                <a:gd name="connsiteX2" fmla="*/ 733025 w 784180"/>
                <a:gd name="connsiteY2" fmla="*/ 116 h 413561"/>
                <a:gd name="connsiteX3" fmla="*/ 726762 w 784180"/>
                <a:gd name="connsiteY3" fmla="*/ 175481 h 413561"/>
                <a:gd name="connsiteX4" fmla="*/ 252 w 784180"/>
                <a:gd name="connsiteY4" fmla="*/ 413475 h 41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180" h="413561">
                  <a:moveTo>
                    <a:pt x="252" y="413475"/>
                  </a:moveTo>
                  <a:cubicBezTo>
                    <a:pt x="-13318" y="417650"/>
                    <a:pt x="523214" y="269426"/>
                    <a:pt x="645343" y="200533"/>
                  </a:cubicBezTo>
                  <a:cubicBezTo>
                    <a:pt x="767472" y="131640"/>
                    <a:pt x="719455" y="4291"/>
                    <a:pt x="733025" y="116"/>
                  </a:cubicBezTo>
                  <a:cubicBezTo>
                    <a:pt x="746595" y="-4059"/>
                    <a:pt x="844715" y="104500"/>
                    <a:pt x="726762" y="175481"/>
                  </a:cubicBezTo>
                  <a:cubicBezTo>
                    <a:pt x="608809" y="246462"/>
                    <a:pt x="13822" y="409300"/>
                    <a:pt x="252" y="413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4" name="フリーフォーム 2093">
              <a:extLst>
                <a:ext uri="{FF2B5EF4-FFF2-40B4-BE49-F238E27FC236}">
                  <a16:creationId xmlns:a16="http://schemas.microsoft.com/office/drawing/2014/main" id="{E1563FD3-5B7F-30BD-13FC-52FA76677A06}"/>
                </a:ext>
              </a:extLst>
            </p:cNvPr>
            <p:cNvSpPr/>
            <p:nvPr/>
          </p:nvSpPr>
          <p:spPr>
            <a:xfrm>
              <a:off x="5379737" y="2173247"/>
              <a:ext cx="216077" cy="1503255"/>
            </a:xfrm>
            <a:custGeom>
              <a:avLst/>
              <a:gdLst>
                <a:gd name="connsiteX0" fmla="*/ 37770 w 216077"/>
                <a:gd name="connsiteY0" fmla="*/ 19 h 1503255"/>
                <a:gd name="connsiteX1" fmla="*/ 206871 w 216077"/>
                <a:gd name="connsiteY1" fmla="*/ 620057 h 1503255"/>
                <a:gd name="connsiteX2" fmla="*/ 192 w 216077"/>
                <a:gd name="connsiteY2" fmla="*/ 1503142 h 1503255"/>
                <a:gd name="connsiteX3" fmla="*/ 169293 w 216077"/>
                <a:gd name="connsiteY3" fmla="*/ 682687 h 1503255"/>
                <a:gd name="connsiteX4" fmla="*/ 163030 w 216077"/>
                <a:gd name="connsiteY4" fmla="*/ 782895 h 1503255"/>
                <a:gd name="connsiteX5" fmla="*/ 213134 w 216077"/>
                <a:gd name="connsiteY5" fmla="*/ 638846 h 1503255"/>
                <a:gd name="connsiteX6" fmla="*/ 37770 w 216077"/>
                <a:gd name="connsiteY6" fmla="*/ 19 h 150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77" h="1503255">
                  <a:moveTo>
                    <a:pt x="37770" y="19"/>
                  </a:moveTo>
                  <a:cubicBezTo>
                    <a:pt x="36726" y="-3113"/>
                    <a:pt x="213134" y="369537"/>
                    <a:pt x="206871" y="620057"/>
                  </a:cubicBezTo>
                  <a:cubicBezTo>
                    <a:pt x="200608" y="870577"/>
                    <a:pt x="6455" y="1492704"/>
                    <a:pt x="192" y="1503142"/>
                  </a:cubicBezTo>
                  <a:cubicBezTo>
                    <a:pt x="-6071" y="1513580"/>
                    <a:pt x="142153" y="802728"/>
                    <a:pt x="169293" y="682687"/>
                  </a:cubicBezTo>
                  <a:cubicBezTo>
                    <a:pt x="196433" y="562646"/>
                    <a:pt x="155723" y="790202"/>
                    <a:pt x="163030" y="782895"/>
                  </a:cubicBezTo>
                  <a:cubicBezTo>
                    <a:pt x="170337" y="775588"/>
                    <a:pt x="229835" y="765150"/>
                    <a:pt x="213134" y="638846"/>
                  </a:cubicBezTo>
                  <a:cubicBezTo>
                    <a:pt x="196433" y="512542"/>
                    <a:pt x="38814" y="3151"/>
                    <a:pt x="37770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5" name="フリーフォーム 2094">
              <a:extLst>
                <a:ext uri="{FF2B5EF4-FFF2-40B4-BE49-F238E27FC236}">
                  <a16:creationId xmlns:a16="http://schemas.microsoft.com/office/drawing/2014/main" id="{ECE4EB3B-CCEE-FD69-8444-6C4CCA1A0BE5}"/>
                </a:ext>
              </a:extLst>
            </p:cNvPr>
            <p:cNvSpPr/>
            <p:nvPr/>
          </p:nvSpPr>
          <p:spPr>
            <a:xfrm>
              <a:off x="5404981" y="3964880"/>
              <a:ext cx="63152" cy="1563240"/>
            </a:xfrm>
            <a:custGeom>
              <a:avLst/>
              <a:gdLst>
                <a:gd name="connsiteX0" fmla="*/ 37578 w 63152"/>
                <a:gd name="connsiteY0" fmla="*/ 106079 h 1563240"/>
                <a:gd name="connsiteX1" fmla="*/ 62630 w 63152"/>
                <a:gd name="connsiteY1" fmla="*/ 1527783 h 1563240"/>
                <a:gd name="connsiteX2" fmla="*/ 50104 w 63152"/>
                <a:gd name="connsiteY2" fmla="*/ 1101898 h 1563240"/>
                <a:gd name="connsiteX3" fmla="*/ 0 w 63152"/>
                <a:gd name="connsiteY3" fmla="*/ 757432 h 1563240"/>
                <a:gd name="connsiteX4" fmla="*/ 50104 w 63152"/>
                <a:gd name="connsiteY4" fmla="*/ 174972 h 1563240"/>
                <a:gd name="connsiteX5" fmla="*/ 37578 w 63152"/>
                <a:gd name="connsiteY5" fmla="*/ 106079 h 156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52" h="1563240">
                  <a:moveTo>
                    <a:pt x="37578" y="106079"/>
                  </a:moveTo>
                  <a:cubicBezTo>
                    <a:pt x="39666" y="331547"/>
                    <a:pt x="60542" y="1361813"/>
                    <a:pt x="62630" y="1527783"/>
                  </a:cubicBezTo>
                  <a:cubicBezTo>
                    <a:pt x="64718" y="1693753"/>
                    <a:pt x="60542" y="1230290"/>
                    <a:pt x="50104" y="1101898"/>
                  </a:cubicBezTo>
                  <a:cubicBezTo>
                    <a:pt x="39666" y="973506"/>
                    <a:pt x="0" y="911920"/>
                    <a:pt x="0" y="757432"/>
                  </a:cubicBezTo>
                  <a:cubicBezTo>
                    <a:pt x="0" y="602944"/>
                    <a:pt x="42797" y="281443"/>
                    <a:pt x="50104" y="174972"/>
                  </a:cubicBezTo>
                  <a:cubicBezTo>
                    <a:pt x="57411" y="68501"/>
                    <a:pt x="35490" y="-119389"/>
                    <a:pt x="37578" y="1060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6" name="フリーフォーム 2095">
              <a:extLst>
                <a:ext uri="{FF2B5EF4-FFF2-40B4-BE49-F238E27FC236}">
                  <a16:creationId xmlns:a16="http://schemas.microsoft.com/office/drawing/2014/main" id="{415B75DD-313C-A700-A361-322A28CB01C3}"/>
                </a:ext>
              </a:extLst>
            </p:cNvPr>
            <p:cNvSpPr/>
            <p:nvPr/>
          </p:nvSpPr>
          <p:spPr>
            <a:xfrm>
              <a:off x="4766049" y="6638295"/>
              <a:ext cx="339660" cy="2650067"/>
            </a:xfrm>
            <a:custGeom>
              <a:avLst/>
              <a:gdLst>
                <a:gd name="connsiteX0" fmla="*/ 338307 w 339660"/>
                <a:gd name="connsiteY0" fmla="*/ 19289 h 2650067"/>
                <a:gd name="connsiteX1" fmla="*/ 43946 w 339660"/>
                <a:gd name="connsiteY1" fmla="*/ 1497360 h 2650067"/>
                <a:gd name="connsiteX2" fmla="*/ 6367 w 339660"/>
                <a:gd name="connsiteY2" fmla="*/ 2649754 h 2650067"/>
                <a:gd name="connsiteX3" fmla="*/ 94050 w 339660"/>
                <a:gd name="connsiteY3" fmla="*/ 1603831 h 2650067"/>
                <a:gd name="connsiteX4" fmla="*/ 150417 w 339660"/>
                <a:gd name="connsiteY4" fmla="*/ 714483 h 2650067"/>
                <a:gd name="connsiteX5" fmla="*/ 338307 w 339660"/>
                <a:gd name="connsiteY5" fmla="*/ 19289 h 2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660" h="2650067">
                  <a:moveTo>
                    <a:pt x="338307" y="19289"/>
                  </a:moveTo>
                  <a:cubicBezTo>
                    <a:pt x="320562" y="149768"/>
                    <a:pt x="99269" y="1058949"/>
                    <a:pt x="43946" y="1497360"/>
                  </a:cubicBezTo>
                  <a:cubicBezTo>
                    <a:pt x="-11377" y="1935771"/>
                    <a:pt x="-1984" y="2632009"/>
                    <a:pt x="6367" y="2649754"/>
                  </a:cubicBezTo>
                  <a:cubicBezTo>
                    <a:pt x="14718" y="2667499"/>
                    <a:pt x="70042" y="1926376"/>
                    <a:pt x="94050" y="1603831"/>
                  </a:cubicBezTo>
                  <a:cubicBezTo>
                    <a:pt x="118058" y="1281286"/>
                    <a:pt x="106576" y="975442"/>
                    <a:pt x="150417" y="714483"/>
                  </a:cubicBezTo>
                  <a:cubicBezTo>
                    <a:pt x="194258" y="453524"/>
                    <a:pt x="356052" y="-111190"/>
                    <a:pt x="338307" y="19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7" name="フリーフォーム 2096">
              <a:extLst>
                <a:ext uri="{FF2B5EF4-FFF2-40B4-BE49-F238E27FC236}">
                  <a16:creationId xmlns:a16="http://schemas.microsoft.com/office/drawing/2014/main" id="{B76EBD67-FD3F-5596-D7D5-90C4268EB900}"/>
                </a:ext>
              </a:extLst>
            </p:cNvPr>
            <p:cNvSpPr/>
            <p:nvPr/>
          </p:nvSpPr>
          <p:spPr>
            <a:xfrm>
              <a:off x="4734536" y="9314593"/>
              <a:ext cx="82037" cy="2343959"/>
            </a:xfrm>
            <a:custGeom>
              <a:avLst/>
              <a:gdLst>
                <a:gd name="connsiteX0" fmla="*/ 81722 w 82037"/>
                <a:gd name="connsiteY0" fmla="*/ 4771 h 2343959"/>
                <a:gd name="connsiteX1" fmla="*/ 50406 w 82037"/>
                <a:gd name="connsiteY1" fmla="*/ 1194744 h 2343959"/>
                <a:gd name="connsiteX2" fmla="*/ 302 w 82037"/>
                <a:gd name="connsiteY2" fmla="*/ 2340875 h 2343959"/>
                <a:gd name="connsiteX3" fmla="*/ 31617 w 82037"/>
                <a:gd name="connsiteY3" fmla="*/ 837752 h 2343959"/>
                <a:gd name="connsiteX4" fmla="*/ 81722 w 82037"/>
                <a:gd name="connsiteY4" fmla="*/ 4771 h 234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37" h="2343959">
                  <a:moveTo>
                    <a:pt x="81722" y="4771"/>
                  </a:moveTo>
                  <a:cubicBezTo>
                    <a:pt x="84854" y="64270"/>
                    <a:pt x="63976" y="805393"/>
                    <a:pt x="50406" y="1194744"/>
                  </a:cubicBezTo>
                  <a:cubicBezTo>
                    <a:pt x="36836" y="1584095"/>
                    <a:pt x="3434" y="2400374"/>
                    <a:pt x="302" y="2340875"/>
                  </a:cubicBezTo>
                  <a:cubicBezTo>
                    <a:pt x="-2830" y="2281376"/>
                    <a:pt x="19091" y="1220840"/>
                    <a:pt x="31617" y="837752"/>
                  </a:cubicBezTo>
                  <a:cubicBezTo>
                    <a:pt x="44143" y="454664"/>
                    <a:pt x="78590" y="-54728"/>
                    <a:pt x="81722" y="4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8" name="フリーフォーム 2097">
              <a:extLst>
                <a:ext uri="{FF2B5EF4-FFF2-40B4-BE49-F238E27FC236}">
                  <a16:creationId xmlns:a16="http://schemas.microsoft.com/office/drawing/2014/main" id="{2F2EDD87-A4F5-B7DC-2A6E-C6B26D23AA8A}"/>
                </a:ext>
              </a:extLst>
            </p:cNvPr>
            <p:cNvSpPr/>
            <p:nvPr/>
          </p:nvSpPr>
          <p:spPr>
            <a:xfrm>
              <a:off x="3844308" y="6611219"/>
              <a:ext cx="134235" cy="2040392"/>
            </a:xfrm>
            <a:custGeom>
              <a:avLst/>
              <a:gdLst>
                <a:gd name="connsiteX0" fmla="*/ 1182 w 134235"/>
                <a:gd name="connsiteY0" fmla="*/ 46365 h 2040392"/>
                <a:gd name="connsiteX1" fmla="*/ 132706 w 134235"/>
                <a:gd name="connsiteY1" fmla="*/ 2031740 h 2040392"/>
                <a:gd name="connsiteX2" fmla="*/ 70076 w 134235"/>
                <a:gd name="connsiteY2" fmla="*/ 741559 h 2040392"/>
                <a:gd name="connsiteX3" fmla="*/ 1182 w 134235"/>
                <a:gd name="connsiteY3" fmla="*/ 46365 h 204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235" h="2040392">
                  <a:moveTo>
                    <a:pt x="1182" y="46365"/>
                  </a:moveTo>
                  <a:cubicBezTo>
                    <a:pt x="11620" y="261395"/>
                    <a:pt x="121224" y="1915874"/>
                    <a:pt x="132706" y="2031740"/>
                  </a:cubicBezTo>
                  <a:cubicBezTo>
                    <a:pt x="144188" y="2147606"/>
                    <a:pt x="87821" y="1067236"/>
                    <a:pt x="70076" y="741559"/>
                  </a:cubicBezTo>
                  <a:cubicBezTo>
                    <a:pt x="52331" y="415882"/>
                    <a:pt x="-9256" y="-168665"/>
                    <a:pt x="1182" y="463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9" name="フリーフォーム 2098">
              <a:extLst>
                <a:ext uri="{FF2B5EF4-FFF2-40B4-BE49-F238E27FC236}">
                  <a16:creationId xmlns:a16="http://schemas.microsoft.com/office/drawing/2014/main" id="{F561F6B0-2A9B-4B8E-8CA1-CC5A36E855F7}"/>
                </a:ext>
              </a:extLst>
            </p:cNvPr>
            <p:cNvSpPr/>
            <p:nvPr/>
          </p:nvSpPr>
          <p:spPr>
            <a:xfrm>
              <a:off x="3933100" y="8584458"/>
              <a:ext cx="63231" cy="2213878"/>
            </a:xfrm>
            <a:custGeom>
              <a:avLst/>
              <a:gdLst>
                <a:gd name="connsiteX0" fmla="*/ 73 w 63231"/>
                <a:gd name="connsiteY0" fmla="*/ 2134 h 2213878"/>
                <a:gd name="connsiteX1" fmla="*/ 43914 w 63231"/>
                <a:gd name="connsiteY1" fmla="*/ 1104424 h 2213878"/>
                <a:gd name="connsiteX2" fmla="*/ 18862 w 63231"/>
                <a:gd name="connsiteY2" fmla="*/ 1574150 h 2213878"/>
                <a:gd name="connsiteX3" fmla="*/ 62703 w 63231"/>
                <a:gd name="connsiteY3" fmla="*/ 2212978 h 2213878"/>
                <a:gd name="connsiteX4" fmla="*/ 43914 w 63231"/>
                <a:gd name="connsiteY4" fmla="*/ 1693147 h 2213878"/>
                <a:gd name="connsiteX5" fmla="*/ 56440 w 63231"/>
                <a:gd name="connsiteY5" fmla="*/ 847641 h 2213878"/>
                <a:gd name="connsiteX6" fmla="*/ 73 w 63231"/>
                <a:gd name="connsiteY6" fmla="*/ 2134 h 221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31" h="2213878">
                  <a:moveTo>
                    <a:pt x="73" y="2134"/>
                  </a:moveTo>
                  <a:cubicBezTo>
                    <a:pt x="-2015" y="44931"/>
                    <a:pt x="40783" y="842421"/>
                    <a:pt x="43914" y="1104424"/>
                  </a:cubicBezTo>
                  <a:cubicBezTo>
                    <a:pt x="47046" y="1366427"/>
                    <a:pt x="15731" y="1389391"/>
                    <a:pt x="18862" y="1574150"/>
                  </a:cubicBezTo>
                  <a:cubicBezTo>
                    <a:pt x="21993" y="1758909"/>
                    <a:pt x="58528" y="2193145"/>
                    <a:pt x="62703" y="2212978"/>
                  </a:cubicBezTo>
                  <a:cubicBezTo>
                    <a:pt x="66878" y="2232811"/>
                    <a:pt x="44958" y="1920703"/>
                    <a:pt x="43914" y="1693147"/>
                  </a:cubicBezTo>
                  <a:cubicBezTo>
                    <a:pt x="42870" y="1465591"/>
                    <a:pt x="59572" y="1124257"/>
                    <a:pt x="56440" y="847641"/>
                  </a:cubicBezTo>
                  <a:cubicBezTo>
                    <a:pt x="53309" y="571025"/>
                    <a:pt x="2161" y="-40663"/>
                    <a:pt x="73" y="2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0" name="フリーフォーム 2099">
              <a:extLst>
                <a:ext uri="{FF2B5EF4-FFF2-40B4-BE49-F238E27FC236}">
                  <a16:creationId xmlns:a16="http://schemas.microsoft.com/office/drawing/2014/main" id="{63774625-A67F-CD0F-1AE2-844D9645E5F2}"/>
                </a:ext>
              </a:extLst>
            </p:cNvPr>
            <p:cNvSpPr/>
            <p:nvPr/>
          </p:nvSpPr>
          <p:spPr>
            <a:xfrm>
              <a:off x="3964360" y="10665492"/>
              <a:ext cx="57098" cy="877854"/>
            </a:xfrm>
            <a:custGeom>
              <a:avLst/>
              <a:gdLst>
                <a:gd name="connsiteX0" fmla="*/ 56495 w 57098"/>
                <a:gd name="connsiteY0" fmla="*/ 420 h 877854"/>
                <a:gd name="connsiteX1" fmla="*/ 31443 w 57098"/>
                <a:gd name="connsiteY1" fmla="*/ 451357 h 877854"/>
                <a:gd name="connsiteX2" fmla="*/ 128 w 57098"/>
                <a:gd name="connsiteY2" fmla="*/ 877242 h 877854"/>
                <a:gd name="connsiteX3" fmla="*/ 43969 w 57098"/>
                <a:gd name="connsiteY3" fmla="*/ 532776 h 877854"/>
                <a:gd name="connsiteX4" fmla="*/ 56495 w 57098"/>
                <a:gd name="connsiteY4" fmla="*/ 420 h 87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98" h="877854">
                  <a:moveTo>
                    <a:pt x="56495" y="420"/>
                  </a:moveTo>
                  <a:cubicBezTo>
                    <a:pt x="54407" y="-13150"/>
                    <a:pt x="40838" y="305220"/>
                    <a:pt x="31443" y="451357"/>
                  </a:cubicBezTo>
                  <a:cubicBezTo>
                    <a:pt x="22048" y="597494"/>
                    <a:pt x="-1960" y="863672"/>
                    <a:pt x="128" y="877242"/>
                  </a:cubicBezTo>
                  <a:cubicBezTo>
                    <a:pt x="2216" y="890812"/>
                    <a:pt x="32487" y="675782"/>
                    <a:pt x="43969" y="532776"/>
                  </a:cubicBezTo>
                  <a:cubicBezTo>
                    <a:pt x="55451" y="389771"/>
                    <a:pt x="58583" y="13990"/>
                    <a:pt x="56495" y="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1" name="フリーフォーム 2100">
              <a:extLst>
                <a:ext uri="{FF2B5EF4-FFF2-40B4-BE49-F238E27FC236}">
                  <a16:creationId xmlns:a16="http://schemas.microsoft.com/office/drawing/2014/main" id="{6122B9E7-51C4-8837-5D20-ADAB3FC5A517}"/>
                </a:ext>
              </a:extLst>
            </p:cNvPr>
            <p:cNvSpPr/>
            <p:nvPr/>
          </p:nvSpPr>
          <p:spPr>
            <a:xfrm>
              <a:off x="4654764" y="9022755"/>
              <a:ext cx="53758" cy="1262669"/>
            </a:xfrm>
            <a:custGeom>
              <a:avLst/>
              <a:gdLst>
                <a:gd name="connsiteX0" fmla="*/ 53594 w 53758"/>
                <a:gd name="connsiteY0" fmla="*/ 24992 h 1262669"/>
                <a:gd name="connsiteX1" fmla="*/ 1457 w 53758"/>
                <a:gd name="connsiteY1" fmla="*/ 1256224 h 1262669"/>
                <a:gd name="connsiteX2" fmla="*/ 17499 w 53758"/>
                <a:gd name="connsiteY2" fmla="*/ 490213 h 1262669"/>
                <a:gd name="connsiteX3" fmla="*/ 53594 w 53758"/>
                <a:gd name="connsiteY3" fmla="*/ 24992 h 126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58" h="1262669">
                  <a:moveTo>
                    <a:pt x="53594" y="24992"/>
                  </a:moveTo>
                  <a:cubicBezTo>
                    <a:pt x="50920" y="152660"/>
                    <a:pt x="7473" y="1178687"/>
                    <a:pt x="1457" y="1256224"/>
                  </a:cubicBezTo>
                  <a:cubicBezTo>
                    <a:pt x="-4559" y="1333761"/>
                    <a:pt x="9478" y="690071"/>
                    <a:pt x="17499" y="490213"/>
                  </a:cubicBezTo>
                  <a:cubicBezTo>
                    <a:pt x="25520" y="290355"/>
                    <a:pt x="56268" y="-102676"/>
                    <a:pt x="53594" y="249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2" name="フリーフォーム 2101">
              <a:extLst>
                <a:ext uri="{FF2B5EF4-FFF2-40B4-BE49-F238E27FC236}">
                  <a16:creationId xmlns:a16="http://schemas.microsoft.com/office/drawing/2014/main" id="{01844B8C-3F70-B42B-6F29-7EE4B52FB904}"/>
                </a:ext>
              </a:extLst>
            </p:cNvPr>
            <p:cNvSpPr/>
            <p:nvPr/>
          </p:nvSpPr>
          <p:spPr>
            <a:xfrm>
              <a:off x="4597962" y="10262892"/>
              <a:ext cx="74306" cy="1434965"/>
            </a:xfrm>
            <a:custGeom>
              <a:avLst/>
              <a:gdLst>
                <a:gd name="connsiteX0" fmla="*/ 74301 w 74306"/>
                <a:gd name="connsiteY0" fmla="*/ 4055 h 1434965"/>
                <a:gd name="connsiteX1" fmla="*/ 2112 w 74306"/>
                <a:gd name="connsiteY1" fmla="*/ 1247319 h 1434965"/>
                <a:gd name="connsiteX2" fmla="*/ 18154 w 74306"/>
                <a:gd name="connsiteY2" fmla="*/ 1391697 h 1434965"/>
                <a:gd name="connsiteX3" fmla="*/ 6122 w 74306"/>
                <a:gd name="connsiteY3" fmla="*/ 866319 h 1434965"/>
                <a:gd name="connsiteX4" fmla="*/ 74301 w 74306"/>
                <a:gd name="connsiteY4" fmla="*/ 4055 h 143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06" h="1434965">
                  <a:moveTo>
                    <a:pt x="74301" y="4055"/>
                  </a:moveTo>
                  <a:cubicBezTo>
                    <a:pt x="73633" y="67555"/>
                    <a:pt x="11470" y="1016045"/>
                    <a:pt x="2112" y="1247319"/>
                  </a:cubicBezTo>
                  <a:cubicBezTo>
                    <a:pt x="-7246" y="1478593"/>
                    <a:pt x="17486" y="1455197"/>
                    <a:pt x="18154" y="1391697"/>
                  </a:cubicBezTo>
                  <a:cubicBezTo>
                    <a:pt x="18822" y="1328197"/>
                    <a:pt x="-5241" y="1092245"/>
                    <a:pt x="6122" y="866319"/>
                  </a:cubicBezTo>
                  <a:cubicBezTo>
                    <a:pt x="17485" y="640393"/>
                    <a:pt x="74969" y="-59445"/>
                    <a:pt x="74301" y="40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3" name="フリーフォーム 2102">
              <a:extLst>
                <a:ext uri="{FF2B5EF4-FFF2-40B4-BE49-F238E27FC236}">
                  <a16:creationId xmlns:a16="http://schemas.microsoft.com/office/drawing/2014/main" id="{0D8A4F32-253D-FBA3-10BA-F228C4BD9CD8}"/>
                </a:ext>
              </a:extLst>
            </p:cNvPr>
            <p:cNvSpPr/>
            <p:nvPr/>
          </p:nvSpPr>
          <p:spPr>
            <a:xfrm>
              <a:off x="4641808" y="11680683"/>
              <a:ext cx="106023" cy="67333"/>
            </a:xfrm>
            <a:custGeom>
              <a:avLst/>
              <a:gdLst>
                <a:gd name="connsiteX0" fmla="*/ 42 w 106023"/>
                <a:gd name="connsiteY0" fmla="*/ 66817 h 67333"/>
                <a:gd name="connsiteX1" fmla="*/ 101642 w 106023"/>
                <a:gd name="connsiteY1" fmla="*/ 142 h 67333"/>
                <a:gd name="connsiteX2" fmla="*/ 88942 w 106023"/>
                <a:gd name="connsiteY2" fmla="*/ 47767 h 67333"/>
                <a:gd name="connsiteX3" fmla="*/ 88942 w 106023"/>
                <a:gd name="connsiteY3" fmla="*/ 31892 h 67333"/>
                <a:gd name="connsiteX4" fmla="*/ 42 w 106023"/>
                <a:gd name="connsiteY4" fmla="*/ 66817 h 6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23" h="67333">
                  <a:moveTo>
                    <a:pt x="42" y="66817"/>
                  </a:moveTo>
                  <a:cubicBezTo>
                    <a:pt x="2159" y="61525"/>
                    <a:pt x="86825" y="3317"/>
                    <a:pt x="101642" y="142"/>
                  </a:cubicBezTo>
                  <a:cubicBezTo>
                    <a:pt x="116459" y="-3033"/>
                    <a:pt x="88942" y="47767"/>
                    <a:pt x="88942" y="47767"/>
                  </a:cubicBezTo>
                  <a:cubicBezTo>
                    <a:pt x="86825" y="53059"/>
                    <a:pt x="101642" y="28717"/>
                    <a:pt x="88942" y="31892"/>
                  </a:cubicBezTo>
                  <a:cubicBezTo>
                    <a:pt x="76242" y="35067"/>
                    <a:pt x="-2075" y="72109"/>
                    <a:pt x="42" y="668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4" name="フリーフォーム 2103">
              <a:extLst>
                <a:ext uri="{FF2B5EF4-FFF2-40B4-BE49-F238E27FC236}">
                  <a16:creationId xmlns:a16="http://schemas.microsoft.com/office/drawing/2014/main" id="{C2673F8F-FA9F-02BA-884D-4237EB9A8309}"/>
                </a:ext>
              </a:extLst>
            </p:cNvPr>
            <p:cNvSpPr/>
            <p:nvPr/>
          </p:nvSpPr>
          <p:spPr>
            <a:xfrm>
              <a:off x="4705199" y="11696681"/>
              <a:ext cx="48002" cy="304932"/>
            </a:xfrm>
            <a:custGeom>
              <a:avLst/>
              <a:gdLst>
                <a:gd name="connsiteX0" fmla="*/ 47776 w 48002"/>
                <a:gd name="connsiteY0" fmla="*/ 19 h 304932"/>
                <a:gd name="connsiteX1" fmla="*/ 19201 w 48002"/>
                <a:gd name="connsiteY1" fmla="*/ 215919 h 304932"/>
                <a:gd name="connsiteX2" fmla="*/ 44601 w 48002"/>
                <a:gd name="connsiteY2" fmla="*/ 304819 h 304932"/>
                <a:gd name="connsiteX3" fmla="*/ 151 w 48002"/>
                <a:gd name="connsiteY3" fmla="*/ 228619 h 304932"/>
                <a:gd name="connsiteX4" fmla="*/ 47776 w 48002"/>
                <a:gd name="connsiteY4" fmla="*/ 19 h 30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02" h="304932">
                  <a:moveTo>
                    <a:pt x="47776" y="19"/>
                  </a:moveTo>
                  <a:cubicBezTo>
                    <a:pt x="50951" y="-2098"/>
                    <a:pt x="19730" y="165119"/>
                    <a:pt x="19201" y="215919"/>
                  </a:cubicBezTo>
                  <a:cubicBezTo>
                    <a:pt x="18672" y="266719"/>
                    <a:pt x="47776" y="302702"/>
                    <a:pt x="44601" y="304819"/>
                  </a:cubicBezTo>
                  <a:cubicBezTo>
                    <a:pt x="41426" y="306936"/>
                    <a:pt x="3326" y="279419"/>
                    <a:pt x="151" y="228619"/>
                  </a:cubicBezTo>
                  <a:cubicBezTo>
                    <a:pt x="-3024" y="177819"/>
                    <a:pt x="44601" y="2136"/>
                    <a:pt x="47776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5" name="フリーフォーム 2104">
              <a:extLst>
                <a:ext uri="{FF2B5EF4-FFF2-40B4-BE49-F238E27FC236}">
                  <a16:creationId xmlns:a16="http://schemas.microsoft.com/office/drawing/2014/main" id="{003E542F-3719-F190-204C-1258175B3DD3}"/>
                </a:ext>
              </a:extLst>
            </p:cNvPr>
            <p:cNvSpPr/>
            <p:nvPr/>
          </p:nvSpPr>
          <p:spPr>
            <a:xfrm>
              <a:off x="4628026" y="11738493"/>
              <a:ext cx="55104" cy="275754"/>
            </a:xfrm>
            <a:custGeom>
              <a:avLst/>
              <a:gdLst>
                <a:gd name="connsiteX0" fmla="*/ 4299 w 55104"/>
                <a:gd name="connsiteY0" fmla="*/ 2657 h 275754"/>
                <a:gd name="connsiteX1" fmla="*/ 55099 w 55104"/>
                <a:gd name="connsiteY1" fmla="*/ 272532 h 275754"/>
                <a:gd name="connsiteX2" fmla="*/ 7474 w 55104"/>
                <a:gd name="connsiteY2" fmla="*/ 142357 h 275754"/>
                <a:gd name="connsiteX3" fmla="*/ 4299 w 55104"/>
                <a:gd name="connsiteY3" fmla="*/ 2657 h 27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04" h="275754">
                  <a:moveTo>
                    <a:pt x="4299" y="2657"/>
                  </a:moveTo>
                  <a:cubicBezTo>
                    <a:pt x="12236" y="24353"/>
                    <a:pt x="54570" y="249249"/>
                    <a:pt x="55099" y="272532"/>
                  </a:cubicBezTo>
                  <a:cubicBezTo>
                    <a:pt x="55628" y="295815"/>
                    <a:pt x="14353" y="186807"/>
                    <a:pt x="7474" y="142357"/>
                  </a:cubicBezTo>
                  <a:cubicBezTo>
                    <a:pt x="595" y="97907"/>
                    <a:pt x="-3638" y="-19039"/>
                    <a:pt x="4299" y="26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6" name="フリーフォーム 2105">
              <a:extLst>
                <a:ext uri="{FF2B5EF4-FFF2-40B4-BE49-F238E27FC236}">
                  <a16:creationId xmlns:a16="http://schemas.microsoft.com/office/drawing/2014/main" id="{15323023-EF4D-F6A3-A9CD-07DCDE3211B4}"/>
                </a:ext>
              </a:extLst>
            </p:cNvPr>
            <p:cNvSpPr/>
            <p:nvPr/>
          </p:nvSpPr>
          <p:spPr>
            <a:xfrm>
              <a:off x="3984624" y="11607740"/>
              <a:ext cx="665260" cy="135597"/>
            </a:xfrm>
            <a:custGeom>
              <a:avLst/>
              <a:gdLst>
                <a:gd name="connsiteX0" fmla="*/ 1 w 665260"/>
                <a:gd name="connsiteY0" fmla="*/ 60 h 135597"/>
                <a:gd name="connsiteX1" fmla="*/ 203201 w 665260"/>
                <a:gd name="connsiteY1" fmla="*/ 98485 h 135597"/>
                <a:gd name="connsiteX2" fmla="*/ 136526 w 665260"/>
                <a:gd name="connsiteY2" fmla="*/ 95310 h 135597"/>
                <a:gd name="connsiteX3" fmla="*/ 422276 w 665260"/>
                <a:gd name="connsiteY3" fmla="*/ 120710 h 135597"/>
                <a:gd name="connsiteX4" fmla="*/ 663576 w 665260"/>
                <a:gd name="connsiteY4" fmla="*/ 117535 h 135597"/>
                <a:gd name="connsiteX5" fmla="*/ 298451 w 665260"/>
                <a:gd name="connsiteY5" fmla="*/ 133410 h 135597"/>
                <a:gd name="connsiteX6" fmla="*/ 250826 w 665260"/>
                <a:gd name="connsiteY6" fmla="*/ 133410 h 135597"/>
                <a:gd name="connsiteX7" fmla="*/ 200026 w 665260"/>
                <a:gd name="connsiteY7" fmla="*/ 114360 h 135597"/>
                <a:gd name="connsiteX8" fmla="*/ 1 w 665260"/>
                <a:gd name="connsiteY8" fmla="*/ 60 h 13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260" h="135597">
                  <a:moveTo>
                    <a:pt x="1" y="60"/>
                  </a:moveTo>
                  <a:cubicBezTo>
                    <a:pt x="530" y="-2586"/>
                    <a:pt x="180447" y="82610"/>
                    <a:pt x="203201" y="98485"/>
                  </a:cubicBezTo>
                  <a:cubicBezTo>
                    <a:pt x="225955" y="114360"/>
                    <a:pt x="100014" y="91606"/>
                    <a:pt x="136526" y="95310"/>
                  </a:cubicBezTo>
                  <a:cubicBezTo>
                    <a:pt x="173038" y="99014"/>
                    <a:pt x="334434" y="117006"/>
                    <a:pt x="422276" y="120710"/>
                  </a:cubicBezTo>
                  <a:cubicBezTo>
                    <a:pt x="510118" y="124414"/>
                    <a:pt x="684213" y="115418"/>
                    <a:pt x="663576" y="117535"/>
                  </a:cubicBezTo>
                  <a:cubicBezTo>
                    <a:pt x="642939" y="119652"/>
                    <a:pt x="367243" y="130764"/>
                    <a:pt x="298451" y="133410"/>
                  </a:cubicBezTo>
                  <a:cubicBezTo>
                    <a:pt x="229659" y="136056"/>
                    <a:pt x="267230" y="136585"/>
                    <a:pt x="250826" y="133410"/>
                  </a:cubicBezTo>
                  <a:cubicBezTo>
                    <a:pt x="234422" y="130235"/>
                    <a:pt x="238126" y="138702"/>
                    <a:pt x="200026" y="114360"/>
                  </a:cubicBezTo>
                  <a:cubicBezTo>
                    <a:pt x="161926" y="90018"/>
                    <a:pt x="-528" y="2706"/>
                    <a:pt x="1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7" name="フリーフォーム 2106">
              <a:extLst>
                <a:ext uri="{FF2B5EF4-FFF2-40B4-BE49-F238E27FC236}">
                  <a16:creationId xmlns:a16="http://schemas.microsoft.com/office/drawing/2014/main" id="{40882339-E0D7-C999-4D21-ADB348FD854C}"/>
                </a:ext>
              </a:extLst>
            </p:cNvPr>
            <p:cNvSpPr/>
            <p:nvPr/>
          </p:nvSpPr>
          <p:spPr>
            <a:xfrm>
              <a:off x="3942993" y="11559945"/>
              <a:ext cx="37673" cy="305334"/>
            </a:xfrm>
            <a:custGeom>
              <a:avLst/>
              <a:gdLst>
                <a:gd name="connsiteX0" fmla="*/ 35282 w 37673"/>
                <a:gd name="connsiteY0" fmla="*/ 230 h 305334"/>
                <a:gd name="connsiteX1" fmla="*/ 16232 w 37673"/>
                <a:gd name="connsiteY1" fmla="*/ 181205 h 305334"/>
                <a:gd name="connsiteX2" fmla="*/ 357 w 37673"/>
                <a:gd name="connsiteY2" fmla="*/ 305030 h 305334"/>
                <a:gd name="connsiteX3" fmla="*/ 32107 w 37673"/>
                <a:gd name="connsiteY3" fmla="*/ 146280 h 305334"/>
                <a:gd name="connsiteX4" fmla="*/ 35282 w 37673"/>
                <a:gd name="connsiteY4" fmla="*/ 230 h 30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73" h="305334">
                  <a:moveTo>
                    <a:pt x="35282" y="230"/>
                  </a:moveTo>
                  <a:cubicBezTo>
                    <a:pt x="32636" y="6051"/>
                    <a:pt x="22053" y="130405"/>
                    <a:pt x="16232" y="181205"/>
                  </a:cubicBezTo>
                  <a:cubicBezTo>
                    <a:pt x="10411" y="232005"/>
                    <a:pt x="-2289" y="310851"/>
                    <a:pt x="357" y="305030"/>
                  </a:cubicBezTo>
                  <a:cubicBezTo>
                    <a:pt x="3003" y="299209"/>
                    <a:pt x="24170" y="192317"/>
                    <a:pt x="32107" y="146280"/>
                  </a:cubicBezTo>
                  <a:cubicBezTo>
                    <a:pt x="40044" y="100243"/>
                    <a:pt x="37928" y="-5591"/>
                    <a:pt x="35282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8" name="フリーフォーム 2107">
              <a:extLst>
                <a:ext uri="{FF2B5EF4-FFF2-40B4-BE49-F238E27FC236}">
                  <a16:creationId xmlns:a16="http://schemas.microsoft.com/office/drawing/2014/main" id="{77DAA14C-580E-60AE-DD54-DE85FE18B387}"/>
                </a:ext>
              </a:extLst>
            </p:cNvPr>
            <p:cNvSpPr/>
            <p:nvPr/>
          </p:nvSpPr>
          <p:spPr>
            <a:xfrm>
              <a:off x="3931994" y="11858393"/>
              <a:ext cx="869372" cy="156371"/>
            </a:xfrm>
            <a:custGeom>
              <a:avLst/>
              <a:gdLst>
                <a:gd name="connsiteX0" fmla="*/ 1831 w 869372"/>
                <a:gd name="connsiteY0" fmla="*/ 232 h 156371"/>
                <a:gd name="connsiteX1" fmla="*/ 287581 w 869372"/>
                <a:gd name="connsiteY1" fmla="*/ 108182 h 156371"/>
                <a:gd name="connsiteX2" fmla="*/ 189156 w 869372"/>
                <a:gd name="connsiteY2" fmla="*/ 89132 h 156371"/>
                <a:gd name="connsiteX3" fmla="*/ 528881 w 869372"/>
                <a:gd name="connsiteY3" fmla="*/ 152632 h 156371"/>
                <a:gd name="connsiteX4" fmla="*/ 747956 w 869372"/>
                <a:gd name="connsiteY4" fmla="*/ 146282 h 156371"/>
                <a:gd name="connsiteX5" fmla="*/ 859081 w 869372"/>
                <a:gd name="connsiteY5" fmla="*/ 124057 h 156371"/>
                <a:gd name="connsiteX6" fmla="*/ 493956 w 869372"/>
                <a:gd name="connsiteY6" fmla="*/ 133582 h 156371"/>
                <a:gd name="connsiteX7" fmla="*/ 236781 w 869372"/>
                <a:gd name="connsiteY7" fmla="*/ 92307 h 156371"/>
                <a:gd name="connsiteX8" fmla="*/ 166931 w 869372"/>
                <a:gd name="connsiteY8" fmla="*/ 79607 h 156371"/>
                <a:gd name="connsiteX9" fmla="*/ 1831 w 869372"/>
                <a:gd name="connsiteY9" fmla="*/ 232 h 156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9372" h="156371">
                  <a:moveTo>
                    <a:pt x="1831" y="232"/>
                  </a:moveTo>
                  <a:cubicBezTo>
                    <a:pt x="21939" y="4994"/>
                    <a:pt x="256360" y="93365"/>
                    <a:pt x="287581" y="108182"/>
                  </a:cubicBezTo>
                  <a:cubicBezTo>
                    <a:pt x="318802" y="122999"/>
                    <a:pt x="189156" y="89132"/>
                    <a:pt x="189156" y="89132"/>
                  </a:cubicBezTo>
                  <a:cubicBezTo>
                    <a:pt x="229373" y="96540"/>
                    <a:pt x="435748" y="143107"/>
                    <a:pt x="528881" y="152632"/>
                  </a:cubicBezTo>
                  <a:cubicBezTo>
                    <a:pt x="622014" y="162157"/>
                    <a:pt x="692923" y="151045"/>
                    <a:pt x="747956" y="146282"/>
                  </a:cubicBezTo>
                  <a:cubicBezTo>
                    <a:pt x="802989" y="141519"/>
                    <a:pt x="901414" y="126174"/>
                    <a:pt x="859081" y="124057"/>
                  </a:cubicBezTo>
                  <a:cubicBezTo>
                    <a:pt x="816748" y="121940"/>
                    <a:pt x="597673" y="138874"/>
                    <a:pt x="493956" y="133582"/>
                  </a:cubicBezTo>
                  <a:cubicBezTo>
                    <a:pt x="390239" y="128290"/>
                    <a:pt x="291285" y="101303"/>
                    <a:pt x="236781" y="92307"/>
                  </a:cubicBezTo>
                  <a:cubicBezTo>
                    <a:pt x="182277" y="83311"/>
                    <a:pt x="200798" y="93895"/>
                    <a:pt x="166931" y="79607"/>
                  </a:cubicBezTo>
                  <a:cubicBezTo>
                    <a:pt x="133064" y="65319"/>
                    <a:pt x="-18277" y="-4530"/>
                    <a:pt x="1831" y="2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9" name="フリーフォーム 2108">
              <a:extLst>
                <a:ext uri="{FF2B5EF4-FFF2-40B4-BE49-F238E27FC236}">
                  <a16:creationId xmlns:a16="http://schemas.microsoft.com/office/drawing/2014/main" id="{C41772A7-26C3-DC1E-A47B-6F5612FD2CE9}"/>
                </a:ext>
              </a:extLst>
            </p:cNvPr>
            <p:cNvSpPr/>
            <p:nvPr/>
          </p:nvSpPr>
          <p:spPr>
            <a:xfrm>
              <a:off x="4695665" y="12020091"/>
              <a:ext cx="89888" cy="397758"/>
            </a:xfrm>
            <a:custGeom>
              <a:avLst/>
              <a:gdLst>
                <a:gd name="connsiteX0" fmla="*/ 160 w 89888"/>
                <a:gd name="connsiteY0" fmla="*/ 459 h 397758"/>
                <a:gd name="connsiteX1" fmla="*/ 66835 w 89888"/>
                <a:gd name="connsiteY1" fmla="*/ 168734 h 397758"/>
                <a:gd name="connsiteX2" fmla="*/ 54135 w 89888"/>
                <a:gd name="connsiteY2" fmla="*/ 397334 h 397758"/>
                <a:gd name="connsiteX3" fmla="*/ 89060 w 89888"/>
                <a:gd name="connsiteY3" fmla="*/ 219534 h 397758"/>
                <a:gd name="connsiteX4" fmla="*/ 160 w 89888"/>
                <a:gd name="connsiteY4" fmla="*/ 459 h 39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888" h="397758">
                  <a:moveTo>
                    <a:pt x="160" y="459"/>
                  </a:moveTo>
                  <a:cubicBezTo>
                    <a:pt x="-3544" y="-8008"/>
                    <a:pt x="57839" y="102588"/>
                    <a:pt x="66835" y="168734"/>
                  </a:cubicBezTo>
                  <a:cubicBezTo>
                    <a:pt x="75831" y="234880"/>
                    <a:pt x="50431" y="388867"/>
                    <a:pt x="54135" y="397334"/>
                  </a:cubicBezTo>
                  <a:cubicBezTo>
                    <a:pt x="57839" y="405801"/>
                    <a:pt x="95939" y="285680"/>
                    <a:pt x="89060" y="219534"/>
                  </a:cubicBezTo>
                  <a:cubicBezTo>
                    <a:pt x="82181" y="153388"/>
                    <a:pt x="3864" y="8926"/>
                    <a:pt x="160" y="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0" name="フリーフォーム 2109">
              <a:extLst>
                <a:ext uri="{FF2B5EF4-FFF2-40B4-BE49-F238E27FC236}">
                  <a16:creationId xmlns:a16="http://schemas.microsoft.com/office/drawing/2014/main" id="{EC7BA9A7-5E57-66AA-EBFE-69A1535AA564}"/>
                </a:ext>
              </a:extLst>
            </p:cNvPr>
            <p:cNvSpPr/>
            <p:nvPr/>
          </p:nvSpPr>
          <p:spPr>
            <a:xfrm>
              <a:off x="4666886" y="12003957"/>
              <a:ext cx="76634" cy="417212"/>
            </a:xfrm>
            <a:custGeom>
              <a:avLst/>
              <a:gdLst>
                <a:gd name="connsiteX0" fmla="*/ 364 w 76634"/>
                <a:gd name="connsiteY0" fmla="*/ 718 h 417212"/>
                <a:gd name="connsiteX1" fmla="*/ 47989 w 76634"/>
                <a:gd name="connsiteY1" fmla="*/ 200743 h 417212"/>
                <a:gd name="connsiteX2" fmla="*/ 54339 w 76634"/>
                <a:gd name="connsiteY2" fmla="*/ 321393 h 417212"/>
                <a:gd name="connsiteX3" fmla="*/ 28939 w 76634"/>
                <a:gd name="connsiteY3" fmla="*/ 416643 h 417212"/>
                <a:gd name="connsiteX4" fmla="*/ 76564 w 76634"/>
                <a:gd name="connsiteY4" fmla="*/ 276943 h 417212"/>
                <a:gd name="connsiteX5" fmla="*/ 364 w 76634"/>
                <a:gd name="connsiteY5" fmla="*/ 718 h 41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634" h="417212">
                  <a:moveTo>
                    <a:pt x="364" y="718"/>
                  </a:moveTo>
                  <a:cubicBezTo>
                    <a:pt x="-4399" y="-11982"/>
                    <a:pt x="38993" y="147297"/>
                    <a:pt x="47989" y="200743"/>
                  </a:cubicBezTo>
                  <a:cubicBezTo>
                    <a:pt x="56985" y="254189"/>
                    <a:pt x="57514" y="285410"/>
                    <a:pt x="54339" y="321393"/>
                  </a:cubicBezTo>
                  <a:cubicBezTo>
                    <a:pt x="51164" y="357376"/>
                    <a:pt x="25235" y="424051"/>
                    <a:pt x="28939" y="416643"/>
                  </a:cubicBezTo>
                  <a:cubicBezTo>
                    <a:pt x="32643" y="409235"/>
                    <a:pt x="78681" y="343089"/>
                    <a:pt x="76564" y="276943"/>
                  </a:cubicBezTo>
                  <a:cubicBezTo>
                    <a:pt x="74447" y="210797"/>
                    <a:pt x="5127" y="13418"/>
                    <a:pt x="364" y="7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1" name="フリーフォーム 2110">
              <a:extLst>
                <a:ext uri="{FF2B5EF4-FFF2-40B4-BE49-F238E27FC236}">
                  <a16:creationId xmlns:a16="http://schemas.microsoft.com/office/drawing/2014/main" id="{F46B22BB-92DA-045F-5CA3-2857886EFA3E}"/>
                </a:ext>
              </a:extLst>
            </p:cNvPr>
            <p:cNvSpPr/>
            <p:nvPr/>
          </p:nvSpPr>
          <p:spPr>
            <a:xfrm>
              <a:off x="4765659" y="12395087"/>
              <a:ext cx="22954" cy="204580"/>
            </a:xfrm>
            <a:custGeom>
              <a:avLst/>
              <a:gdLst>
                <a:gd name="connsiteX0" fmla="*/ 15891 w 22954"/>
                <a:gd name="connsiteY0" fmla="*/ 3288 h 204580"/>
                <a:gd name="connsiteX1" fmla="*/ 22241 w 22954"/>
                <a:gd name="connsiteY1" fmla="*/ 203313 h 204580"/>
                <a:gd name="connsiteX2" fmla="*/ 16 w 22954"/>
                <a:gd name="connsiteY2" fmla="*/ 85838 h 204580"/>
                <a:gd name="connsiteX3" fmla="*/ 15891 w 22954"/>
                <a:gd name="connsiteY3" fmla="*/ 3288 h 20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54" h="204580">
                  <a:moveTo>
                    <a:pt x="15891" y="3288"/>
                  </a:moveTo>
                  <a:cubicBezTo>
                    <a:pt x="19595" y="22867"/>
                    <a:pt x="24887" y="189555"/>
                    <a:pt x="22241" y="203313"/>
                  </a:cubicBezTo>
                  <a:cubicBezTo>
                    <a:pt x="19595" y="217071"/>
                    <a:pt x="545" y="114942"/>
                    <a:pt x="16" y="85838"/>
                  </a:cubicBezTo>
                  <a:cubicBezTo>
                    <a:pt x="-513" y="56734"/>
                    <a:pt x="12187" y="-16291"/>
                    <a:pt x="15891" y="3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2" name="フリーフォーム 2111">
              <a:extLst>
                <a:ext uri="{FF2B5EF4-FFF2-40B4-BE49-F238E27FC236}">
                  <a16:creationId xmlns:a16="http://schemas.microsoft.com/office/drawing/2014/main" id="{38C7453C-8862-2491-168F-8F9D9793601D}"/>
                </a:ext>
              </a:extLst>
            </p:cNvPr>
            <p:cNvSpPr/>
            <p:nvPr/>
          </p:nvSpPr>
          <p:spPr>
            <a:xfrm>
              <a:off x="4143375" y="12417098"/>
              <a:ext cx="647804" cy="54469"/>
            </a:xfrm>
            <a:custGeom>
              <a:avLst/>
              <a:gdLst>
                <a:gd name="connsiteX0" fmla="*/ 0 w 647804"/>
                <a:gd name="connsiteY0" fmla="*/ 54302 h 54469"/>
                <a:gd name="connsiteX1" fmla="*/ 419100 w 647804"/>
                <a:gd name="connsiteY1" fmla="*/ 28902 h 54469"/>
                <a:gd name="connsiteX2" fmla="*/ 647700 w 647804"/>
                <a:gd name="connsiteY2" fmla="*/ 327 h 54469"/>
                <a:gd name="connsiteX3" fmla="*/ 393700 w 647804"/>
                <a:gd name="connsiteY3" fmla="*/ 16202 h 54469"/>
                <a:gd name="connsiteX4" fmla="*/ 0 w 647804"/>
                <a:gd name="connsiteY4" fmla="*/ 54302 h 5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804" h="54469">
                  <a:moveTo>
                    <a:pt x="0" y="54302"/>
                  </a:moveTo>
                  <a:cubicBezTo>
                    <a:pt x="4233" y="56419"/>
                    <a:pt x="311150" y="37898"/>
                    <a:pt x="419100" y="28902"/>
                  </a:cubicBezTo>
                  <a:cubicBezTo>
                    <a:pt x="527050" y="19906"/>
                    <a:pt x="651933" y="2444"/>
                    <a:pt x="647700" y="327"/>
                  </a:cubicBezTo>
                  <a:cubicBezTo>
                    <a:pt x="643467" y="-1790"/>
                    <a:pt x="501121" y="6677"/>
                    <a:pt x="393700" y="16202"/>
                  </a:cubicBezTo>
                  <a:lnTo>
                    <a:pt x="0" y="5430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3" name="フリーフォーム 2112">
              <a:extLst>
                <a:ext uri="{FF2B5EF4-FFF2-40B4-BE49-F238E27FC236}">
                  <a16:creationId xmlns:a16="http://schemas.microsoft.com/office/drawing/2014/main" id="{D1D10645-91E8-4D25-A12E-9B5F03689A28}"/>
                </a:ext>
              </a:extLst>
            </p:cNvPr>
            <p:cNvSpPr/>
            <p:nvPr/>
          </p:nvSpPr>
          <p:spPr>
            <a:xfrm>
              <a:off x="4133824" y="12451727"/>
              <a:ext cx="16192" cy="159571"/>
            </a:xfrm>
            <a:custGeom>
              <a:avLst/>
              <a:gdLst>
                <a:gd name="connsiteX0" fmla="*/ 9551 w 16192"/>
                <a:gd name="connsiteY0" fmla="*/ 623 h 159571"/>
                <a:gd name="connsiteX1" fmla="*/ 15901 w 16192"/>
                <a:gd name="connsiteY1" fmla="*/ 156198 h 159571"/>
                <a:gd name="connsiteX2" fmla="*/ 26 w 16192"/>
                <a:gd name="connsiteY2" fmla="*/ 102223 h 159571"/>
                <a:gd name="connsiteX3" fmla="*/ 9551 w 16192"/>
                <a:gd name="connsiteY3" fmla="*/ 623 h 159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" h="159571">
                  <a:moveTo>
                    <a:pt x="9551" y="623"/>
                  </a:moveTo>
                  <a:cubicBezTo>
                    <a:pt x="12197" y="9619"/>
                    <a:pt x="17489" y="139265"/>
                    <a:pt x="15901" y="156198"/>
                  </a:cubicBezTo>
                  <a:cubicBezTo>
                    <a:pt x="14314" y="173131"/>
                    <a:pt x="555" y="121802"/>
                    <a:pt x="26" y="102223"/>
                  </a:cubicBezTo>
                  <a:cubicBezTo>
                    <a:pt x="-503" y="82644"/>
                    <a:pt x="6905" y="-8373"/>
                    <a:pt x="9551" y="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4" name="フリーフォーム 2113">
              <a:extLst>
                <a:ext uri="{FF2B5EF4-FFF2-40B4-BE49-F238E27FC236}">
                  <a16:creationId xmlns:a16="http://schemas.microsoft.com/office/drawing/2014/main" id="{22A4D8F2-208E-B38F-0DED-30059C22325C}"/>
                </a:ext>
              </a:extLst>
            </p:cNvPr>
            <p:cNvSpPr/>
            <p:nvPr/>
          </p:nvSpPr>
          <p:spPr>
            <a:xfrm>
              <a:off x="4159248" y="12598106"/>
              <a:ext cx="625486" cy="19344"/>
            </a:xfrm>
            <a:custGeom>
              <a:avLst/>
              <a:gdLst>
                <a:gd name="connsiteX0" fmla="*/ 2 w 625486"/>
                <a:gd name="connsiteY0" fmla="*/ 294 h 19344"/>
                <a:gd name="connsiteX1" fmla="*/ 434977 w 625486"/>
                <a:gd name="connsiteY1" fmla="*/ 19344 h 19344"/>
                <a:gd name="connsiteX2" fmla="*/ 625477 w 625486"/>
                <a:gd name="connsiteY2" fmla="*/ 294 h 19344"/>
                <a:gd name="connsiteX3" fmla="*/ 441327 w 625486"/>
                <a:gd name="connsiteY3" fmla="*/ 6644 h 19344"/>
                <a:gd name="connsiteX4" fmla="*/ 2 w 625486"/>
                <a:gd name="connsiteY4" fmla="*/ 294 h 1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5486" h="19344">
                  <a:moveTo>
                    <a:pt x="2" y="294"/>
                  </a:moveTo>
                  <a:cubicBezTo>
                    <a:pt x="-1056" y="2411"/>
                    <a:pt x="330731" y="19344"/>
                    <a:pt x="434977" y="19344"/>
                  </a:cubicBezTo>
                  <a:cubicBezTo>
                    <a:pt x="539223" y="19344"/>
                    <a:pt x="624419" y="2411"/>
                    <a:pt x="625477" y="294"/>
                  </a:cubicBezTo>
                  <a:cubicBezTo>
                    <a:pt x="626535" y="-1823"/>
                    <a:pt x="541869" y="8231"/>
                    <a:pt x="441327" y="6644"/>
                  </a:cubicBezTo>
                  <a:lnTo>
                    <a:pt x="2" y="29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5" name="フリーフォーム 2114">
              <a:extLst>
                <a:ext uri="{FF2B5EF4-FFF2-40B4-BE49-F238E27FC236}">
                  <a16:creationId xmlns:a16="http://schemas.microsoft.com/office/drawing/2014/main" id="{6F494D52-EEDE-696F-6EB1-DF9BF0358712}"/>
                </a:ext>
              </a:extLst>
            </p:cNvPr>
            <p:cNvSpPr/>
            <p:nvPr/>
          </p:nvSpPr>
          <p:spPr>
            <a:xfrm>
              <a:off x="3038249" y="12445970"/>
              <a:ext cx="1149510" cy="131479"/>
            </a:xfrm>
            <a:custGeom>
              <a:avLst/>
              <a:gdLst>
                <a:gd name="connsiteX0" fmla="*/ 226 w 1149510"/>
                <a:gd name="connsiteY0" fmla="*/ 30 h 131479"/>
                <a:gd name="connsiteX1" fmla="*/ 346301 w 1149510"/>
                <a:gd name="connsiteY1" fmla="*/ 130205 h 131479"/>
                <a:gd name="connsiteX2" fmla="*/ 908276 w 1149510"/>
                <a:gd name="connsiteY2" fmla="*/ 69880 h 131479"/>
                <a:gd name="connsiteX3" fmla="*/ 1047976 w 1149510"/>
                <a:gd name="connsiteY3" fmla="*/ 54005 h 131479"/>
                <a:gd name="connsiteX4" fmla="*/ 1140051 w 1149510"/>
                <a:gd name="connsiteY4" fmla="*/ 57180 h 131479"/>
                <a:gd name="connsiteX5" fmla="*/ 813026 w 1149510"/>
                <a:gd name="connsiteY5" fmla="*/ 60355 h 131479"/>
                <a:gd name="connsiteX6" fmla="*/ 393926 w 1149510"/>
                <a:gd name="connsiteY6" fmla="*/ 117505 h 131479"/>
                <a:gd name="connsiteX7" fmla="*/ 226 w 1149510"/>
                <a:gd name="connsiteY7" fmla="*/ 30 h 13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9510" h="131479">
                  <a:moveTo>
                    <a:pt x="226" y="30"/>
                  </a:moveTo>
                  <a:cubicBezTo>
                    <a:pt x="-7711" y="2147"/>
                    <a:pt x="194959" y="118563"/>
                    <a:pt x="346301" y="130205"/>
                  </a:cubicBezTo>
                  <a:cubicBezTo>
                    <a:pt x="497643" y="141847"/>
                    <a:pt x="908276" y="69880"/>
                    <a:pt x="908276" y="69880"/>
                  </a:cubicBezTo>
                  <a:cubicBezTo>
                    <a:pt x="1025222" y="57180"/>
                    <a:pt x="1009347" y="56122"/>
                    <a:pt x="1047976" y="54005"/>
                  </a:cubicBezTo>
                  <a:cubicBezTo>
                    <a:pt x="1086605" y="51888"/>
                    <a:pt x="1179209" y="56122"/>
                    <a:pt x="1140051" y="57180"/>
                  </a:cubicBezTo>
                  <a:cubicBezTo>
                    <a:pt x="1100893" y="58238"/>
                    <a:pt x="937380" y="50301"/>
                    <a:pt x="813026" y="60355"/>
                  </a:cubicBezTo>
                  <a:cubicBezTo>
                    <a:pt x="688672" y="70409"/>
                    <a:pt x="525688" y="128617"/>
                    <a:pt x="393926" y="117505"/>
                  </a:cubicBezTo>
                  <a:cubicBezTo>
                    <a:pt x="262164" y="106393"/>
                    <a:pt x="8163" y="-2087"/>
                    <a:pt x="226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6" name="フリーフォーム 2115">
              <a:extLst>
                <a:ext uri="{FF2B5EF4-FFF2-40B4-BE49-F238E27FC236}">
                  <a16:creationId xmlns:a16="http://schemas.microsoft.com/office/drawing/2014/main" id="{42A74E8F-AE73-9A01-590A-B9640874DC18}"/>
                </a:ext>
              </a:extLst>
            </p:cNvPr>
            <p:cNvSpPr/>
            <p:nvPr/>
          </p:nvSpPr>
          <p:spPr>
            <a:xfrm>
              <a:off x="3063382" y="12409769"/>
              <a:ext cx="1456966" cy="106462"/>
            </a:xfrm>
            <a:custGeom>
              <a:avLst/>
              <a:gdLst>
                <a:gd name="connsiteX0" fmla="*/ 3668 w 1456966"/>
                <a:gd name="connsiteY0" fmla="*/ 1306 h 106462"/>
                <a:gd name="connsiteX1" fmla="*/ 410068 w 1456966"/>
                <a:gd name="connsiteY1" fmla="*/ 106081 h 106462"/>
                <a:gd name="connsiteX2" fmla="*/ 1076818 w 1456966"/>
                <a:gd name="connsiteY2" fmla="*/ 36231 h 106462"/>
                <a:gd name="connsiteX3" fmla="*/ 1454643 w 1456966"/>
                <a:gd name="connsiteY3" fmla="*/ 26706 h 106462"/>
                <a:gd name="connsiteX4" fmla="*/ 908543 w 1456966"/>
                <a:gd name="connsiteY4" fmla="*/ 10831 h 106462"/>
                <a:gd name="connsiteX5" fmla="*/ 435468 w 1456966"/>
                <a:gd name="connsiteY5" fmla="*/ 99731 h 106462"/>
                <a:gd name="connsiteX6" fmla="*/ 222743 w 1456966"/>
                <a:gd name="connsiteY6" fmla="*/ 52106 h 106462"/>
                <a:gd name="connsiteX7" fmla="*/ 3668 w 1456966"/>
                <a:gd name="connsiteY7" fmla="*/ 1306 h 10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6966" h="106462">
                  <a:moveTo>
                    <a:pt x="3668" y="1306"/>
                  </a:moveTo>
                  <a:cubicBezTo>
                    <a:pt x="34889" y="10302"/>
                    <a:pt x="231210" y="100260"/>
                    <a:pt x="410068" y="106081"/>
                  </a:cubicBezTo>
                  <a:cubicBezTo>
                    <a:pt x="588926" y="111902"/>
                    <a:pt x="902722" y="49460"/>
                    <a:pt x="1076818" y="36231"/>
                  </a:cubicBezTo>
                  <a:cubicBezTo>
                    <a:pt x="1250914" y="23002"/>
                    <a:pt x="1482689" y="30939"/>
                    <a:pt x="1454643" y="26706"/>
                  </a:cubicBezTo>
                  <a:cubicBezTo>
                    <a:pt x="1426597" y="22473"/>
                    <a:pt x="1078405" y="-1340"/>
                    <a:pt x="908543" y="10831"/>
                  </a:cubicBezTo>
                  <a:cubicBezTo>
                    <a:pt x="738681" y="23002"/>
                    <a:pt x="549768" y="92852"/>
                    <a:pt x="435468" y="99731"/>
                  </a:cubicBezTo>
                  <a:cubicBezTo>
                    <a:pt x="321168" y="106610"/>
                    <a:pt x="296826" y="72214"/>
                    <a:pt x="222743" y="52106"/>
                  </a:cubicBezTo>
                  <a:cubicBezTo>
                    <a:pt x="148660" y="31998"/>
                    <a:pt x="-27553" y="-7690"/>
                    <a:pt x="3668" y="1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7" name="フリーフォーム 2116">
              <a:extLst>
                <a:ext uri="{FF2B5EF4-FFF2-40B4-BE49-F238E27FC236}">
                  <a16:creationId xmlns:a16="http://schemas.microsoft.com/office/drawing/2014/main" id="{1DB4C472-8569-F6D5-7A7C-A3F9E2BA121E}"/>
                </a:ext>
              </a:extLst>
            </p:cNvPr>
            <p:cNvSpPr/>
            <p:nvPr/>
          </p:nvSpPr>
          <p:spPr>
            <a:xfrm>
              <a:off x="3898858" y="11868102"/>
              <a:ext cx="539795" cy="222348"/>
            </a:xfrm>
            <a:custGeom>
              <a:avLst/>
              <a:gdLst>
                <a:gd name="connsiteX0" fmla="*/ 42 w 539795"/>
                <a:gd name="connsiteY0" fmla="*/ 48 h 222348"/>
                <a:gd name="connsiteX1" fmla="*/ 158792 w 539795"/>
                <a:gd name="connsiteY1" fmla="*/ 155623 h 222348"/>
                <a:gd name="connsiteX2" fmla="*/ 244517 w 539795"/>
                <a:gd name="connsiteY2" fmla="*/ 184198 h 222348"/>
                <a:gd name="connsiteX3" fmla="*/ 539792 w 539795"/>
                <a:gd name="connsiteY3" fmla="*/ 152448 h 222348"/>
                <a:gd name="connsiteX4" fmla="*/ 250867 w 539795"/>
                <a:gd name="connsiteY4" fmla="*/ 222298 h 222348"/>
                <a:gd name="connsiteX5" fmla="*/ 174667 w 539795"/>
                <a:gd name="connsiteY5" fmla="*/ 139748 h 222348"/>
                <a:gd name="connsiteX6" fmla="*/ 42 w 539795"/>
                <a:gd name="connsiteY6" fmla="*/ 48 h 22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795" h="222348">
                  <a:moveTo>
                    <a:pt x="42" y="48"/>
                  </a:moveTo>
                  <a:cubicBezTo>
                    <a:pt x="-2604" y="2694"/>
                    <a:pt x="118046" y="124931"/>
                    <a:pt x="158792" y="155623"/>
                  </a:cubicBezTo>
                  <a:cubicBezTo>
                    <a:pt x="199538" y="186315"/>
                    <a:pt x="181017" y="184727"/>
                    <a:pt x="244517" y="184198"/>
                  </a:cubicBezTo>
                  <a:cubicBezTo>
                    <a:pt x="308017" y="183669"/>
                    <a:pt x="538734" y="146098"/>
                    <a:pt x="539792" y="152448"/>
                  </a:cubicBezTo>
                  <a:cubicBezTo>
                    <a:pt x="540850" y="158798"/>
                    <a:pt x="311721" y="224415"/>
                    <a:pt x="250867" y="222298"/>
                  </a:cubicBezTo>
                  <a:cubicBezTo>
                    <a:pt x="190013" y="220181"/>
                    <a:pt x="215413" y="176790"/>
                    <a:pt x="174667" y="139748"/>
                  </a:cubicBezTo>
                  <a:cubicBezTo>
                    <a:pt x="133921" y="102706"/>
                    <a:pt x="2688" y="-2598"/>
                    <a:pt x="42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8" name="フリーフォーム 2117">
              <a:extLst>
                <a:ext uri="{FF2B5EF4-FFF2-40B4-BE49-F238E27FC236}">
                  <a16:creationId xmlns:a16="http://schemas.microsoft.com/office/drawing/2014/main" id="{30716E17-A333-CDB9-BB6C-4AE44F35965C}"/>
                </a:ext>
              </a:extLst>
            </p:cNvPr>
            <p:cNvSpPr/>
            <p:nvPr/>
          </p:nvSpPr>
          <p:spPr>
            <a:xfrm>
              <a:off x="3181345" y="11877329"/>
              <a:ext cx="730547" cy="311557"/>
            </a:xfrm>
            <a:custGeom>
              <a:avLst/>
              <a:gdLst>
                <a:gd name="connsiteX0" fmla="*/ 730255 w 730547"/>
                <a:gd name="connsiteY0" fmla="*/ 346 h 311557"/>
                <a:gd name="connsiteX1" fmla="*/ 457205 w 730547"/>
                <a:gd name="connsiteY1" fmla="*/ 225771 h 311557"/>
                <a:gd name="connsiteX2" fmla="*/ 390530 w 730547"/>
                <a:gd name="connsiteY2" fmla="*/ 273396 h 311557"/>
                <a:gd name="connsiteX3" fmla="*/ 355605 w 730547"/>
                <a:gd name="connsiteY3" fmla="*/ 289271 h 311557"/>
                <a:gd name="connsiteX4" fmla="*/ 219080 w 730547"/>
                <a:gd name="connsiteY4" fmla="*/ 279746 h 311557"/>
                <a:gd name="connsiteX5" fmla="*/ 5 w 730547"/>
                <a:gd name="connsiteY5" fmla="*/ 311496 h 311557"/>
                <a:gd name="connsiteX6" fmla="*/ 212730 w 730547"/>
                <a:gd name="connsiteY6" fmla="*/ 270221 h 311557"/>
                <a:gd name="connsiteX7" fmla="*/ 400055 w 730547"/>
                <a:gd name="connsiteY7" fmla="*/ 282921 h 311557"/>
                <a:gd name="connsiteX8" fmla="*/ 730255 w 730547"/>
                <a:gd name="connsiteY8" fmla="*/ 346 h 31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547" h="311557">
                  <a:moveTo>
                    <a:pt x="730255" y="346"/>
                  </a:moveTo>
                  <a:cubicBezTo>
                    <a:pt x="739780" y="-9179"/>
                    <a:pt x="513826" y="180263"/>
                    <a:pt x="457205" y="225771"/>
                  </a:cubicBezTo>
                  <a:cubicBezTo>
                    <a:pt x="400584" y="271279"/>
                    <a:pt x="407463" y="262813"/>
                    <a:pt x="390530" y="273396"/>
                  </a:cubicBezTo>
                  <a:cubicBezTo>
                    <a:pt x="373597" y="283979"/>
                    <a:pt x="384180" y="288213"/>
                    <a:pt x="355605" y="289271"/>
                  </a:cubicBezTo>
                  <a:cubicBezTo>
                    <a:pt x="327030" y="290329"/>
                    <a:pt x="278347" y="276042"/>
                    <a:pt x="219080" y="279746"/>
                  </a:cubicBezTo>
                  <a:cubicBezTo>
                    <a:pt x="159813" y="283450"/>
                    <a:pt x="1063" y="313084"/>
                    <a:pt x="5" y="311496"/>
                  </a:cubicBezTo>
                  <a:cubicBezTo>
                    <a:pt x="-1053" y="309908"/>
                    <a:pt x="146055" y="274984"/>
                    <a:pt x="212730" y="270221"/>
                  </a:cubicBezTo>
                  <a:cubicBezTo>
                    <a:pt x="279405" y="265459"/>
                    <a:pt x="316447" y="324725"/>
                    <a:pt x="400055" y="282921"/>
                  </a:cubicBezTo>
                  <a:cubicBezTo>
                    <a:pt x="483663" y="241117"/>
                    <a:pt x="720730" y="9871"/>
                    <a:pt x="730255" y="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9" name="フリーフォーム 2118">
              <a:extLst>
                <a:ext uri="{FF2B5EF4-FFF2-40B4-BE49-F238E27FC236}">
                  <a16:creationId xmlns:a16="http://schemas.microsoft.com/office/drawing/2014/main" id="{8C346FC1-C396-8A4E-D303-583580E6C526}"/>
                </a:ext>
              </a:extLst>
            </p:cNvPr>
            <p:cNvSpPr/>
            <p:nvPr/>
          </p:nvSpPr>
          <p:spPr>
            <a:xfrm>
              <a:off x="3038366" y="12175582"/>
              <a:ext cx="152660" cy="245121"/>
            </a:xfrm>
            <a:custGeom>
              <a:avLst/>
              <a:gdLst>
                <a:gd name="connsiteX0" fmla="*/ 152509 w 152660"/>
                <a:gd name="connsiteY0" fmla="*/ 543 h 245121"/>
                <a:gd name="connsiteX1" fmla="*/ 28684 w 152660"/>
                <a:gd name="connsiteY1" fmla="*/ 124368 h 245121"/>
                <a:gd name="connsiteX2" fmla="*/ 35034 w 152660"/>
                <a:gd name="connsiteY2" fmla="*/ 165643 h 245121"/>
                <a:gd name="connsiteX3" fmla="*/ 142984 w 152660"/>
                <a:gd name="connsiteY3" fmla="*/ 245018 h 245121"/>
                <a:gd name="connsiteX4" fmla="*/ 109 w 152660"/>
                <a:gd name="connsiteY4" fmla="*/ 178343 h 245121"/>
                <a:gd name="connsiteX5" fmla="*/ 152509 w 152660"/>
                <a:gd name="connsiteY5" fmla="*/ 543 h 245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660" h="245121">
                  <a:moveTo>
                    <a:pt x="152509" y="543"/>
                  </a:moveTo>
                  <a:cubicBezTo>
                    <a:pt x="157271" y="-8453"/>
                    <a:pt x="48263" y="96851"/>
                    <a:pt x="28684" y="124368"/>
                  </a:cubicBezTo>
                  <a:cubicBezTo>
                    <a:pt x="9105" y="151885"/>
                    <a:pt x="15984" y="145535"/>
                    <a:pt x="35034" y="165643"/>
                  </a:cubicBezTo>
                  <a:cubicBezTo>
                    <a:pt x="54084" y="185751"/>
                    <a:pt x="148805" y="242901"/>
                    <a:pt x="142984" y="245018"/>
                  </a:cubicBezTo>
                  <a:cubicBezTo>
                    <a:pt x="137163" y="247135"/>
                    <a:pt x="4871" y="216443"/>
                    <a:pt x="109" y="178343"/>
                  </a:cubicBezTo>
                  <a:cubicBezTo>
                    <a:pt x="-4654" y="140243"/>
                    <a:pt x="147747" y="9539"/>
                    <a:pt x="152509" y="5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0" name="フリーフォーム 2119">
              <a:extLst>
                <a:ext uri="{FF2B5EF4-FFF2-40B4-BE49-F238E27FC236}">
                  <a16:creationId xmlns:a16="http://schemas.microsoft.com/office/drawing/2014/main" id="{376CB56E-3FC9-8155-1313-632D9CD6FB52}"/>
                </a:ext>
              </a:extLst>
            </p:cNvPr>
            <p:cNvSpPr/>
            <p:nvPr/>
          </p:nvSpPr>
          <p:spPr>
            <a:xfrm>
              <a:off x="3295995" y="12176081"/>
              <a:ext cx="183997" cy="241360"/>
            </a:xfrm>
            <a:custGeom>
              <a:avLst/>
              <a:gdLst>
                <a:gd name="connsiteX0" fmla="*/ 183805 w 183997"/>
                <a:gd name="connsiteY0" fmla="*/ 44 h 241360"/>
                <a:gd name="connsiteX1" fmla="*/ 53630 w 183997"/>
                <a:gd name="connsiteY1" fmla="*/ 79419 h 241360"/>
                <a:gd name="connsiteX2" fmla="*/ 2830 w 183997"/>
                <a:gd name="connsiteY2" fmla="*/ 241344 h 241360"/>
                <a:gd name="connsiteX3" fmla="*/ 21880 w 183997"/>
                <a:gd name="connsiteY3" fmla="*/ 88944 h 241360"/>
                <a:gd name="connsiteX4" fmla="*/ 183805 w 183997"/>
                <a:gd name="connsiteY4" fmla="*/ 44 h 24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997" h="241360">
                  <a:moveTo>
                    <a:pt x="183805" y="44"/>
                  </a:moveTo>
                  <a:cubicBezTo>
                    <a:pt x="189097" y="-1543"/>
                    <a:pt x="83792" y="39202"/>
                    <a:pt x="53630" y="79419"/>
                  </a:cubicBezTo>
                  <a:cubicBezTo>
                    <a:pt x="23468" y="119636"/>
                    <a:pt x="8122" y="239757"/>
                    <a:pt x="2830" y="241344"/>
                  </a:cubicBezTo>
                  <a:cubicBezTo>
                    <a:pt x="-2462" y="242931"/>
                    <a:pt x="-2462" y="128632"/>
                    <a:pt x="21880" y="88944"/>
                  </a:cubicBezTo>
                  <a:cubicBezTo>
                    <a:pt x="46222" y="49257"/>
                    <a:pt x="178513" y="1631"/>
                    <a:pt x="183805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1" name="フリーフォーム 2120">
              <a:extLst>
                <a:ext uri="{FF2B5EF4-FFF2-40B4-BE49-F238E27FC236}">
                  <a16:creationId xmlns:a16="http://schemas.microsoft.com/office/drawing/2014/main" id="{506920D9-BFF6-283C-A116-55D9EFFED8CB}"/>
                </a:ext>
              </a:extLst>
            </p:cNvPr>
            <p:cNvSpPr/>
            <p:nvPr/>
          </p:nvSpPr>
          <p:spPr>
            <a:xfrm>
              <a:off x="3261679" y="12112580"/>
              <a:ext cx="1358382" cy="332729"/>
            </a:xfrm>
            <a:custGeom>
              <a:avLst/>
              <a:gdLst>
                <a:gd name="connsiteX0" fmla="*/ 1281746 w 1358382"/>
                <a:gd name="connsiteY0" fmla="*/ 45 h 332729"/>
                <a:gd name="connsiteX1" fmla="*/ 1259521 w 1358382"/>
                <a:gd name="connsiteY1" fmla="*/ 98470 h 332729"/>
                <a:gd name="connsiteX2" fmla="*/ 922971 w 1358382"/>
                <a:gd name="connsiteY2" fmla="*/ 165145 h 332729"/>
                <a:gd name="connsiteX3" fmla="*/ 475296 w 1358382"/>
                <a:gd name="connsiteY3" fmla="*/ 266745 h 332729"/>
                <a:gd name="connsiteX4" fmla="*/ 180021 w 1358382"/>
                <a:gd name="connsiteY4" fmla="*/ 330245 h 332729"/>
                <a:gd name="connsiteX5" fmla="*/ 40321 w 1358382"/>
                <a:gd name="connsiteY5" fmla="*/ 308020 h 332729"/>
                <a:gd name="connsiteX6" fmla="*/ 916621 w 1358382"/>
                <a:gd name="connsiteY6" fmla="*/ 200070 h 332729"/>
                <a:gd name="connsiteX7" fmla="*/ 1351596 w 1358382"/>
                <a:gd name="connsiteY7" fmla="*/ 177845 h 332729"/>
                <a:gd name="connsiteX8" fmla="*/ 1189671 w 1358382"/>
                <a:gd name="connsiteY8" fmla="*/ 165145 h 332729"/>
                <a:gd name="connsiteX9" fmla="*/ 1294446 w 1358382"/>
                <a:gd name="connsiteY9" fmla="*/ 111170 h 332729"/>
                <a:gd name="connsiteX10" fmla="*/ 1281746 w 1358382"/>
                <a:gd name="connsiteY10" fmla="*/ 45 h 33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8382" h="332729">
                  <a:moveTo>
                    <a:pt x="1281746" y="45"/>
                  </a:moveTo>
                  <a:cubicBezTo>
                    <a:pt x="1275925" y="-2072"/>
                    <a:pt x="1319317" y="70953"/>
                    <a:pt x="1259521" y="98470"/>
                  </a:cubicBezTo>
                  <a:cubicBezTo>
                    <a:pt x="1199725" y="125987"/>
                    <a:pt x="1053675" y="137099"/>
                    <a:pt x="922971" y="165145"/>
                  </a:cubicBezTo>
                  <a:cubicBezTo>
                    <a:pt x="792267" y="193191"/>
                    <a:pt x="475296" y="266745"/>
                    <a:pt x="475296" y="266745"/>
                  </a:cubicBezTo>
                  <a:cubicBezTo>
                    <a:pt x="351471" y="294262"/>
                    <a:pt x="252517" y="323366"/>
                    <a:pt x="180021" y="330245"/>
                  </a:cubicBezTo>
                  <a:cubicBezTo>
                    <a:pt x="107525" y="337124"/>
                    <a:pt x="-82446" y="329716"/>
                    <a:pt x="40321" y="308020"/>
                  </a:cubicBezTo>
                  <a:cubicBezTo>
                    <a:pt x="163088" y="286324"/>
                    <a:pt x="698075" y="221766"/>
                    <a:pt x="916621" y="200070"/>
                  </a:cubicBezTo>
                  <a:cubicBezTo>
                    <a:pt x="1135167" y="178374"/>
                    <a:pt x="1306088" y="183666"/>
                    <a:pt x="1351596" y="177845"/>
                  </a:cubicBezTo>
                  <a:cubicBezTo>
                    <a:pt x="1397104" y="172024"/>
                    <a:pt x="1199196" y="176258"/>
                    <a:pt x="1189671" y="165145"/>
                  </a:cubicBezTo>
                  <a:cubicBezTo>
                    <a:pt x="1180146" y="154033"/>
                    <a:pt x="1275396" y="133395"/>
                    <a:pt x="1294446" y="111170"/>
                  </a:cubicBezTo>
                  <a:cubicBezTo>
                    <a:pt x="1313496" y="88945"/>
                    <a:pt x="1287567" y="2162"/>
                    <a:pt x="1281746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2" name="フリーフォーム 2121">
              <a:extLst>
                <a:ext uri="{FF2B5EF4-FFF2-40B4-BE49-F238E27FC236}">
                  <a16:creationId xmlns:a16="http://schemas.microsoft.com/office/drawing/2014/main" id="{92826113-ED1C-632A-2AFE-B46A2B68DF75}"/>
                </a:ext>
              </a:extLst>
            </p:cNvPr>
            <p:cNvSpPr/>
            <p:nvPr/>
          </p:nvSpPr>
          <p:spPr>
            <a:xfrm>
              <a:off x="3098647" y="12255489"/>
              <a:ext cx="209858" cy="38178"/>
            </a:xfrm>
            <a:custGeom>
              <a:avLst/>
              <a:gdLst>
                <a:gd name="connsiteX0" fmla="*/ 153 w 209858"/>
                <a:gd name="connsiteY0" fmla="*/ 38111 h 38178"/>
                <a:gd name="connsiteX1" fmla="*/ 95403 w 209858"/>
                <a:gd name="connsiteY1" fmla="*/ 9536 h 38178"/>
                <a:gd name="connsiteX2" fmla="*/ 209703 w 209858"/>
                <a:gd name="connsiteY2" fmla="*/ 19061 h 38178"/>
                <a:gd name="connsiteX3" fmla="*/ 117628 w 209858"/>
                <a:gd name="connsiteY3" fmla="*/ 11 h 38178"/>
                <a:gd name="connsiteX4" fmla="*/ 153 w 209858"/>
                <a:gd name="connsiteY4" fmla="*/ 38111 h 3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858" h="38178">
                  <a:moveTo>
                    <a:pt x="153" y="38111"/>
                  </a:moveTo>
                  <a:cubicBezTo>
                    <a:pt x="-3551" y="39698"/>
                    <a:pt x="60478" y="12711"/>
                    <a:pt x="95403" y="9536"/>
                  </a:cubicBezTo>
                  <a:cubicBezTo>
                    <a:pt x="130328" y="6361"/>
                    <a:pt x="205999" y="20648"/>
                    <a:pt x="209703" y="19061"/>
                  </a:cubicBezTo>
                  <a:cubicBezTo>
                    <a:pt x="213407" y="17474"/>
                    <a:pt x="149907" y="-518"/>
                    <a:pt x="117628" y="11"/>
                  </a:cubicBezTo>
                  <a:cubicBezTo>
                    <a:pt x="85349" y="540"/>
                    <a:pt x="3857" y="36524"/>
                    <a:pt x="153" y="38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3" name="フリーフォーム 2122">
              <a:extLst>
                <a:ext uri="{FF2B5EF4-FFF2-40B4-BE49-F238E27FC236}">
                  <a16:creationId xmlns:a16="http://schemas.microsoft.com/office/drawing/2014/main" id="{B4361956-B4D2-C3A9-F536-39C67B11A166}"/>
                </a:ext>
              </a:extLst>
            </p:cNvPr>
            <p:cNvSpPr/>
            <p:nvPr/>
          </p:nvSpPr>
          <p:spPr>
            <a:xfrm>
              <a:off x="3377251" y="12153750"/>
              <a:ext cx="303188" cy="131236"/>
            </a:xfrm>
            <a:custGeom>
              <a:avLst/>
              <a:gdLst>
                <a:gd name="connsiteX0" fmla="*/ 299399 w 303188"/>
                <a:gd name="connsiteY0" fmla="*/ 150 h 131236"/>
                <a:gd name="connsiteX1" fmla="*/ 166049 w 303188"/>
                <a:gd name="connsiteY1" fmla="*/ 104925 h 131236"/>
                <a:gd name="connsiteX2" fmla="*/ 949 w 303188"/>
                <a:gd name="connsiteY2" fmla="*/ 130325 h 131236"/>
                <a:gd name="connsiteX3" fmla="*/ 245424 w 303188"/>
                <a:gd name="connsiteY3" fmla="*/ 82700 h 131236"/>
                <a:gd name="connsiteX4" fmla="*/ 299399 w 303188"/>
                <a:gd name="connsiteY4" fmla="*/ 150 h 13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188" h="131236">
                  <a:moveTo>
                    <a:pt x="299399" y="150"/>
                  </a:moveTo>
                  <a:cubicBezTo>
                    <a:pt x="286170" y="3854"/>
                    <a:pt x="215791" y="83229"/>
                    <a:pt x="166049" y="104925"/>
                  </a:cubicBezTo>
                  <a:cubicBezTo>
                    <a:pt x="116307" y="126621"/>
                    <a:pt x="-12280" y="134029"/>
                    <a:pt x="949" y="130325"/>
                  </a:cubicBezTo>
                  <a:cubicBezTo>
                    <a:pt x="14178" y="126621"/>
                    <a:pt x="200445" y="103337"/>
                    <a:pt x="245424" y="82700"/>
                  </a:cubicBezTo>
                  <a:cubicBezTo>
                    <a:pt x="290403" y="62063"/>
                    <a:pt x="312628" y="-3554"/>
                    <a:pt x="299399" y="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4" name="フリーフォーム 2123">
              <a:extLst>
                <a:ext uri="{FF2B5EF4-FFF2-40B4-BE49-F238E27FC236}">
                  <a16:creationId xmlns:a16="http://schemas.microsoft.com/office/drawing/2014/main" id="{7CA7BB2E-EEFA-7C99-F402-A81A94A7F57F}"/>
                </a:ext>
              </a:extLst>
            </p:cNvPr>
            <p:cNvSpPr/>
            <p:nvPr/>
          </p:nvSpPr>
          <p:spPr>
            <a:xfrm>
              <a:off x="3813175" y="12541250"/>
              <a:ext cx="337901" cy="6419"/>
            </a:xfrm>
            <a:custGeom>
              <a:avLst/>
              <a:gdLst>
                <a:gd name="connsiteX0" fmla="*/ 0 w 337901"/>
                <a:gd name="connsiteY0" fmla="*/ 3175 h 6419"/>
                <a:gd name="connsiteX1" fmla="*/ 330200 w 337901"/>
                <a:gd name="connsiteY1" fmla="*/ 6350 h 6419"/>
                <a:gd name="connsiteX2" fmla="*/ 215900 w 337901"/>
                <a:gd name="connsiteY2" fmla="*/ 0 h 6419"/>
                <a:gd name="connsiteX3" fmla="*/ 0 w 337901"/>
                <a:gd name="connsiteY3" fmla="*/ 3175 h 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901" h="6419">
                  <a:moveTo>
                    <a:pt x="0" y="3175"/>
                  </a:moveTo>
                  <a:cubicBezTo>
                    <a:pt x="19050" y="4233"/>
                    <a:pt x="294217" y="6879"/>
                    <a:pt x="330200" y="6350"/>
                  </a:cubicBezTo>
                  <a:cubicBezTo>
                    <a:pt x="366183" y="5821"/>
                    <a:pt x="267229" y="1058"/>
                    <a:pt x="215900" y="0"/>
                  </a:cubicBezTo>
                  <a:lnTo>
                    <a:pt x="0" y="317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5" name="フリーフォーム 2124">
              <a:extLst>
                <a:ext uri="{FF2B5EF4-FFF2-40B4-BE49-F238E27FC236}">
                  <a16:creationId xmlns:a16="http://schemas.microsoft.com/office/drawing/2014/main" id="{352338AA-37B8-8FD7-A925-634D52CD5A1E}"/>
                </a:ext>
              </a:extLst>
            </p:cNvPr>
            <p:cNvSpPr/>
            <p:nvPr/>
          </p:nvSpPr>
          <p:spPr>
            <a:xfrm>
              <a:off x="3590766" y="11845674"/>
              <a:ext cx="343744" cy="217683"/>
            </a:xfrm>
            <a:custGeom>
              <a:avLst/>
              <a:gdLst>
                <a:gd name="connsiteX0" fmla="*/ 343059 w 343744"/>
                <a:gd name="connsiteY0" fmla="*/ 251 h 217683"/>
                <a:gd name="connsiteX1" fmla="*/ 146209 w 343744"/>
                <a:gd name="connsiteY1" fmla="*/ 16126 h 217683"/>
                <a:gd name="connsiteX2" fmla="*/ 12859 w 343744"/>
                <a:gd name="connsiteY2" fmla="*/ 117726 h 217683"/>
                <a:gd name="connsiteX3" fmla="*/ 16034 w 343744"/>
                <a:gd name="connsiteY3" fmla="*/ 203451 h 217683"/>
                <a:gd name="connsiteX4" fmla="*/ 108109 w 343744"/>
                <a:gd name="connsiteY4" fmla="*/ 216151 h 217683"/>
                <a:gd name="connsiteX5" fmla="*/ 16034 w 343744"/>
                <a:gd name="connsiteY5" fmla="*/ 187576 h 217683"/>
                <a:gd name="connsiteX6" fmla="*/ 66834 w 343744"/>
                <a:gd name="connsiteY6" fmla="*/ 70101 h 217683"/>
                <a:gd name="connsiteX7" fmla="*/ 206534 w 343744"/>
                <a:gd name="connsiteY7" fmla="*/ 9776 h 217683"/>
                <a:gd name="connsiteX8" fmla="*/ 343059 w 343744"/>
                <a:gd name="connsiteY8" fmla="*/ 251 h 21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744" h="217683">
                  <a:moveTo>
                    <a:pt x="343059" y="251"/>
                  </a:moveTo>
                  <a:cubicBezTo>
                    <a:pt x="333005" y="1309"/>
                    <a:pt x="201242" y="-3453"/>
                    <a:pt x="146209" y="16126"/>
                  </a:cubicBezTo>
                  <a:cubicBezTo>
                    <a:pt x="91176" y="35705"/>
                    <a:pt x="34555" y="86505"/>
                    <a:pt x="12859" y="117726"/>
                  </a:cubicBezTo>
                  <a:cubicBezTo>
                    <a:pt x="-8837" y="148947"/>
                    <a:pt x="159" y="187047"/>
                    <a:pt x="16034" y="203451"/>
                  </a:cubicBezTo>
                  <a:cubicBezTo>
                    <a:pt x="31909" y="219855"/>
                    <a:pt x="108109" y="218797"/>
                    <a:pt x="108109" y="216151"/>
                  </a:cubicBezTo>
                  <a:cubicBezTo>
                    <a:pt x="108109" y="213505"/>
                    <a:pt x="22913" y="211918"/>
                    <a:pt x="16034" y="187576"/>
                  </a:cubicBezTo>
                  <a:cubicBezTo>
                    <a:pt x="9155" y="163234"/>
                    <a:pt x="35084" y="99734"/>
                    <a:pt x="66834" y="70101"/>
                  </a:cubicBezTo>
                  <a:cubicBezTo>
                    <a:pt x="98584" y="40468"/>
                    <a:pt x="163142" y="18243"/>
                    <a:pt x="206534" y="9776"/>
                  </a:cubicBezTo>
                  <a:cubicBezTo>
                    <a:pt x="249926" y="1309"/>
                    <a:pt x="353113" y="-807"/>
                    <a:pt x="343059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6" name="フリーフォーム 2125">
              <a:extLst>
                <a:ext uri="{FF2B5EF4-FFF2-40B4-BE49-F238E27FC236}">
                  <a16:creationId xmlns:a16="http://schemas.microsoft.com/office/drawing/2014/main" id="{754BCE05-A722-BC98-3F43-DE8CEBD68223}"/>
                </a:ext>
              </a:extLst>
            </p:cNvPr>
            <p:cNvSpPr/>
            <p:nvPr/>
          </p:nvSpPr>
          <p:spPr>
            <a:xfrm>
              <a:off x="3495419" y="11850402"/>
              <a:ext cx="359808" cy="240330"/>
            </a:xfrm>
            <a:custGeom>
              <a:avLst/>
              <a:gdLst>
                <a:gd name="connsiteX0" fmla="*/ 359031 w 359808"/>
                <a:gd name="connsiteY0" fmla="*/ 1873 h 240330"/>
                <a:gd name="connsiteX1" fmla="*/ 232031 w 359808"/>
                <a:gd name="connsiteY1" fmla="*/ 135223 h 240330"/>
                <a:gd name="connsiteX2" fmla="*/ 165356 w 359808"/>
                <a:gd name="connsiteY2" fmla="*/ 179673 h 240330"/>
                <a:gd name="connsiteX3" fmla="*/ 256 w 359808"/>
                <a:gd name="connsiteY3" fmla="*/ 239998 h 240330"/>
                <a:gd name="connsiteX4" fmla="*/ 206631 w 359808"/>
                <a:gd name="connsiteY4" fmla="*/ 151098 h 240330"/>
                <a:gd name="connsiteX5" fmla="*/ 282831 w 359808"/>
                <a:gd name="connsiteY5" fmla="*/ 62198 h 240330"/>
                <a:gd name="connsiteX6" fmla="*/ 359031 w 359808"/>
                <a:gd name="connsiteY6" fmla="*/ 1873 h 24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808" h="240330">
                  <a:moveTo>
                    <a:pt x="359031" y="1873"/>
                  </a:moveTo>
                  <a:cubicBezTo>
                    <a:pt x="350564" y="14044"/>
                    <a:pt x="264310" y="105590"/>
                    <a:pt x="232031" y="135223"/>
                  </a:cubicBezTo>
                  <a:cubicBezTo>
                    <a:pt x="199752" y="164856"/>
                    <a:pt x="203985" y="162211"/>
                    <a:pt x="165356" y="179673"/>
                  </a:cubicBezTo>
                  <a:cubicBezTo>
                    <a:pt x="126727" y="197135"/>
                    <a:pt x="-6623" y="244760"/>
                    <a:pt x="256" y="239998"/>
                  </a:cubicBezTo>
                  <a:cubicBezTo>
                    <a:pt x="7135" y="235236"/>
                    <a:pt x="159535" y="180731"/>
                    <a:pt x="206631" y="151098"/>
                  </a:cubicBezTo>
                  <a:cubicBezTo>
                    <a:pt x="253727" y="121465"/>
                    <a:pt x="261135" y="84423"/>
                    <a:pt x="282831" y="62198"/>
                  </a:cubicBezTo>
                  <a:cubicBezTo>
                    <a:pt x="304527" y="39973"/>
                    <a:pt x="367498" y="-10298"/>
                    <a:pt x="359031" y="1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7" name="フリーフォーム 2126">
              <a:extLst>
                <a:ext uri="{FF2B5EF4-FFF2-40B4-BE49-F238E27FC236}">
                  <a16:creationId xmlns:a16="http://schemas.microsoft.com/office/drawing/2014/main" id="{5D05FF5F-0F1A-2996-D9C0-A6C898E8F5C1}"/>
                </a:ext>
              </a:extLst>
            </p:cNvPr>
            <p:cNvSpPr/>
            <p:nvPr/>
          </p:nvSpPr>
          <p:spPr>
            <a:xfrm>
              <a:off x="5990700" y="6586362"/>
              <a:ext cx="46722" cy="1146744"/>
            </a:xfrm>
            <a:custGeom>
              <a:avLst/>
              <a:gdLst>
                <a:gd name="connsiteX0" fmla="*/ 46361 w 46722"/>
                <a:gd name="connsiteY0" fmla="*/ 16515 h 1146744"/>
                <a:gd name="connsiteX1" fmla="*/ 21101 w 46722"/>
                <a:gd name="connsiteY1" fmla="*/ 1138045 h 1146744"/>
                <a:gd name="connsiteX2" fmla="*/ 893 w 46722"/>
                <a:gd name="connsiteY2" fmla="*/ 511605 h 1146744"/>
                <a:gd name="connsiteX3" fmla="*/ 46361 w 46722"/>
                <a:gd name="connsiteY3" fmla="*/ 16515 h 114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22" h="1146744">
                  <a:moveTo>
                    <a:pt x="46361" y="16515"/>
                  </a:moveTo>
                  <a:cubicBezTo>
                    <a:pt x="49729" y="120922"/>
                    <a:pt x="28679" y="1055530"/>
                    <a:pt x="21101" y="1138045"/>
                  </a:cubicBezTo>
                  <a:cubicBezTo>
                    <a:pt x="13523" y="1220560"/>
                    <a:pt x="-4159" y="693475"/>
                    <a:pt x="893" y="511605"/>
                  </a:cubicBezTo>
                  <a:cubicBezTo>
                    <a:pt x="5945" y="329735"/>
                    <a:pt x="42993" y="-87892"/>
                    <a:pt x="46361" y="165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8" name="フリーフォーム 2127">
              <a:extLst>
                <a:ext uri="{FF2B5EF4-FFF2-40B4-BE49-F238E27FC236}">
                  <a16:creationId xmlns:a16="http://schemas.microsoft.com/office/drawing/2014/main" id="{885B85CD-97EB-1A4C-8065-0A05A2639B63}"/>
                </a:ext>
              </a:extLst>
            </p:cNvPr>
            <p:cNvSpPr/>
            <p:nvPr/>
          </p:nvSpPr>
          <p:spPr>
            <a:xfrm>
              <a:off x="4902483" y="7722994"/>
              <a:ext cx="504355" cy="1630362"/>
            </a:xfrm>
            <a:custGeom>
              <a:avLst/>
              <a:gdLst>
                <a:gd name="connsiteX0" fmla="*/ 7997 w 504355"/>
                <a:gd name="connsiteY0" fmla="*/ 36776 h 1630362"/>
                <a:gd name="connsiteX1" fmla="*/ 498034 w 504355"/>
                <a:gd name="connsiteY1" fmla="*/ 1618031 h 1630362"/>
                <a:gd name="connsiteX2" fmla="*/ 280801 w 504355"/>
                <a:gd name="connsiteY2" fmla="*/ 759203 h 1630362"/>
                <a:gd name="connsiteX3" fmla="*/ 199970 w 504355"/>
                <a:gd name="connsiteY3" fmla="*/ 521762 h 1630362"/>
                <a:gd name="connsiteX4" fmla="*/ 7997 w 504355"/>
                <a:gd name="connsiteY4" fmla="*/ 36776 h 163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355" h="1630362">
                  <a:moveTo>
                    <a:pt x="7997" y="36776"/>
                  </a:moveTo>
                  <a:cubicBezTo>
                    <a:pt x="57674" y="219488"/>
                    <a:pt x="452567" y="1497627"/>
                    <a:pt x="498034" y="1618031"/>
                  </a:cubicBezTo>
                  <a:cubicBezTo>
                    <a:pt x="543501" y="1738436"/>
                    <a:pt x="330478" y="941915"/>
                    <a:pt x="280801" y="759203"/>
                  </a:cubicBezTo>
                  <a:cubicBezTo>
                    <a:pt x="231124" y="576492"/>
                    <a:pt x="245437" y="637957"/>
                    <a:pt x="199970" y="521762"/>
                  </a:cubicBezTo>
                  <a:cubicBezTo>
                    <a:pt x="154503" y="405567"/>
                    <a:pt x="-41680" y="-145936"/>
                    <a:pt x="7997" y="367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9" name="フリーフォーム 2128">
              <a:extLst>
                <a:ext uri="{FF2B5EF4-FFF2-40B4-BE49-F238E27FC236}">
                  <a16:creationId xmlns:a16="http://schemas.microsoft.com/office/drawing/2014/main" id="{51628088-6216-BE6B-4B9F-E50FF1ED3255}"/>
                </a:ext>
              </a:extLst>
            </p:cNvPr>
            <p:cNvSpPr/>
            <p:nvPr/>
          </p:nvSpPr>
          <p:spPr>
            <a:xfrm>
              <a:off x="6103635" y="7948096"/>
              <a:ext cx="207727" cy="1668039"/>
            </a:xfrm>
            <a:custGeom>
              <a:avLst/>
              <a:gdLst>
                <a:gd name="connsiteX0" fmla="*/ 4153 w 207727"/>
                <a:gd name="connsiteY0" fmla="*/ 39011 h 1668039"/>
                <a:gd name="connsiteX1" fmla="*/ 206230 w 207727"/>
                <a:gd name="connsiteY1" fmla="*/ 1650578 h 1668039"/>
                <a:gd name="connsiteX2" fmla="*/ 95088 w 207727"/>
                <a:gd name="connsiteY2" fmla="*/ 872580 h 1668039"/>
                <a:gd name="connsiteX3" fmla="*/ 74880 w 207727"/>
                <a:gd name="connsiteY3" fmla="*/ 529049 h 1668039"/>
                <a:gd name="connsiteX4" fmla="*/ 4153 w 207727"/>
                <a:gd name="connsiteY4" fmla="*/ 39011 h 166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727" h="1668039">
                  <a:moveTo>
                    <a:pt x="4153" y="39011"/>
                  </a:moveTo>
                  <a:cubicBezTo>
                    <a:pt x="26045" y="225932"/>
                    <a:pt x="191074" y="1511650"/>
                    <a:pt x="206230" y="1650578"/>
                  </a:cubicBezTo>
                  <a:cubicBezTo>
                    <a:pt x="221386" y="1789506"/>
                    <a:pt x="116980" y="1059501"/>
                    <a:pt x="95088" y="872580"/>
                  </a:cubicBezTo>
                  <a:cubicBezTo>
                    <a:pt x="73196" y="685659"/>
                    <a:pt x="96772" y="667977"/>
                    <a:pt x="74880" y="529049"/>
                  </a:cubicBezTo>
                  <a:cubicBezTo>
                    <a:pt x="52988" y="390121"/>
                    <a:pt x="-17739" y="-147910"/>
                    <a:pt x="4153" y="39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0" name="フリーフォーム 2129">
              <a:extLst>
                <a:ext uri="{FF2B5EF4-FFF2-40B4-BE49-F238E27FC236}">
                  <a16:creationId xmlns:a16="http://schemas.microsoft.com/office/drawing/2014/main" id="{4A40574B-F30F-135B-0706-3D1787B6B5A1}"/>
                </a:ext>
              </a:extLst>
            </p:cNvPr>
            <p:cNvSpPr/>
            <p:nvPr/>
          </p:nvSpPr>
          <p:spPr>
            <a:xfrm>
              <a:off x="6324257" y="9679444"/>
              <a:ext cx="45337" cy="1384345"/>
            </a:xfrm>
            <a:custGeom>
              <a:avLst/>
              <a:gdLst>
                <a:gd name="connsiteX0" fmla="*/ 764 w 45337"/>
                <a:gd name="connsiteY0" fmla="*/ 61 h 1384345"/>
                <a:gd name="connsiteX1" fmla="*/ 41179 w 45337"/>
                <a:gd name="connsiteY1" fmla="*/ 646708 h 1384345"/>
                <a:gd name="connsiteX2" fmla="*/ 41179 w 45337"/>
                <a:gd name="connsiteY2" fmla="*/ 1384291 h 1384345"/>
                <a:gd name="connsiteX3" fmla="*/ 15920 w 45337"/>
                <a:gd name="connsiteY3" fmla="*/ 682072 h 1384345"/>
                <a:gd name="connsiteX4" fmla="*/ 764 w 45337"/>
                <a:gd name="connsiteY4" fmla="*/ 61 h 138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37" h="1384345">
                  <a:moveTo>
                    <a:pt x="764" y="61"/>
                  </a:moveTo>
                  <a:cubicBezTo>
                    <a:pt x="4974" y="-5833"/>
                    <a:pt x="34443" y="416003"/>
                    <a:pt x="41179" y="646708"/>
                  </a:cubicBezTo>
                  <a:cubicBezTo>
                    <a:pt x="47915" y="877413"/>
                    <a:pt x="45389" y="1378397"/>
                    <a:pt x="41179" y="1384291"/>
                  </a:cubicBezTo>
                  <a:cubicBezTo>
                    <a:pt x="36969" y="1390185"/>
                    <a:pt x="20972" y="914461"/>
                    <a:pt x="15920" y="682072"/>
                  </a:cubicBezTo>
                  <a:cubicBezTo>
                    <a:pt x="10868" y="449683"/>
                    <a:pt x="-3446" y="5955"/>
                    <a:pt x="764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1" name="フリーフォーム 2130">
              <a:extLst>
                <a:ext uri="{FF2B5EF4-FFF2-40B4-BE49-F238E27FC236}">
                  <a16:creationId xmlns:a16="http://schemas.microsoft.com/office/drawing/2014/main" id="{90552BD3-B204-C9C4-6785-0BEA98BCBBD6}"/>
                </a:ext>
              </a:extLst>
            </p:cNvPr>
            <p:cNvSpPr/>
            <p:nvPr/>
          </p:nvSpPr>
          <p:spPr>
            <a:xfrm>
              <a:off x="5410418" y="9376362"/>
              <a:ext cx="285172" cy="1878134"/>
            </a:xfrm>
            <a:custGeom>
              <a:avLst/>
              <a:gdLst>
                <a:gd name="connsiteX0" fmla="*/ 203 w 285172"/>
                <a:gd name="connsiteY0" fmla="*/ 27 h 1878134"/>
                <a:gd name="connsiteX1" fmla="*/ 161865 w 285172"/>
                <a:gd name="connsiteY1" fmla="*/ 555740 h 1878134"/>
                <a:gd name="connsiteX2" fmla="*/ 262904 w 285172"/>
                <a:gd name="connsiteY2" fmla="*/ 1535815 h 1878134"/>
                <a:gd name="connsiteX3" fmla="*/ 278059 w 285172"/>
                <a:gd name="connsiteY3" fmla="*/ 1843983 h 1878134"/>
                <a:gd name="connsiteX4" fmla="*/ 171969 w 285172"/>
                <a:gd name="connsiteY4" fmla="*/ 823492 h 1878134"/>
                <a:gd name="connsiteX5" fmla="*/ 197228 w 285172"/>
                <a:gd name="connsiteY5" fmla="*/ 575947 h 1878134"/>
                <a:gd name="connsiteX6" fmla="*/ 203 w 285172"/>
                <a:gd name="connsiteY6" fmla="*/ 27 h 18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172" h="1878134">
                  <a:moveTo>
                    <a:pt x="203" y="27"/>
                  </a:moveTo>
                  <a:cubicBezTo>
                    <a:pt x="-5691" y="-3341"/>
                    <a:pt x="118082" y="299775"/>
                    <a:pt x="161865" y="555740"/>
                  </a:cubicBezTo>
                  <a:cubicBezTo>
                    <a:pt x="205649" y="811705"/>
                    <a:pt x="243538" y="1321108"/>
                    <a:pt x="262904" y="1535815"/>
                  </a:cubicBezTo>
                  <a:cubicBezTo>
                    <a:pt x="282270" y="1750522"/>
                    <a:pt x="293215" y="1962703"/>
                    <a:pt x="278059" y="1843983"/>
                  </a:cubicBezTo>
                  <a:cubicBezTo>
                    <a:pt x="262903" y="1725263"/>
                    <a:pt x="185441" y="1034831"/>
                    <a:pt x="171969" y="823492"/>
                  </a:cubicBezTo>
                  <a:cubicBezTo>
                    <a:pt x="158497" y="612153"/>
                    <a:pt x="225014" y="709823"/>
                    <a:pt x="197228" y="575947"/>
                  </a:cubicBezTo>
                  <a:cubicBezTo>
                    <a:pt x="169442" y="442071"/>
                    <a:pt x="6097" y="3395"/>
                    <a:pt x="203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2" name="フリーフォーム 2131">
              <a:extLst>
                <a:ext uri="{FF2B5EF4-FFF2-40B4-BE49-F238E27FC236}">
                  <a16:creationId xmlns:a16="http://schemas.microsoft.com/office/drawing/2014/main" id="{09F1059F-5F25-67C1-F630-FAEDC0C127D5}"/>
                </a:ext>
              </a:extLst>
            </p:cNvPr>
            <p:cNvSpPr/>
            <p:nvPr/>
          </p:nvSpPr>
          <p:spPr>
            <a:xfrm>
              <a:off x="5690225" y="11068096"/>
              <a:ext cx="22403" cy="504950"/>
            </a:xfrm>
            <a:custGeom>
              <a:avLst/>
              <a:gdLst>
                <a:gd name="connsiteX0" fmla="*/ 22127 w 22403"/>
                <a:gd name="connsiteY0" fmla="*/ 28 h 504950"/>
                <a:gd name="connsiteX1" fmla="*/ 944 w 22403"/>
                <a:gd name="connsiteY1" fmla="*/ 321303 h 504950"/>
                <a:gd name="connsiteX2" fmla="*/ 4475 w 22403"/>
                <a:gd name="connsiteY2" fmla="*/ 504889 h 504950"/>
                <a:gd name="connsiteX3" fmla="*/ 11536 w 22403"/>
                <a:gd name="connsiteY3" fmla="*/ 303651 h 504950"/>
                <a:gd name="connsiteX4" fmla="*/ 22127 w 22403"/>
                <a:gd name="connsiteY4" fmla="*/ 28 h 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3" h="504950">
                  <a:moveTo>
                    <a:pt x="22127" y="28"/>
                  </a:moveTo>
                  <a:cubicBezTo>
                    <a:pt x="20362" y="2970"/>
                    <a:pt x="3886" y="237160"/>
                    <a:pt x="944" y="321303"/>
                  </a:cubicBezTo>
                  <a:cubicBezTo>
                    <a:pt x="-1998" y="405446"/>
                    <a:pt x="2710" y="507831"/>
                    <a:pt x="4475" y="504889"/>
                  </a:cubicBezTo>
                  <a:cubicBezTo>
                    <a:pt x="6240" y="501947"/>
                    <a:pt x="6240" y="384853"/>
                    <a:pt x="11536" y="303651"/>
                  </a:cubicBezTo>
                  <a:cubicBezTo>
                    <a:pt x="16832" y="222450"/>
                    <a:pt x="23892" y="-2914"/>
                    <a:pt x="22127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3" name="フリーフォーム 2132">
              <a:extLst>
                <a:ext uri="{FF2B5EF4-FFF2-40B4-BE49-F238E27FC236}">
                  <a16:creationId xmlns:a16="http://schemas.microsoft.com/office/drawing/2014/main" id="{724A46B6-9077-A3F9-6077-1A7F6396C566}"/>
                </a:ext>
              </a:extLst>
            </p:cNvPr>
            <p:cNvSpPr/>
            <p:nvPr/>
          </p:nvSpPr>
          <p:spPr>
            <a:xfrm>
              <a:off x="6338022" y="10889426"/>
              <a:ext cx="55837" cy="626629"/>
            </a:xfrm>
            <a:custGeom>
              <a:avLst/>
              <a:gdLst>
                <a:gd name="connsiteX0" fmla="*/ 2759 w 55837"/>
                <a:gd name="connsiteY0" fmla="*/ 37477 h 626629"/>
                <a:gd name="connsiteX1" fmla="*/ 55717 w 55837"/>
                <a:gd name="connsiteY1" fmla="*/ 616480 h 626629"/>
                <a:gd name="connsiteX2" fmla="*/ 16881 w 55837"/>
                <a:gd name="connsiteY2" fmla="*/ 383467 h 626629"/>
                <a:gd name="connsiteX3" fmla="*/ 6290 w 55837"/>
                <a:gd name="connsiteY3" fmla="*/ 90435 h 626629"/>
                <a:gd name="connsiteX4" fmla="*/ 2759 w 55837"/>
                <a:gd name="connsiteY4" fmla="*/ 37477 h 62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37" h="626629">
                  <a:moveTo>
                    <a:pt x="2759" y="37477"/>
                  </a:moveTo>
                  <a:cubicBezTo>
                    <a:pt x="10997" y="125151"/>
                    <a:pt x="53363" y="558815"/>
                    <a:pt x="55717" y="616480"/>
                  </a:cubicBezTo>
                  <a:cubicBezTo>
                    <a:pt x="58071" y="674145"/>
                    <a:pt x="25119" y="471141"/>
                    <a:pt x="16881" y="383467"/>
                  </a:cubicBezTo>
                  <a:cubicBezTo>
                    <a:pt x="8643" y="295793"/>
                    <a:pt x="5113" y="144569"/>
                    <a:pt x="6290" y="90435"/>
                  </a:cubicBezTo>
                  <a:cubicBezTo>
                    <a:pt x="7467" y="36301"/>
                    <a:pt x="-5479" y="-50197"/>
                    <a:pt x="2759" y="374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4" name="フリーフォーム 2133">
              <a:extLst>
                <a:ext uri="{FF2B5EF4-FFF2-40B4-BE49-F238E27FC236}">
                  <a16:creationId xmlns:a16="http://schemas.microsoft.com/office/drawing/2014/main" id="{7DE802E8-D452-286D-C085-A5A82D4FB8BD}"/>
                </a:ext>
              </a:extLst>
            </p:cNvPr>
            <p:cNvSpPr/>
            <p:nvPr/>
          </p:nvSpPr>
          <p:spPr>
            <a:xfrm>
              <a:off x="5698880" y="11562311"/>
              <a:ext cx="525906" cy="66145"/>
            </a:xfrm>
            <a:custGeom>
              <a:avLst/>
              <a:gdLst>
                <a:gd name="connsiteX0" fmla="*/ 9942 w 525906"/>
                <a:gd name="connsiteY0" fmla="*/ 83 h 66145"/>
                <a:gd name="connsiteX1" fmla="*/ 271199 w 525906"/>
                <a:gd name="connsiteY1" fmla="*/ 63632 h 66145"/>
                <a:gd name="connsiteX2" fmla="*/ 525395 w 525906"/>
                <a:gd name="connsiteY2" fmla="*/ 53040 h 66145"/>
                <a:gd name="connsiteX3" fmla="*/ 341809 w 525906"/>
                <a:gd name="connsiteY3" fmla="*/ 49510 h 66145"/>
                <a:gd name="connsiteX4" fmla="*/ 80552 w 525906"/>
                <a:gd name="connsiteY4" fmla="*/ 49510 h 66145"/>
                <a:gd name="connsiteX5" fmla="*/ 9942 w 525906"/>
                <a:gd name="connsiteY5" fmla="*/ 83 h 6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5906" h="66145">
                  <a:moveTo>
                    <a:pt x="9942" y="83"/>
                  </a:moveTo>
                  <a:cubicBezTo>
                    <a:pt x="41716" y="2437"/>
                    <a:pt x="185290" y="54806"/>
                    <a:pt x="271199" y="63632"/>
                  </a:cubicBezTo>
                  <a:cubicBezTo>
                    <a:pt x="357108" y="72458"/>
                    <a:pt x="513627" y="55394"/>
                    <a:pt x="525395" y="53040"/>
                  </a:cubicBezTo>
                  <a:cubicBezTo>
                    <a:pt x="537163" y="50686"/>
                    <a:pt x="341809" y="49510"/>
                    <a:pt x="341809" y="49510"/>
                  </a:cubicBezTo>
                  <a:cubicBezTo>
                    <a:pt x="267669" y="48922"/>
                    <a:pt x="132921" y="53041"/>
                    <a:pt x="80552" y="49510"/>
                  </a:cubicBezTo>
                  <a:cubicBezTo>
                    <a:pt x="28183" y="45980"/>
                    <a:pt x="-21832" y="-2271"/>
                    <a:pt x="9942" y="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5" name="フリーフォーム 2134">
              <a:extLst>
                <a:ext uri="{FF2B5EF4-FFF2-40B4-BE49-F238E27FC236}">
                  <a16:creationId xmlns:a16="http://schemas.microsoft.com/office/drawing/2014/main" id="{14B10D82-ADFC-48FB-15C4-95FD554C6D24}"/>
                </a:ext>
              </a:extLst>
            </p:cNvPr>
            <p:cNvSpPr/>
            <p:nvPr/>
          </p:nvSpPr>
          <p:spPr>
            <a:xfrm>
              <a:off x="6217131" y="11473354"/>
              <a:ext cx="161487" cy="133583"/>
            </a:xfrm>
            <a:custGeom>
              <a:avLst/>
              <a:gdLst>
                <a:gd name="connsiteX0" fmla="*/ 151894 w 161487"/>
                <a:gd name="connsiteY0" fmla="*/ 777 h 133583"/>
                <a:gd name="connsiteX1" fmla="*/ 83 w 161487"/>
                <a:gd name="connsiteY1" fmla="*/ 131406 h 133583"/>
                <a:gd name="connsiteX2" fmla="*/ 130711 w 161487"/>
                <a:gd name="connsiteY2" fmla="*/ 78448 h 133583"/>
                <a:gd name="connsiteX3" fmla="*/ 151894 w 161487"/>
                <a:gd name="connsiteY3" fmla="*/ 777 h 13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487" h="133583">
                  <a:moveTo>
                    <a:pt x="151894" y="777"/>
                  </a:moveTo>
                  <a:cubicBezTo>
                    <a:pt x="130123" y="9603"/>
                    <a:pt x="3613" y="118461"/>
                    <a:pt x="83" y="131406"/>
                  </a:cubicBezTo>
                  <a:cubicBezTo>
                    <a:pt x="-3447" y="144351"/>
                    <a:pt x="106586" y="96101"/>
                    <a:pt x="130711" y="78448"/>
                  </a:cubicBezTo>
                  <a:cubicBezTo>
                    <a:pt x="154836" y="60795"/>
                    <a:pt x="173665" y="-8049"/>
                    <a:pt x="151894" y="7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6" name="フリーフォーム 2135">
              <a:extLst>
                <a:ext uri="{FF2B5EF4-FFF2-40B4-BE49-F238E27FC236}">
                  <a16:creationId xmlns:a16="http://schemas.microsoft.com/office/drawing/2014/main" id="{7EF6A4D0-1E09-3D21-D5B7-0D5C18CB9EC6}"/>
                </a:ext>
              </a:extLst>
            </p:cNvPr>
            <p:cNvSpPr/>
            <p:nvPr/>
          </p:nvSpPr>
          <p:spPr>
            <a:xfrm>
              <a:off x="5683437" y="11569184"/>
              <a:ext cx="592911" cy="320529"/>
            </a:xfrm>
            <a:custGeom>
              <a:avLst/>
              <a:gdLst>
                <a:gd name="connsiteX0" fmla="*/ 671 w 592911"/>
                <a:gd name="connsiteY0" fmla="*/ 271 h 320529"/>
                <a:gd name="connsiteX1" fmla="*/ 60690 w 592911"/>
                <a:gd name="connsiteY1" fmla="*/ 250936 h 320529"/>
                <a:gd name="connsiteX2" fmla="*/ 99525 w 592911"/>
                <a:gd name="connsiteY2" fmla="*/ 303894 h 320529"/>
                <a:gd name="connsiteX3" fmla="*/ 208971 w 592911"/>
                <a:gd name="connsiteY3" fmla="*/ 310955 h 320529"/>
                <a:gd name="connsiteX4" fmla="*/ 590265 w 592911"/>
                <a:gd name="connsiteY4" fmla="*/ 296833 h 320529"/>
                <a:gd name="connsiteX5" fmla="*/ 364313 w 592911"/>
                <a:gd name="connsiteY5" fmla="*/ 293302 h 320529"/>
                <a:gd name="connsiteX6" fmla="*/ 103056 w 592911"/>
                <a:gd name="connsiteY6" fmla="*/ 303894 h 320529"/>
                <a:gd name="connsiteX7" fmla="*/ 671 w 592911"/>
                <a:gd name="connsiteY7" fmla="*/ 271 h 32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911" h="320529">
                  <a:moveTo>
                    <a:pt x="671" y="271"/>
                  </a:moveTo>
                  <a:cubicBezTo>
                    <a:pt x="-6390" y="-8555"/>
                    <a:pt x="44214" y="200332"/>
                    <a:pt x="60690" y="250936"/>
                  </a:cubicBezTo>
                  <a:cubicBezTo>
                    <a:pt x="77166" y="301540"/>
                    <a:pt x="74812" y="293891"/>
                    <a:pt x="99525" y="303894"/>
                  </a:cubicBezTo>
                  <a:cubicBezTo>
                    <a:pt x="124238" y="313897"/>
                    <a:pt x="127181" y="312132"/>
                    <a:pt x="208971" y="310955"/>
                  </a:cubicBezTo>
                  <a:cubicBezTo>
                    <a:pt x="290761" y="309778"/>
                    <a:pt x="564375" y="299775"/>
                    <a:pt x="590265" y="296833"/>
                  </a:cubicBezTo>
                  <a:cubicBezTo>
                    <a:pt x="616155" y="293891"/>
                    <a:pt x="445514" y="292125"/>
                    <a:pt x="364313" y="293302"/>
                  </a:cubicBezTo>
                  <a:cubicBezTo>
                    <a:pt x="283112" y="294479"/>
                    <a:pt x="161309" y="346260"/>
                    <a:pt x="103056" y="303894"/>
                  </a:cubicBezTo>
                  <a:cubicBezTo>
                    <a:pt x="44803" y="261528"/>
                    <a:pt x="7732" y="9097"/>
                    <a:pt x="671" y="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7" name="フリーフォーム 2136">
              <a:extLst>
                <a:ext uri="{FF2B5EF4-FFF2-40B4-BE49-F238E27FC236}">
                  <a16:creationId xmlns:a16="http://schemas.microsoft.com/office/drawing/2014/main" id="{41959AC3-9351-FB83-9634-7C7935B31C6A}"/>
                </a:ext>
              </a:extLst>
            </p:cNvPr>
            <p:cNvSpPr/>
            <p:nvPr/>
          </p:nvSpPr>
          <p:spPr>
            <a:xfrm>
              <a:off x="6256047" y="11451735"/>
              <a:ext cx="164180" cy="432833"/>
            </a:xfrm>
            <a:custGeom>
              <a:avLst/>
              <a:gdLst>
                <a:gd name="connsiteX0" fmla="*/ 123570 w 164180"/>
                <a:gd name="connsiteY0" fmla="*/ 8274 h 432833"/>
                <a:gd name="connsiteX1" fmla="*/ 151814 w 164180"/>
                <a:gd name="connsiteY1" fmla="*/ 276592 h 432833"/>
                <a:gd name="connsiteX2" fmla="*/ 151814 w 164180"/>
                <a:gd name="connsiteY2" fmla="*/ 273062 h 432833"/>
                <a:gd name="connsiteX3" fmla="*/ 2 w 164180"/>
                <a:gd name="connsiteY3" fmla="*/ 431934 h 432833"/>
                <a:gd name="connsiteX4" fmla="*/ 148284 w 164180"/>
                <a:gd name="connsiteY4" fmla="*/ 326019 h 432833"/>
                <a:gd name="connsiteX5" fmla="*/ 127100 w 164180"/>
                <a:gd name="connsiteY5" fmla="*/ 89476 h 432833"/>
                <a:gd name="connsiteX6" fmla="*/ 123570 w 164180"/>
                <a:gd name="connsiteY6" fmla="*/ 8274 h 43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180" h="432833">
                  <a:moveTo>
                    <a:pt x="123570" y="8274"/>
                  </a:moveTo>
                  <a:cubicBezTo>
                    <a:pt x="127689" y="39460"/>
                    <a:pt x="151814" y="276592"/>
                    <a:pt x="151814" y="276592"/>
                  </a:cubicBezTo>
                  <a:cubicBezTo>
                    <a:pt x="156521" y="320723"/>
                    <a:pt x="177116" y="247172"/>
                    <a:pt x="151814" y="273062"/>
                  </a:cubicBezTo>
                  <a:cubicBezTo>
                    <a:pt x="126512" y="298952"/>
                    <a:pt x="590" y="423108"/>
                    <a:pt x="2" y="431934"/>
                  </a:cubicBezTo>
                  <a:cubicBezTo>
                    <a:pt x="-586" y="440760"/>
                    <a:pt x="127101" y="383095"/>
                    <a:pt x="148284" y="326019"/>
                  </a:cubicBezTo>
                  <a:cubicBezTo>
                    <a:pt x="169467" y="268943"/>
                    <a:pt x="129454" y="138314"/>
                    <a:pt x="127100" y="89476"/>
                  </a:cubicBezTo>
                  <a:cubicBezTo>
                    <a:pt x="124746" y="40638"/>
                    <a:pt x="119451" y="-22912"/>
                    <a:pt x="123570" y="8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8" name="フリーフォーム 2137">
              <a:extLst>
                <a:ext uri="{FF2B5EF4-FFF2-40B4-BE49-F238E27FC236}">
                  <a16:creationId xmlns:a16="http://schemas.microsoft.com/office/drawing/2014/main" id="{4B42A2EB-3BC3-7E55-75A8-79A2E44DD0BB}"/>
                </a:ext>
              </a:extLst>
            </p:cNvPr>
            <p:cNvSpPr/>
            <p:nvPr/>
          </p:nvSpPr>
          <p:spPr>
            <a:xfrm>
              <a:off x="6209471" y="11575408"/>
              <a:ext cx="43056" cy="290395"/>
            </a:xfrm>
            <a:custGeom>
              <a:avLst/>
              <a:gdLst>
                <a:gd name="connsiteX0" fmla="*/ 7743 w 43056"/>
                <a:gd name="connsiteY0" fmla="*/ 1108 h 290395"/>
                <a:gd name="connsiteX1" fmla="*/ 43048 w 43056"/>
                <a:gd name="connsiteY1" fmla="*/ 283548 h 290395"/>
                <a:gd name="connsiteX2" fmla="*/ 4212 w 43056"/>
                <a:gd name="connsiteY2" fmla="*/ 188224 h 290395"/>
                <a:gd name="connsiteX3" fmla="*/ 7743 w 43056"/>
                <a:gd name="connsiteY3" fmla="*/ 1108 h 29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6" h="290395">
                  <a:moveTo>
                    <a:pt x="7743" y="1108"/>
                  </a:moveTo>
                  <a:cubicBezTo>
                    <a:pt x="14216" y="16995"/>
                    <a:pt x="43636" y="252362"/>
                    <a:pt x="43048" y="283548"/>
                  </a:cubicBezTo>
                  <a:cubicBezTo>
                    <a:pt x="42460" y="314734"/>
                    <a:pt x="12450" y="231767"/>
                    <a:pt x="4212" y="188224"/>
                  </a:cubicBezTo>
                  <a:cubicBezTo>
                    <a:pt x="-4026" y="144681"/>
                    <a:pt x="1270" y="-14779"/>
                    <a:pt x="7743" y="1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9" name="フリーフォーム 2138">
              <a:extLst>
                <a:ext uri="{FF2B5EF4-FFF2-40B4-BE49-F238E27FC236}">
                  <a16:creationId xmlns:a16="http://schemas.microsoft.com/office/drawing/2014/main" id="{F5E777A5-D095-768E-252E-4B72BABB7E0F}"/>
                </a:ext>
              </a:extLst>
            </p:cNvPr>
            <p:cNvSpPr/>
            <p:nvPr/>
          </p:nvSpPr>
          <p:spPr>
            <a:xfrm>
              <a:off x="5843202" y="8269607"/>
              <a:ext cx="240572" cy="1384465"/>
            </a:xfrm>
            <a:custGeom>
              <a:avLst/>
              <a:gdLst>
                <a:gd name="connsiteX0" fmla="*/ 6840 w 240572"/>
                <a:gd name="connsiteY0" fmla="*/ 34134 h 1384465"/>
                <a:gd name="connsiteX1" fmla="*/ 239853 w 240572"/>
                <a:gd name="connsiteY1" fmla="*/ 1379255 h 1384465"/>
                <a:gd name="connsiteX2" fmla="*/ 77450 w 240572"/>
                <a:gd name="connsiteY2" fmla="*/ 482507 h 1384465"/>
                <a:gd name="connsiteX3" fmla="*/ 6840 w 240572"/>
                <a:gd name="connsiteY3" fmla="*/ 34134 h 138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572" h="1384465">
                  <a:moveTo>
                    <a:pt x="6840" y="34134"/>
                  </a:moveTo>
                  <a:cubicBezTo>
                    <a:pt x="33907" y="183592"/>
                    <a:pt x="228085" y="1304526"/>
                    <a:pt x="239853" y="1379255"/>
                  </a:cubicBezTo>
                  <a:cubicBezTo>
                    <a:pt x="251621" y="1453984"/>
                    <a:pt x="115697" y="703752"/>
                    <a:pt x="77450" y="482507"/>
                  </a:cubicBezTo>
                  <a:cubicBezTo>
                    <a:pt x="39203" y="261262"/>
                    <a:pt x="-20227" y="-115324"/>
                    <a:pt x="6840" y="34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0" name="フリーフォーム 2139">
              <a:extLst>
                <a:ext uri="{FF2B5EF4-FFF2-40B4-BE49-F238E27FC236}">
                  <a16:creationId xmlns:a16="http://schemas.microsoft.com/office/drawing/2014/main" id="{FDB5D2A2-667F-52A9-37C2-E0314BAB2984}"/>
                </a:ext>
              </a:extLst>
            </p:cNvPr>
            <p:cNvSpPr/>
            <p:nvPr/>
          </p:nvSpPr>
          <p:spPr>
            <a:xfrm>
              <a:off x="6074594" y="9609655"/>
              <a:ext cx="136959" cy="1606694"/>
            </a:xfrm>
            <a:custGeom>
              <a:avLst/>
              <a:gdLst>
                <a:gd name="connsiteX0" fmla="*/ 1400 w 136959"/>
                <a:gd name="connsiteY0" fmla="*/ 35676 h 1606694"/>
                <a:gd name="connsiteX1" fmla="*/ 135559 w 136959"/>
                <a:gd name="connsiteY1" fmla="*/ 1599689 h 1606694"/>
                <a:gd name="connsiteX2" fmla="*/ 68479 w 136959"/>
                <a:gd name="connsiteY2" fmla="*/ 589965 h 1606694"/>
                <a:gd name="connsiteX3" fmla="*/ 1400 w 136959"/>
                <a:gd name="connsiteY3" fmla="*/ 35676 h 160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59" h="1606694">
                  <a:moveTo>
                    <a:pt x="1400" y="35676"/>
                  </a:moveTo>
                  <a:cubicBezTo>
                    <a:pt x="12580" y="203963"/>
                    <a:pt x="124379" y="1507308"/>
                    <a:pt x="135559" y="1599689"/>
                  </a:cubicBezTo>
                  <a:cubicBezTo>
                    <a:pt x="146739" y="1692070"/>
                    <a:pt x="87897" y="844750"/>
                    <a:pt x="68479" y="589965"/>
                  </a:cubicBezTo>
                  <a:cubicBezTo>
                    <a:pt x="49061" y="335180"/>
                    <a:pt x="-9780" y="-132611"/>
                    <a:pt x="1400" y="356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1" name="フリーフォーム 2140">
              <a:extLst>
                <a:ext uri="{FF2B5EF4-FFF2-40B4-BE49-F238E27FC236}">
                  <a16:creationId xmlns:a16="http://schemas.microsoft.com/office/drawing/2014/main" id="{D65014CC-175C-4C31-CD19-05576FCB9D8B}"/>
                </a:ext>
              </a:extLst>
            </p:cNvPr>
            <p:cNvSpPr/>
            <p:nvPr/>
          </p:nvSpPr>
          <p:spPr>
            <a:xfrm>
              <a:off x="6195953" y="11075849"/>
              <a:ext cx="25839" cy="470293"/>
            </a:xfrm>
            <a:custGeom>
              <a:avLst/>
              <a:gdLst>
                <a:gd name="connsiteX0" fmla="*/ 78 w 25839"/>
                <a:gd name="connsiteY0" fmla="*/ 13458 h 470293"/>
                <a:gd name="connsiteX1" fmla="*/ 24791 w 25839"/>
                <a:gd name="connsiteY1" fmla="*/ 468892 h 470293"/>
                <a:gd name="connsiteX2" fmla="*/ 17730 w 25839"/>
                <a:gd name="connsiteY2" fmla="*/ 151147 h 470293"/>
                <a:gd name="connsiteX3" fmla="*/ 78 w 25839"/>
                <a:gd name="connsiteY3" fmla="*/ 13458 h 47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39" h="470293">
                  <a:moveTo>
                    <a:pt x="78" y="13458"/>
                  </a:moveTo>
                  <a:cubicBezTo>
                    <a:pt x="1255" y="66415"/>
                    <a:pt x="21849" y="445944"/>
                    <a:pt x="24791" y="468892"/>
                  </a:cubicBezTo>
                  <a:cubicBezTo>
                    <a:pt x="27733" y="491840"/>
                    <a:pt x="24203" y="226464"/>
                    <a:pt x="17730" y="151147"/>
                  </a:cubicBezTo>
                  <a:cubicBezTo>
                    <a:pt x="11258" y="75830"/>
                    <a:pt x="-1099" y="-39499"/>
                    <a:pt x="78" y="134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2" name="フリーフォーム 2141">
              <a:extLst>
                <a:ext uri="{FF2B5EF4-FFF2-40B4-BE49-F238E27FC236}">
                  <a16:creationId xmlns:a16="http://schemas.microsoft.com/office/drawing/2014/main" id="{1CF10ABB-B75B-FBC8-6469-09AB7B4DC421}"/>
                </a:ext>
              </a:extLst>
            </p:cNvPr>
            <p:cNvSpPr/>
            <p:nvPr/>
          </p:nvSpPr>
          <p:spPr>
            <a:xfrm>
              <a:off x="5710903" y="6660647"/>
              <a:ext cx="298376" cy="1832863"/>
            </a:xfrm>
            <a:custGeom>
              <a:avLst/>
              <a:gdLst>
                <a:gd name="connsiteX0" fmla="*/ 214976 w 298376"/>
                <a:gd name="connsiteY0" fmla="*/ 108748 h 1832863"/>
                <a:gd name="connsiteX1" fmla="*/ 37767 w 298376"/>
                <a:gd name="connsiteY1" fmla="*/ 697083 h 1832863"/>
                <a:gd name="connsiteX2" fmla="*/ 9413 w 298376"/>
                <a:gd name="connsiteY2" fmla="*/ 973530 h 1832863"/>
                <a:gd name="connsiteX3" fmla="*/ 144092 w 298376"/>
                <a:gd name="connsiteY3" fmla="*/ 1831223 h 1832863"/>
                <a:gd name="connsiteX4" fmla="*/ 2325 w 298376"/>
                <a:gd name="connsiteY4" fmla="*/ 732525 h 1832863"/>
                <a:gd name="connsiteX5" fmla="*/ 285860 w 298376"/>
                <a:gd name="connsiteY5" fmla="*/ 59130 h 1832863"/>
                <a:gd name="connsiteX6" fmla="*/ 214976 w 298376"/>
                <a:gd name="connsiteY6" fmla="*/ 108748 h 183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376" h="1832863">
                  <a:moveTo>
                    <a:pt x="214976" y="108748"/>
                  </a:moveTo>
                  <a:cubicBezTo>
                    <a:pt x="173627" y="215073"/>
                    <a:pt x="72027" y="552953"/>
                    <a:pt x="37767" y="697083"/>
                  </a:cubicBezTo>
                  <a:cubicBezTo>
                    <a:pt x="3507" y="841213"/>
                    <a:pt x="-8308" y="784507"/>
                    <a:pt x="9413" y="973530"/>
                  </a:cubicBezTo>
                  <a:cubicBezTo>
                    <a:pt x="27134" y="1162553"/>
                    <a:pt x="145273" y="1871390"/>
                    <a:pt x="144092" y="1831223"/>
                  </a:cubicBezTo>
                  <a:cubicBezTo>
                    <a:pt x="142911" y="1791056"/>
                    <a:pt x="-21303" y="1027874"/>
                    <a:pt x="2325" y="732525"/>
                  </a:cubicBezTo>
                  <a:cubicBezTo>
                    <a:pt x="25953" y="437176"/>
                    <a:pt x="244511" y="165455"/>
                    <a:pt x="285860" y="59130"/>
                  </a:cubicBezTo>
                  <a:cubicBezTo>
                    <a:pt x="327209" y="-47195"/>
                    <a:pt x="256325" y="2423"/>
                    <a:pt x="214976" y="1087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3" name="フリーフォーム 2142">
              <a:extLst>
                <a:ext uri="{FF2B5EF4-FFF2-40B4-BE49-F238E27FC236}">
                  <a16:creationId xmlns:a16="http://schemas.microsoft.com/office/drawing/2014/main" id="{84CA5479-46CB-7B29-63DB-104BE0760A3C}"/>
                </a:ext>
              </a:extLst>
            </p:cNvPr>
            <p:cNvSpPr/>
            <p:nvPr/>
          </p:nvSpPr>
          <p:spPr>
            <a:xfrm>
              <a:off x="5042343" y="6805146"/>
              <a:ext cx="528678" cy="753259"/>
            </a:xfrm>
            <a:custGeom>
              <a:avLst/>
              <a:gdLst>
                <a:gd name="connsiteX0" fmla="*/ 522029 w 528678"/>
                <a:gd name="connsiteY0" fmla="*/ 6780 h 753259"/>
                <a:gd name="connsiteX1" fmla="*/ 4578 w 528678"/>
                <a:gd name="connsiteY1" fmla="*/ 743970 h 753259"/>
                <a:gd name="connsiteX2" fmla="*/ 281024 w 528678"/>
                <a:gd name="connsiteY2" fmla="*/ 396640 h 753259"/>
                <a:gd name="connsiteX3" fmla="*/ 522029 w 528678"/>
                <a:gd name="connsiteY3" fmla="*/ 6780 h 75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678" h="753259">
                  <a:moveTo>
                    <a:pt x="522029" y="6780"/>
                  </a:moveTo>
                  <a:cubicBezTo>
                    <a:pt x="475955" y="64668"/>
                    <a:pt x="44745" y="678993"/>
                    <a:pt x="4578" y="743970"/>
                  </a:cubicBezTo>
                  <a:cubicBezTo>
                    <a:pt x="-35590" y="808947"/>
                    <a:pt x="199508" y="515961"/>
                    <a:pt x="281024" y="396640"/>
                  </a:cubicBezTo>
                  <a:cubicBezTo>
                    <a:pt x="362540" y="277319"/>
                    <a:pt x="568103" y="-51108"/>
                    <a:pt x="522029" y="67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4" name="フリーフォーム 2143">
              <a:extLst>
                <a:ext uri="{FF2B5EF4-FFF2-40B4-BE49-F238E27FC236}">
                  <a16:creationId xmlns:a16="http://schemas.microsoft.com/office/drawing/2014/main" id="{3446DC06-F015-8FAF-0BC9-7C0B360585C3}"/>
                </a:ext>
              </a:extLst>
            </p:cNvPr>
            <p:cNvSpPr/>
            <p:nvPr/>
          </p:nvSpPr>
          <p:spPr>
            <a:xfrm>
              <a:off x="6239165" y="11859643"/>
              <a:ext cx="151332" cy="444006"/>
            </a:xfrm>
            <a:custGeom>
              <a:avLst/>
              <a:gdLst>
                <a:gd name="connsiteX0" fmla="*/ 68 w 151332"/>
                <a:gd name="connsiteY0" fmla="*/ 56 h 444006"/>
                <a:gd name="connsiteX1" fmla="*/ 123821 w 151332"/>
                <a:gd name="connsiteY1" fmla="*/ 195999 h 444006"/>
                <a:gd name="connsiteX2" fmla="*/ 137572 w 151332"/>
                <a:gd name="connsiteY2" fmla="*/ 275064 h 444006"/>
                <a:gd name="connsiteX3" fmla="*/ 103196 w 151332"/>
                <a:gd name="connsiteY3" fmla="*/ 443506 h 444006"/>
                <a:gd name="connsiteX4" fmla="*/ 151322 w 151332"/>
                <a:gd name="connsiteY4" fmla="*/ 323190 h 444006"/>
                <a:gd name="connsiteX5" fmla="*/ 106633 w 151332"/>
                <a:gd name="connsiteY5" fmla="*/ 216625 h 444006"/>
                <a:gd name="connsiteX6" fmla="*/ 68 w 151332"/>
                <a:gd name="connsiteY6" fmla="*/ 56 h 44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332" h="444006">
                  <a:moveTo>
                    <a:pt x="68" y="56"/>
                  </a:moveTo>
                  <a:cubicBezTo>
                    <a:pt x="2933" y="-3382"/>
                    <a:pt x="100904" y="150164"/>
                    <a:pt x="123821" y="195999"/>
                  </a:cubicBezTo>
                  <a:cubicBezTo>
                    <a:pt x="146738" y="241834"/>
                    <a:pt x="141009" y="233813"/>
                    <a:pt x="137572" y="275064"/>
                  </a:cubicBezTo>
                  <a:cubicBezTo>
                    <a:pt x="134135" y="316315"/>
                    <a:pt x="100904" y="435485"/>
                    <a:pt x="103196" y="443506"/>
                  </a:cubicBezTo>
                  <a:cubicBezTo>
                    <a:pt x="105488" y="451527"/>
                    <a:pt x="150749" y="361003"/>
                    <a:pt x="151322" y="323190"/>
                  </a:cubicBezTo>
                  <a:cubicBezTo>
                    <a:pt x="151895" y="285377"/>
                    <a:pt x="127831" y="265324"/>
                    <a:pt x="106633" y="216625"/>
                  </a:cubicBezTo>
                  <a:cubicBezTo>
                    <a:pt x="85435" y="167926"/>
                    <a:pt x="-2797" y="3494"/>
                    <a:pt x="68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5" name="フリーフォーム 2144">
              <a:extLst>
                <a:ext uri="{FF2B5EF4-FFF2-40B4-BE49-F238E27FC236}">
                  <a16:creationId xmlns:a16="http://schemas.microsoft.com/office/drawing/2014/main" id="{DF0F821B-9CDA-0FCC-FB64-B3457A771064}"/>
                </a:ext>
              </a:extLst>
            </p:cNvPr>
            <p:cNvSpPr/>
            <p:nvPr/>
          </p:nvSpPr>
          <p:spPr>
            <a:xfrm>
              <a:off x="5752802" y="11910731"/>
              <a:ext cx="131433" cy="386481"/>
            </a:xfrm>
            <a:custGeom>
              <a:avLst/>
              <a:gdLst>
                <a:gd name="connsiteX0" fmla="*/ 1730 w 131433"/>
                <a:gd name="connsiteY0" fmla="*/ 532 h 386481"/>
                <a:gd name="connsiteX1" fmla="*/ 42981 w 131433"/>
                <a:gd name="connsiteY1" fmla="*/ 196475 h 386481"/>
                <a:gd name="connsiteX2" fmla="*/ 128921 w 131433"/>
                <a:gd name="connsiteY2" fmla="*/ 385543 h 386481"/>
                <a:gd name="connsiteX3" fmla="*/ 97983 w 131433"/>
                <a:gd name="connsiteY3" fmla="*/ 258352 h 386481"/>
                <a:gd name="connsiteX4" fmla="*/ 1730 w 131433"/>
                <a:gd name="connsiteY4" fmla="*/ 532 h 38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33" h="386481">
                  <a:moveTo>
                    <a:pt x="1730" y="532"/>
                  </a:moveTo>
                  <a:cubicBezTo>
                    <a:pt x="-7437" y="-9781"/>
                    <a:pt x="21783" y="132307"/>
                    <a:pt x="42981" y="196475"/>
                  </a:cubicBezTo>
                  <a:cubicBezTo>
                    <a:pt x="64179" y="260643"/>
                    <a:pt x="119754" y="375230"/>
                    <a:pt x="128921" y="385543"/>
                  </a:cubicBezTo>
                  <a:cubicBezTo>
                    <a:pt x="138088" y="395856"/>
                    <a:pt x="120900" y="319083"/>
                    <a:pt x="97983" y="258352"/>
                  </a:cubicBezTo>
                  <a:cubicBezTo>
                    <a:pt x="75066" y="197621"/>
                    <a:pt x="10897" y="10845"/>
                    <a:pt x="1730" y="5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6" name="フリーフォーム 2145">
              <a:extLst>
                <a:ext uri="{FF2B5EF4-FFF2-40B4-BE49-F238E27FC236}">
                  <a16:creationId xmlns:a16="http://schemas.microsoft.com/office/drawing/2014/main" id="{838CC156-9885-4D59-3292-6B123D165C20}"/>
                </a:ext>
              </a:extLst>
            </p:cNvPr>
            <p:cNvSpPr/>
            <p:nvPr/>
          </p:nvSpPr>
          <p:spPr>
            <a:xfrm>
              <a:off x="5896589" y="12293182"/>
              <a:ext cx="489978" cy="33938"/>
            </a:xfrm>
            <a:custGeom>
              <a:avLst/>
              <a:gdLst>
                <a:gd name="connsiteX0" fmla="*/ 5736 w 489978"/>
                <a:gd name="connsiteY0" fmla="*/ 3593 h 33938"/>
                <a:gd name="connsiteX1" fmla="*/ 459761 w 489978"/>
                <a:gd name="connsiteY1" fmla="*/ 418 h 33938"/>
                <a:gd name="connsiteX2" fmla="*/ 428011 w 489978"/>
                <a:gd name="connsiteY2" fmla="*/ 3593 h 33938"/>
                <a:gd name="connsiteX3" fmla="*/ 269261 w 489978"/>
                <a:gd name="connsiteY3" fmla="*/ 28993 h 33938"/>
                <a:gd name="connsiteX4" fmla="*/ 374036 w 489978"/>
                <a:gd name="connsiteY4" fmla="*/ 32168 h 33938"/>
                <a:gd name="connsiteX5" fmla="*/ 212111 w 489978"/>
                <a:gd name="connsiteY5" fmla="*/ 32168 h 33938"/>
                <a:gd name="connsiteX6" fmla="*/ 5736 w 489978"/>
                <a:gd name="connsiteY6" fmla="*/ 3593 h 3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978" h="33938">
                  <a:moveTo>
                    <a:pt x="5736" y="3593"/>
                  </a:moveTo>
                  <a:cubicBezTo>
                    <a:pt x="47011" y="-1699"/>
                    <a:pt x="389382" y="418"/>
                    <a:pt x="459761" y="418"/>
                  </a:cubicBezTo>
                  <a:cubicBezTo>
                    <a:pt x="530140" y="418"/>
                    <a:pt x="459761" y="-1169"/>
                    <a:pt x="428011" y="3593"/>
                  </a:cubicBezTo>
                  <a:cubicBezTo>
                    <a:pt x="396261" y="8355"/>
                    <a:pt x="278257" y="24231"/>
                    <a:pt x="269261" y="28993"/>
                  </a:cubicBezTo>
                  <a:cubicBezTo>
                    <a:pt x="260265" y="33755"/>
                    <a:pt x="383561" y="31639"/>
                    <a:pt x="374036" y="32168"/>
                  </a:cubicBezTo>
                  <a:cubicBezTo>
                    <a:pt x="364511" y="32697"/>
                    <a:pt x="266615" y="35872"/>
                    <a:pt x="212111" y="32168"/>
                  </a:cubicBezTo>
                  <a:cubicBezTo>
                    <a:pt x="157607" y="28464"/>
                    <a:pt x="-35539" y="8885"/>
                    <a:pt x="5736" y="35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7" name="フリーフォーム 2146">
              <a:extLst>
                <a:ext uri="{FF2B5EF4-FFF2-40B4-BE49-F238E27FC236}">
                  <a16:creationId xmlns:a16="http://schemas.microsoft.com/office/drawing/2014/main" id="{F8BF21DA-9966-0772-328E-387CC43868AB}"/>
                </a:ext>
              </a:extLst>
            </p:cNvPr>
            <p:cNvSpPr/>
            <p:nvPr/>
          </p:nvSpPr>
          <p:spPr>
            <a:xfrm>
              <a:off x="5854646" y="12293409"/>
              <a:ext cx="537928" cy="223404"/>
            </a:xfrm>
            <a:custGeom>
              <a:avLst/>
              <a:gdLst>
                <a:gd name="connsiteX0" fmla="*/ 54 w 537928"/>
                <a:gd name="connsiteY0" fmla="*/ 19241 h 223404"/>
                <a:gd name="connsiteX1" fmla="*/ 34979 w 537928"/>
                <a:gd name="connsiteY1" fmla="*/ 73216 h 223404"/>
                <a:gd name="connsiteX2" fmla="*/ 15929 w 537928"/>
                <a:gd name="connsiteY2" fmla="*/ 168466 h 223404"/>
                <a:gd name="connsiteX3" fmla="*/ 88954 w 537928"/>
                <a:gd name="connsiteY3" fmla="*/ 219266 h 223404"/>
                <a:gd name="connsiteX4" fmla="*/ 69904 w 537928"/>
                <a:gd name="connsiteY4" fmla="*/ 203391 h 223404"/>
                <a:gd name="connsiteX5" fmla="*/ 381054 w 537928"/>
                <a:gd name="connsiteY5" fmla="*/ 222441 h 223404"/>
                <a:gd name="connsiteX6" fmla="*/ 533454 w 537928"/>
                <a:gd name="connsiteY6" fmla="*/ 216091 h 223404"/>
                <a:gd name="connsiteX7" fmla="*/ 498529 w 537928"/>
                <a:gd name="connsiteY7" fmla="*/ 177991 h 223404"/>
                <a:gd name="connsiteX8" fmla="*/ 511229 w 537928"/>
                <a:gd name="connsiteY8" fmla="*/ 63691 h 223404"/>
                <a:gd name="connsiteX9" fmla="*/ 492179 w 537928"/>
                <a:gd name="connsiteY9" fmla="*/ 191 h 223404"/>
                <a:gd name="connsiteX10" fmla="*/ 489004 w 537928"/>
                <a:gd name="connsiteY10" fmla="*/ 82741 h 223404"/>
                <a:gd name="connsiteX11" fmla="*/ 495354 w 537928"/>
                <a:gd name="connsiteY11" fmla="*/ 187516 h 223404"/>
                <a:gd name="connsiteX12" fmla="*/ 441379 w 537928"/>
                <a:gd name="connsiteY12" fmla="*/ 203391 h 223404"/>
                <a:gd name="connsiteX13" fmla="*/ 69904 w 537928"/>
                <a:gd name="connsiteY13" fmla="*/ 190691 h 223404"/>
                <a:gd name="connsiteX14" fmla="*/ 44504 w 537928"/>
                <a:gd name="connsiteY14" fmla="*/ 168466 h 223404"/>
                <a:gd name="connsiteX15" fmla="*/ 54 w 537928"/>
                <a:gd name="connsiteY15" fmla="*/ 19241 h 22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7928" h="223404">
                  <a:moveTo>
                    <a:pt x="54" y="19241"/>
                  </a:moveTo>
                  <a:cubicBezTo>
                    <a:pt x="-1534" y="3366"/>
                    <a:pt x="32333" y="48345"/>
                    <a:pt x="34979" y="73216"/>
                  </a:cubicBezTo>
                  <a:cubicBezTo>
                    <a:pt x="37625" y="98087"/>
                    <a:pt x="6933" y="144124"/>
                    <a:pt x="15929" y="168466"/>
                  </a:cubicBezTo>
                  <a:cubicBezTo>
                    <a:pt x="24925" y="192808"/>
                    <a:pt x="88954" y="219266"/>
                    <a:pt x="88954" y="219266"/>
                  </a:cubicBezTo>
                  <a:cubicBezTo>
                    <a:pt x="97950" y="225087"/>
                    <a:pt x="21221" y="202862"/>
                    <a:pt x="69904" y="203391"/>
                  </a:cubicBezTo>
                  <a:cubicBezTo>
                    <a:pt x="118587" y="203920"/>
                    <a:pt x="303796" y="220324"/>
                    <a:pt x="381054" y="222441"/>
                  </a:cubicBezTo>
                  <a:cubicBezTo>
                    <a:pt x="458312" y="224558"/>
                    <a:pt x="513875" y="223499"/>
                    <a:pt x="533454" y="216091"/>
                  </a:cubicBezTo>
                  <a:cubicBezTo>
                    <a:pt x="553033" y="208683"/>
                    <a:pt x="502233" y="203391"/>
                    <a:pt x="498529" y="177991"/>
                  </a:cubicBezTo>
                  <a:cubicBezTo>
                    <a:pt x="494825" y="152591"/>
                    <a:pt x="512287" y="93324"/>
                    <a:pt x="511229" y="63691"/>
                  </a:cubicBezTo>
                  <a:cubicBezTo>
                    <a:pt x="510171" y="34058"/>
                    <a:pt x="495883" y="-2984"/>
                    <a:pt x="492179" y="191"/>
                  </a:cubicBezTo>
                  <a:cubicBezTo>
                    <a:pt x="488475" y="3366"/>
                    <a:pt x="488475" y="51520"/>
                    <a:pt x="489004" y="82741"/>
                  </a:cubicBezTo>
                  <a:cubicBezTo>
                    <a:pt x="489533" y="113962"/>
                    <a:pt x="503291" y="167408"/>
                    <a:pt x="495354" y="187516"/>
                  </a:cubicBezTo>
                  <a:cubicBezTo>
                    <a:pt x="487417" y="207624"/>
                    <a:pt x="512287" y="202862"/>
                    <a:pt x="441379" y="203391"/>
                  </a:cubicBezTo>
                  <a:cubicBezTo>
                    <a:pt x="370471" y="203920"/>
                    <a:pt x="136050" y="196512"/>
                    <a:pt x="69904" y="190691"/>
                  </a:cubicBezTo>
                  <a:cubicBezTo>
                    <a:pt x="3758" y="184870"/>
                    <a:pt x="49796" y="191749"/>
                    <a:pt x="44504" y="168466"/>
                  </a:cubicBezTo>
                  <a:cubicBezTo>
                    <a:pt x="39212" y="145183"/>
                    <a:pt x="1642" y="35116"/>
                    <a:pt x="54" y="19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8" name="フリーフォーム 2147">
              <a:extLst>
                <a:ext uri="{FF2B5EF4-FFF2-40B4-BE49-F238E27FC236}">
                  <a16:creationId xmlns:a16="http://schemas.microsoft.com/office/drawing/2014/main" id="{54E5F3BE-5D47-32FC-0D00-4C2CA7DCD542}"/>
                </a:ext>
              </a:extLst>
            </p:cNvPr>
            <p:cNvSpPr/>
            <p:nvPr/>
          </p:nvSpPr>
          <p:spPr>
            <a:xfrm>
              <a:off x="5904984" y="12318996"/>
              <a:ext cx="439786" cy="51972"/>
            </a:xfrm>
            <a:custGeom>
              <a:avLst/>
              <a:gdLst>
                <a:gd name="connsiteX0" fmla="*/ 516 w 439786"/>
                <a:gd name="connsiteY0" fmla="*/ 15879 h 51972"/>
                <a:gd name="connsiteX1" fmla="*/ 257691 w 439786"/>
                <a:gd name="connsiteY1" fmla="*/ 44454 h 51972"/>
                <a:gd name="connsiteX2" fmla="*/ 438666 w 439786"/>
                <a:gd name="connsiteY2" fmla="*/ 4 h 51972"/>
                <a:gd name="connsiteX3" fmla="*/ 327541 w 439786"/>
                <a:gd name="connsiteY3" fmla="*/ 47629 h 51972"/>
                <a:gd name="connsiteX4" fmla="*/ 194191 w 439786"/>
                <a:gd name="connsiteY4" fmla="*/ 47629 h 51972"/>
                <a:gd name="connsiteX5" fmla="*/ 516 w 439786"/>
                <a:gd name="connsiteY5" fmla="*/ 15879 h 5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786" h="51972">
                  <a:moveTo>
                    <a:pt x="516" y="15879"/>
                  </a:moveTo>
                  <a:cubicBezTo>
                    <a:pt x="11099" y="15350"/>
                    <a:pt x="184666" y="47100"/>
                    <a:pt x="257691" y="44454"/>
                  </a:cubicBezTo>
                  <a:cubicBezTo>
                    <a:pt x="330716" y="41808"/>
                    <a:pt x="427024" y="-525"/>
                    <a:pt x="438666" y="4"/>
                  </a:cubicBezTo>
                  <a:cubicBezTo>
                    <a:pt x="450308" y="533"/>
                    <a:pt x="368287" y="39692"/>
                    <a:pt x="327541" y="47629"/>
                  </a:cubicBezTo>
                  <a:cubicBezTo>
                    <a:pt x="286795" y="55566"/>
                    <a:pt x="243403" y="50804"/>
                    <a:pt x="194191" y="47629"/>
                  </a:cubicBezTo>
                  <a:cubicBezTo>
                    <a:pt x="144979" y="44454"/>
                    <a:pt x="-10067" y="16408"/>
                    <a:pt x="516" y="158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9" name="フリーフォーム 2148">
              <a:extLst>
                <a:ext uri="{FF2B5EF4-FFF2-40B4-BE49-F238E27FC236}">
                  <a16:creationId xmlns:a16="http://schemas.microsoft.com/office/drawing/2014/main" id="{BF407B50-BC8C-6496-A924-ED8D743A758E}"/>
                </a:ext>
              </a:extLst>
            </p:cNvPr>
            <p:cNvSpPr/>
            <p:nvPr/>
          </p:nvSpPr>
          <p:spPr>
            <a:xfrm>
              <a:off x="5983511" y="11965614"/>
              <a:ext cx="99903" cy="175692"/>
            </a:xfrm>
            <a:custGeom>
              <a:avLst/>
              <a:gdLst>
                <a:gd name="connsiteX0" fmla="*/ 99789 w 99903"/>
                <a:gd name="connsiteY0" fmla="*/ 961 h 175692"/>
                <a:gd name="connsiteX1" fmla="*/ 4539 w 99903"/>
                <a:gd name="connsiteY1" fmla="*/ 172411 h 175692"/>
                <a:gd name="connsiteX2" fmla="*/ 23589 w 99903"/>
                <a:gd name="connsiteY2" fmla="*/ 105736 h 175692"/>
                <a:gd name="connsiteX3" fmla="*/ 99789 w 99903"/>
                <a:gd name="connsiteY3" fmla="*/ 961 h 17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03" h="175692">
                  <a:moveTo>
                    <a:pt x="99789" y="961"/>
                  </a:moveTo>
                  <a:cubicBezTo>
                    <a:pt x="96614" y="12074"/>
                    <a:pt x="17239" y="154949"/>
                    <a:pt x="4539" y="172411"/>
                  </a:cubicBezTo>
                  <a:cubicBezTo>
                    <a:pt x="-8161" y="189874"/>
                    <a:pt x="8243" y="133253"/>
                    <a:pt x="23589" y="105736"/>
                  </a:cubicBezTo>
                  <a:cubicBezTo>
                    <a:pt x="38935" y="78219"/>
                    <a:pt x="102964" y="-10152"/>
                    <a:pt x="99789" y="9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0" name="フリーフォーム 2149">
              <a:extLst>
                <a:ext uri="{FF2B5EF4-FFF2-40B4-BE49-F238E27FC236}">
                  <a16:creationId xmlns:a16="http://schemas.microsoft.com/office/drawing/2014/main" id="{053C7681-3EC8-E48D-3C6B-B2371782FA83}"/>
                </a:ext>
              </a:extLst>
            </p:cNvPr>
            <p:cNvSpPr/>
            <p:nvPr/>
          </p:nvSpPr>
          <p:spPr>
            <a:xfrm>
              <a:off x="6235700" y="11950562"/>
              <a:ext cx="110537" cy="302021"/>
            </a:xfrm>
            <a:custGeom>
              <a:avLst/>
              <a:gdLst>
                <a:gd name="connsiteX0" fmla="*/ 0 w 110537"/>
                <a:gd name="connsiteY0" fmla="*/ 138 h 302021"/>
                <a:gd name="connsiteX1" fmla="*/ 107950 w 110537"/>
                <a:gd name="connsiteY1" fmla="*/ 165238 h 302021"/>
                <a:gd name="connsiteX2" fmla="*/ 79375 w 110537"/>
                <a:gd name="connsiteY2" fmla="*/ 301763 h 302021"/>
                <a:gd name="connsiteX3" fmla="*/ 107950 w 110537"/>
                <a:gd name="connsiteY3" fmla="*/ 193813 h 302021"/>
                <a:gd name="connsiteX4" fmla="*/ 0 w 110537"/>
                <a:gd name="connsiteY4" fmla="*/ 138 h 30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537" h="302021">
                  <a:moveTo>
                    <a:pt x="0" y="138"/>
                  </a:moveTo>
                  <a:cubicBezTo>
                    <a:pt x="0" y="-4624"/>
                    <a:pt x="94721" y="114967"/>
                    <a:pt x="107950" y="165238"/>
                  </a:cubicBezTo>
                  <a:cubicBezTo>
                    <a:pt x="121179" y="215509"/>
                    <a:pt x="79375" y="297001"/>
                    <a:pt x="79375" y="301763"/>
                  </a:cubicBezTo>
                  <a:cubicBezTo>
                    <a:pt x="79375" y="306525"/>
                    <a:pt x="117475" y="244613"/>
                    <a:pt x="107950" y="193813"/>
                  </a:cubicBezTo>
                  <a:cubicBezTo>
                    <a:pt x="98425" y="143013"/>
                    <a:pt x="0" y="4900"/>
                    <a:pt x="0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1" name="フリーフォーム 2150">
              <a:extLst>
                <a:ext uri="{FF2B5EF4-FFF2-40B4-BE49-F238E27FC236}">
                  <a16:creationId xmlns:a16="http://schemas.microsoft.com/office/drawing/2014/main" id="{D1200334-CFED-187F-021E-70A53F70D629}"/>
                </a:ext>
              </a:extLst>
            </p:cNvPr>
            <p:cNvSpPr/>
            <p:nvPr/>
          </p:nvSpPr>
          <p:spPr>
            <a:xfrm>
              <a:off x="5644530" y="11941127"/>
              <a:ext cx="225657" cy="389643"/>
            </a:xfrm>
            <a:custGeom>
              <a:avLst/>
              <a:gdLst>
                <a:gd name="connsiteX0" fmla="*/ 118095 w 225657"/>
                <a:gd name="connsiteY0" fmla="*/ 48 h 389643"/>
                <a:gd name="connsiteX1" fmla="*/ 13320 w 225657"/>
                <a:gd name="connsiteY1" fmla="*/ 155623 h 389643"/>
                <a:gd name="connsiteX2" fmla="*/ 6970 w 225657"/>
                <a:gd name="connsiteY2" fmla="*/ 304848 h 389643"/>
                <a:gd name="connsiteX3" fmla="*/ 64120 w 225657"/>
                <a:gd name="connsiteY3" fmla="*/ 352473 h 389643"/>
                <a:gd name="connsiteX4" fmla="*/ 200645 w 225657"/>
                <a:gd name="connsiteY4" fmla="*/ 377873 h 389643"/>
                <a:gd name="connsiteX5" fmla="*/ 213345 w 225657"/>
                <a:gd name="connsiteY5" fmla="*/ 387398 h 389643"/>
                <a:gd name="connsiteX6" fmla="*/ 67295 w 225657"/>
                <a:gd name="connsiteY6" fmla="*/ 336598 h 389643"/>
                <a:gd name="connsiteX7" fmla="*/ 32370 w 225657"/>
                <a:gd name="connsiteY7" fmla="*/ 311198 h 389643"/>
                <a:gd name="connsiteX8" fmla="*/ 19670 w 225657"/>
                <a:gd name="connsiteY8" fmla="*/ 171498 h 389643"/>
                <a:gd name="connsiteX9" fmla="*/ 118095 w 225657"/>
                <a:gd name="connsiteY9" fmla="*/ 48 h 38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57" h="389643">
                  <a:moveTo>
                    <a:pt x="118095" y="48"/>
                  </a:moveTo>
                  <a:cubicBezTo>
                    <a:pt x="117037" y="-2598"/>
                    <a:pt x="31841" y="104823"/>
                    <a:pt x="13320" y="155623"/>
                  </a:cubicBezTo>
                  <a:cubicBezTo>
                    <a:pt x="-5201" y="206423"/>
                    <a:pt x="-1497" y="272040"/>
                    <a:pt x="6970" y="304848"/>
                  </a:cubicBezTo>
                  <a:cubicBezTo>
                    <a:pt x="15437" y="337656"/>
                    <a:pt x="31841" y="340302"/>
                    <a:pt x="64120" y="352473"/>
                  </a:cubicBezTo>
                  <a:cubicBezTo>
                    <a:pt x="96399" y="364644"/>
                    <a:pt x="200645" y="377873"/>
                    <a:pt x="200645" y="377873"/>
                  </a:cubicBezTo>
                  <a:cubicBezTo>
                    <a:pt x="225516" y="383694"/>
                    <a:pt x="235570" y="394277"/>
                    <a:pt x="213345" y="387398"/>
                  </a:cubicBezTo>
                  <a:cubicBezTo>
                    <a:pt x="191120" y="380519"/>
                    <a:pt x="97457" y="349298"/>
                    <a:pt x="67295" y="336598"/>
                  </a:cubicBezTo>
                  <a:cubicBezTo>
                    <a:pt x="37132" y="323898"/>
                    <a:pt x="40307" y="338714"/>
                    <a:pt x="32370" y="311198"/>
                  </a:cubicBezTo>
                  <a:cubicBezTo>
                    <a:pt x="24433" y="283682"/>
                    <a:pt x="9616" y="219652"/>
                    <a:pt x="19670" y="171498"/>
                  </a:cubicBezTo>
                  <a:cubicBezTo>
                    <a:pt x="29724" y="123344"/>
                    <a:pt x="119153" y="2694"/>
                    <a:pt x="118095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2" name="フリーフォーム 2151">
              <a:extLst>
                <a:ext uri="{FF2B5EF4-FFF2-40B4-BE49-F238E27FC236}">
                  <a16:creationId xmlns:a16="http://schemas.microsoft.com/office/drawing/2014/main" id="{5319CD7E-E096-2505-2249-70B94BFFAF69}"/>
                </a:ext>
              </a:extLst>
            </p:cNvPr>
            <p:cNvSpPr/>
            <p:nvPr/>
          </p:nvSpPr>
          <p:spPr>
            <a:xfrm>
              <a:off x="5629312" y="12217390"/>
              <a:ext cx="248015" cy="168385"/>
            </a:xfrm>
            <a:custGeom>
              <a:avLst/>
              <a:gdLst>
                <a:gd name="connsiteX0" fmla="*/ 3138 w 248015"/>
                <a:gd name="connsiteY0" fmla="*/ 10 h 168385"/>
                <a:gd name="connsiteX1" fmla="*/ 12663 w 248015"/>
                <a:gd name="connsiteY1" fmla="*/ 104785 h 168385"/>
                <a:gd name="connsiteX2" fmla="*/ 104738 w 248015"/>
                <a:gd name="connsiteY2" fmla="*/ 146060 h 168385"/>
                <a:gd name="connsiteX3" fmla="*/ 247613 w 248015"/>
                <a:gd name="connsiteY3" fmla="*/ 168285 h 168385"/>
                <a:gd name="connsiteX4" fmla="*/ 57113 w 248015"/>
                <a:gd name="connsiteY4" fmla="*/ 152410 h 168385"/>
                <a:gd name="connsiteX5" fmla="*/ 34888 w 248015"/>
                <a:gd name="connsiteY5" fmla="*/ 111135 h 168385"/>
                <a:gd name="connsiteX6" fmla="*/ 3138 w 248015"/>
                <a:gd name="connsiteY6" fmla="*/ 10 h 16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015" h="168385">
                  <a:moveTo>
                    <a:pt x="3138" y="10"/>
                  </a:moveTo>
                  <a:cubicBezTo>
                    <a:pt x="-566" y="-1048"/>
                    <a:pt x="-4270" y="80443"/>
                    <a:pt x="12663" y="104785"/>
                  </a:cubicBezTo>
                  <a:cubicBezTo>
                    <a:pt x="29596" y="129127"/>
                    <a:pt x="65580" y="135477"/>
                    <a:pt x="104738" y="146060"/>
                  </a:cubicBezTo>
                  <a:cubicBezTo>
                    <a:pt x="143896" y="156643"/>
                    <a:pt x="255550" y="167227"/>
                    <a:pt x="247613" y="168285"/>
                  </a:cubicBezTo>
                  <a:cubicBezTo>
                    <a:pt x="239676" y="169343"/>
                    <a:pt x="92567" y="161935"/>
                    <a:pt x="57113" y="152410"/>
                  </a:cubicBezTo>
                  <a:cubicBezTo>
                    <a:pt x="21659" y="142885"/>
                    <a:pt x="40709" y="133360"/>
                    <a:pt x="34888" y="111135"/>
                  </a:cubicBezTo>
                  <a:cubicBezTo>
                    <a:pt x="29067" y="88910"/>
                    <a:pt x="6842" y="1068"/>
                    <a:pt x="3138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3" name="フリーフォーム 2152">
              <a:extLst>
                <a:ext uri="{FF2B5EF4-FFF2-40B4-BE49-F238E27FC236}">
                  <a16:creationId xmlns:a16="http://schemas.microsoft.com/office/drawing/2014/main" id="{F3DBB5A7-BAA9-9B0F-756A-D1175D9EF8A0}"/>
                </a:ext>
              </a:extLst>
            </p:cNvPr>
            <p:cNvSpPr/>
            <p:nvPr/>
          </p:nvSpPr>
          <p:spPr>
            <a:xfrm>
              <a:off x="5683042" y="11760081"/>
              <a:ext cx="99076" cy="155920"/>
            </a:xfrm>
            <a:custGeom>
              <a:avLst/>
              <a:gdLst>
                <a:gd name="connsiteX0" fmla="*/ 41483 w 99076"/>
                <a:gd name="connsiteY0" fmla="*/ 119 h 155920"/>
                <a:gd name="connsiteX1" fmla="*/ 208 w 99076"/>
                <a:gd name="connsiteY1" fmla="*/ 76319 h 155920"/>
                <a:gd name="connsiteX2" fmla="*/ 28783 w 99076"/>
                <a:gd name="connsiteY2" fmla="*/ 111244 h 155920"/>
                <a:gd name="connsiteX3" fmla="*/ 98633 w 99076"/>
                <a:gd name="connsiteY3" fmla="*/ 155694 h 155920"/>
                <a:gd name="connsiteX4" fmla="*/ 57358 w 99076"/>
                <a:gd name="connsiteY4" fmla="*/ 127119 h 155920"/>
                <a:gd name="connsiteX5" fmla="*/ 31958 w 99076"/>
                <a:gd name="connsiteY5" fmla="*/ 95369 h 155920"/>
                <a:gd name="connsiteX6" fmla="*/ 41483 w 99076"/>
                <a:gd name="connsiteY6" fmla="*/ 119 h 15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76" h="155920">
                  <a:moveTo>
                    <a:pt x="41483" y="119"/>
                  </a:moveTo>
                  <a:cubicBezTo>
                    <a:pt x="36191" y="-3056"/>
                    <a:pt x="2325" y="57798"/>
                    <a:pt x="208" y="76319"/>
                  </a:cubicBezTo>
                  <a:cubicBezTo>
                    <a:pt x="-1909" y="94840"/>
                    <a:pt x="12379" y="98015"/>
                    <a:pt x="28783" y="111244"/>
                  </a:cubicBezTo>
                  <a:cubicBezTo>
                    <a:pt x="45187" y="124473"/>
                    <a:pt x="93871" y="153048"/>
                    <a:pt x="98633" y="155694"/>
                  </a:cubicBezTo>
                  <a:cubicBezTo>
                    <a:pt x="103395" y="158340"/>
                    <a:pt x="68470" y="137173"/>
                    <a:pt x="57358" y="127119"/>
                  </a:cubicBezTo>
                  <a:cubicBezTo>
                    <a:pt x="46246" y="117065"/>
                    <a:pt x="34075" y="111773"/>
                    <a:pt x="31958" y="95369"/>
                  </a:cubicBezTo>
                  <a:cubicBezTo>
                    <a:pt x="29841" y="78965"/>
                    <a:pt x="46775" y="3294"/>
                    <a:pt x="41483" y="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4" name="フリーフォーム 2153">
              <a:extLst>
                <a:ext uri="{FF2B5EF4-FFF2-40B4-BE49-F238E27FC236}">
                  <a16:creationId xmlns:a16="http://schemas.microsoft.com/office/drawing/2014/main" id="{CB2CF3A7-8B2B-6A17-7253-C50EEC22CA6F}"/>
                </a:ext>
              </a:extLst>
            </p:cNvPr>
            <p:cNvSpPr/>
            <p:nvPr/>
          </p:nvSpPr>
          <p:spPr>
            <a:xfrm>
              <a:off x="5535164" y="11861435"/>
              <a:ext cx="271962" cy="246464"/>
            </a:xfrm>
            <a:custGeom>
              <a:avLst/>
              <a:gdLst>
                <a:gd name="connsiteX0" fmla="*/ 271911 w 271962"/>
                <a:gd name="connsiteY0" fmla="*/ 35290 h 246464"/>
                <a:gd name="connsiteX1" fmla="*/ 221111 w 271962"/>
                <a:gd name="connsiteY1" fmla="*/ 365 h 246464"/>
                <a:gd name="connsiteX2" fmla="*/ 170311 w 271962"/>
                <a:gd name="connsiteY2" fmla="*/ 60690 h 246464"/>
                <a:gd name="connsiteX3" fmla="*/ 103636 w 271962"/>
                <a:gd name="connsiteY3" fmla="*/ 146415 h 246464"/>
                <a:gd name="connsiteX4" fmla="*/ 2036 w 271962"/>
                <a:gd name="connsiteY4" fmla="*/ 235315 h 246464"/>
                <a:gd name="connsiteX5" fmla="*/ 49661 w 271962"/>
                <a:gd name="connsiteY5" fmla="*/ 222615 h 246464"/>
                <a:gd name="connsiteX6" fmla="*/ 211586 w 271962"/>
                <a:gd name="connsiteY6" fmla="*/ 32115 h 246464"/>
                <a:gd name="connsiteX7" fmla="*/ 271911 w 271962"/>
                <a:gd name="connsiteY7" fmla="*/ 35290 h 24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962" h="246464">
                  <a:moveTo>
                    <a:pt x="271911" y="35290"/>
                  </a:moveTo>
                  <a:cubicBezTo>
                    <a:pt x="273498" y="29998"/>
                    <a:pt x="238044" y="-3868"/>
                    <a:pt x="221111" y="365"/>
                  </a:cubicBezTo>
                  <a:cubicBezTo>
                    <a:pt x="204178" y="4598"/>
                    <a:pt x="189890" y="36348"/>
                    <a:pt x="170311" y="60690"/>
                  </a:cubicBezTo>
                  <a:cubicBezTo>
                    <a:pt x="150732" y="85032"/>
                    <a:pt x="131682" y="117311"/>
                    <a:pt x="103636" y="146415"/>
                  </a:cubicBezTo>
                  <a:cubicBezTo>
                    <a:pt x="75590" y="175519"/>
                    <a:pt x="11032" y="222615"/>
                    <a:pt x="2036" y="235315"/>
                  </a:cubicBezTo>
                  <a:cubicBezTo>
                    <a:pt x="-6960" y="248015"/>
                    <a:pt x="14736" y="256482"/>
                    <a:pt x="49661" y="222615"/>
                  </a:cubicBezTo>
                  <a:cubicBezTo>
                    <a:pt x="84586" y="188748"/>
                    <a:pt x="178248" y="64923"/>
                    <a:pt x="211586" y="32115"/>
                  </a:cubicBezTo>
                  <a:cubicBezTo>
                    <a:pt x="244923" y="-693"/>
                    <a:pt x="270324" y="40582"/>
                    <a:pt x="271911" y="35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5" name="フリーフォーム 2154">
              <a:extLst>
                <a:ext uri="{FF2B5EF4-FFF2-40B4-BE49-F238E27FC236}">
                  <a16:creationId xmlns:a16="http://schemas.microsoft.com/office/drawing/2014/main" id="{AB9D436B-3310-9D01-17D0-D043928B914A}"/>
                </a:ext>
              </a:extLst>
            </p:cNvPr>
            <p:cNvSpPr/>
            <p:nvPr/>
          </p:nvSpPr>
          <p:spPr>
            <a:xfrm>
              <a:off x="5702178" y="12112345"/>
              <a:ext cx="69994" cy="143227"/>
            </a:xfrm>
            <a:custGeom>
              <a:avLst/>
              <a:gdLst>
                <a:gd name="connsiteX0" fmla="*/ 69972 w 69994"/>
                <a:gd name="connsiteY0" fmla="*/ 280 h 143227"/>
                <a:gd name="connsiteX1" fmla="*/ 22347 w 69994"/>
                <a:gd name="connsiteY1" fmla="*/ 51080 h 143227"/>
                <a:gd name="connsiteX2" fmla="*/ 122 w 69994"/>
                <a:gd name="connsiteY2" fmla="*/ 143155 h 143227"/>
                <a:gd name="connsiteX3" fmla="*/ 15997 w 69994"/>
                <a:gd name="connsiteY3" fmla="*/ 35205 h 143227"/>
                <a:gd name="connsiteX4" fmla="*/ 69972 w 69994"/>
                <a:gd name="connsiteY4" fmla="*/ 280 h 14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4" h="143227">
                  <a:moveTo>
                    <a:pt x="69972" y="280"/>
                  </a:moveTo>
                  <a:cubicBezTo>
                    <a:pt x="71030" y="2926"/>
                    <a:pt x="33989" y="27267"/>
                    <a:pt x="22347" y="51080"/>
                  </a:cubicBezTo>
                  <a:cubicBezTo>
                    <a:pt x="10705" y="74893"/>
                    <a:pt x="1180" y="145801"/>
                    <a:pt x="122" y="143155"/>
                  </a:cubicBezTo>
                  <a:cubicBezTo>
                    <a:pt x="-936" y="140509"/>
                    <a:pt x="4884" y="56372"/>
                    <a:pt x="15997" y="35205"/>
                  </a:cubicBezTo>
                  <a:cubicBezTo>
                    <a:pt x="27109" y="14038"/>
                    <a:pt x="68914" y="-2366"/>
                    <a:pt x="69972" y="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8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スーツ姿の凛々しさをアピールするには、身体の「ココ」の部分が重要です | MEN'S EX ONLINE |" hidden="1">
            <a:extLst>
              <a:ext uri="{FF2B5EF4-FFF2-40B4-BE49-F238E27FC236}">
                <a16:creationId xmlns:a16="http://schemas.microsoft.com/office/drawing/2014/main" id="{10467DA2-03EB-EE5A-2EAC-6024952BD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4" t="5157" r="32624" b="4211"/>
          <a:stretch/>
        </p:blipFill>
        <p:spPr bwMode="auto">
          <a:xfrm>
            <a:off x="2694448" y="0"/>
            <a:ext cx="4361688" cy="127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43D43CA-9136-3C25-1480-E7AD632F7115}"/>
              </a:ext>
            </a:extLst>
          </p:cNvPr>
          <p:cNvGrpSpPr/>
          <p:nvPr/>
        </p:nvGrpSpPr>
        <p:grpSpPr>
          <a:xfrm>
            <a:off x="3496215" y="-78295"/>
            <a:ext cx="1748786" cy="1768135"/>
            <a:chOff x="2284099" y="176230"/>
            <a:chExt cx="2915340" cy="3180422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8F5FD3FF-0981-9C03-4C30-35EE1093C492}"/>
                </a:ext>
              </a:extLst>
            </p:cNvPr>
            <p:cNvGrpSpPr/>
            <p:nvPr/>
          </p:nvGrpSpPr>
          <p:grpSpPr>
            <a:xfrm rot="20611682">
              <a:off x="3358103" y="1504463"/>
              <a:ext cx="995491" cy="831271"/>
              <a:chOff x="3341786" y="1371160"/>
              <a:chExt cx="995491" cy="831271"/>
            </a:xfrm>
          </p:grpSpPr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1894008F-A038-32EF-DA64-FF717DE9ECA3}"/>
                  </a:ext>
                </a:extLst>
              </p:cNvPr>
              <p:cNvSpPr/>
              <p:nvPr/>
            </p:nvSpPr>
            <p:spPr>
              <a:xfrm rot="5200873">
                <a:off x="3336171" y="1447066"/>
                <a:ext cx="778607" cy="626795"/>
              </a:xfrm>
              <a:custGeom>
                <a:avLst/>
                <a:gdLst>
                  <a:gd name="connsiteX0" fmla="*/ 7177 w 778607"/>
                  <a:gd name="connsiteY0" fmla="*/ 625286 h 626795"/>
                  <a:gd name="connsiteX1" fmla="*/ 57053 w 778607"/>
                  <a:gd name="connsiteY1" fmla="*/ 385880 h 626795"/>
                  <a:gd name="connsiteX2" fmla="*/ 359637 w 778607"/>
                  <a:gd name="connsiteY2" fmla="*/ 106572 h 626795"/>
                  <a:gd name="connsiteX3" fmla="*/ 180082 w 778607"/>
                  <a:gd name="connsiteY3" fmla="*/ 289452 h 626795"/>
                  <a:gd name="connsiteX4" fmla="*/ 482665 w 778607"/>
                  <a:gd name="connsiteY4" fmla="*/ 63346 h 626795"/>
                  <a:gd name="connsiteX5" fmla="*/ 632294 w 778607"/>
                  <a:gd name="connsiteY5" fmla="*/ 40070 h 626795"/>
                  <a:gd name="connsiteX6" fmla="*/ 778598 w 778607"/>
                  <a:gd name="connsiteY6" fmla="*/ 50045 h 626795"/>
                  <a:gd name="connsiteX7" fmla="*/ 638944 w 778607"/>
                  <a:gd name="connsiteY7" fmla="*/ 169 h 626795"/>
                  <a:gd name="connsiteX8" fmla="*/ 492640 w 778607"/>
                  <a:gd name="connsiteY8" fmla="*/ 69996 h 626795"/>
                  <a:gd name="connsiteX9" fmla="*/ 150156 w 778607"/>
                  <a:gd name="connsiteY9" fmla="*/ 269501 h 626795"/>
                  <a:gd name="connsiteX10" fmla="*/ 7177 w 778607"/>
                  <a:gd name="connsiteY10" fmla="*/ 625286 h 62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607" h="626795">
                    <a:moveTo>
                      <a:pt x="7177" y="625286"/>
                    </a:moveTo>
                    <a:cubicBezTo>
                      <a:pt x="-8340" y="644682"/>
                      <a:pt x="-1690" y="472332"/>
                      <a:pt x="57053" y="385880"/>
                    </a:cubicBezTo>
                    <a:cubicBezTo>
                      <a:pt x="115796" y="299428"/>
                      <a:pt x="339132" y="122643"/>
                      <a:pt x="359637" y="106572"/>
                    </a:cubicBezTo>
                    <a:cubicBezTo>
                      <a:pt x="380142" y="90501"/>
                      <a:pt x="159577" y="296656"/>
                      <a:pt x="180082" y="289452"/>
                    </a:cubicBezTo>
                    <a:cubicBezTo>
                      <a:pt x="200587" y="282248"/>
                      <a:pt x="407296" y="104910"/>
                      <a:pt x="482665" y="63346"/>
                    </a:cubicBezTo>
                    <a:cubicBezTo>
                      <a:pt x="558034" y="21782"/>
                      <a:pt x="582972" y="42287"/>
                      <a:pt x="632294" y="40070"/>
                    </a:cubicBezTo>
                    <a:cubicBezTo>
                      <a:pt x="681616" y="37853"/>
                      <a:pt x="777490" y="56695"/>
                      <a:pt x="778598" y="50045"/>
                    </a:cubicBezTo>
                    <a:cubicBezTo>
                      <a:pt x="779706" y="43395"/>
                      <a:pt x="686604" y="-3156"/>
                      <a:pt x="638944" y="169"/>
                    </a:cubicBezTo>
                    <a:cubicBezTo>
                      <a:pt x="591284" y="3494"/>
                      <a:pt x="574105" y="25107"/>
                      <a:pt x="492640" y="69996"/>
                    </a:cubicBezTo>
                    <a:cubicBezTo>
                      <a:pt x="411175" y="114885"/>
                      <a:pt x="233283" y="178615"/>
                      <a:pt x="150156" y="269501"/>
                    </a:cubicBezTo>
                    <a:cubicBezTo>
                      <a:pt x="67029" y="360387"/>
                      <a:pt x="22694" y="605890"/>
                      <a:pt x="7177" y="6252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A960DE22-F808-C298-7C79-DEE010021507}"/>
                  </a:ext>
                </a:extLst>
              </p:cNvPr>
              <p:cNvSpPr/>
              <p:nvPr/>
            </p:nvSpPr>
            <p:spPr>
              <a:xfrm rot="5200873">
                <a:off x="3221795" y="1518120"/>
                <a:ext cx="804302" cy="564320"/>
              </a:xfrm>
              <a:custGeom>
                <a:avLst/>
                <a:gdLst>
                  <a:gd name="connsiteX0" fmla="*/ 804126 w 804302"/>
                  <a:gd name="connsiteY0" fmla="*/ 1596 h 564320"/>
                  <a:gd name="connsiteX1" fmla="*/ 744275 w 804302"/>
                  <a:gd name="connsiteY1" fmla="*/ 147900 h 564320"/>
                  <a:gd name="connsiteX2" fmla="*/ 418416 w 804302"/>
                  <a:gd name="connsiteY2" fmla="*/ 457133 h 564320"/>
                  <a:gd name="connsiteX3" fmla="*/ 641197 w 804302"/>
                  <a:gd name="connsiteY3" fmla="*/ 274253 h 564320"/>
                  <a:gd name="connsiteX4" fmla="*/ 325313 w 804302"/>
                  <a:gd name="connsiteY4" fmla="*/ 493709 h 564320"/>
                  <a:gd name="connsiteX5" fmla="*/ 152409 w 804302"/>
                  <a:gd name="connsiteY5" fmla="*/ 536935 h 564320"/>
                  <a:gd name="connsiteX6" fmla="*/ 268787 w 804302"/>
                  <a:gd name="connsiteY6" fmla="*/ 540261 h 564320"/>
                  <a:gd name="connsiteX7" fmla="*/ 2779 w 804302"/>
                  <a:gd name="connsiteY7" fmla="*/ 500359 h 564320"/>
                  <a:gd name="connsiteX8" fmla="*/ 122483 w 804302"/>
                  <a:gd name="connsiteY8" fmla="*/ 553561 h 564320"/>
                  <a:gd name="connsiteX9" fmla="*/ 115833 w 804302"/>
                  <a:gd name="connsiteY9" fmla="*/ 536935 h 564320"/>
                  <a:gd name="connsiteX10" fmla="*/ 265462 w 804302"/>
                  <a:gd name="connsiteY10" fmla="*/ 543586 h 564320"/>
                  <a:gd name="connsiteX11" fmla="*/ 644522 w 804302"/>
                  <a:gd name="connsiteY11" fmla="*/ 231027 h 564320"/>
                  <a:gd name="connsiteX12" fmla="*/ 607946 w 804302"/>
                  <a:gd name="connsiteY12" fmla="*/ 257628 h 564320"/>
                  <a:gd name="connsiteX13" fmla="*/ 757575 w 804302"/>
                  <a:gd name="connsiteY13" fmla="*/ 81398 h 564320"/>
                  <a:gd name="connsiteX14" fmla="*/ 804126 w 804302"/>
                  <a:gd name="connsiteY14" fmla="*/ 1596 h 56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04302" h="564320">
                    <a:moveTo>
                      <a:pt x="804126" y="1596"/>
                    </a:moveTo>
                    <a:cubicBezTo>
                      <a:pt x="801909" y="12680"/>
                      <a:pt x="808560" y="71977"/>
                      <a:pt x="744275" y="147900"/>
                    </a:cubicBezTo>
                    <a:cubicBezTo>
                      <a:pt x="679990" y="223823"/>
                      <a:pt x="435596" y="436074"/>
                      <a:pt x="418416" y="457133"/>
                    </a:cubicBezTo>
                    <a:cubicBezTo>
                      <a:pt x="401236" y="478192"/>
                      <a:pt x="656714" y="268157"/>
                      <a:pt x="641197" y="274253"/>
                    </a:cubicBezTo>
                    <a:cubicBezTo>
                      <a:pt x="625680" y="280349"/>
                      <a:pt x="406778" y="449929"/>
                      <a:pt x="325313" y="493709"/>
                    </a:cubicBezTo>
                    <a:cubicBezTo>
                      <a:pt x="243848" y="537489"/>
                      <a:pt x="161830" y="529176"/>
                      <a:pt x="152409" y="536935"/>
                    </a:cubicBezTo>
                    <a:cubicBezTo>
                      <a:pt x="142988" y="544694"/>
                      <a:pt x="293725" y="546357"/>
                      <a:pt x="268787" y="540261"/>
                    </a:cubicBezTo>
                    <a:cubicBezTo>
                      <a:pt x="243849" y="534165"/>
                      <a:pt x="27163" y="498142"/>
                      <a:pt x="2779" y="500359"/>
                    </a:cubicBezTo>
                    <a:cubicBezTo>
                      <a:pt x="-21605" y="502576"/>
                      <a:pt x="122483" y="553561"/>
                      <a:pt x="122483" y="553561"/>
                    </a:cubicBezTo>
                    <a:cubicBezTo>
                      <a:pt x="141325" y="559657"/>
                      <a:pt x="92003" y="538597"/>
                      <a:pt x="115833" y="536935"/>
                    </a:cubicBezTo>
                    <a:cubicBezTo>
                      <a:pt x="139663" y="535273"/>
                      <a:pt x="177347" y="594571"/>
                      <a:pt x="265462" y="543586"/>
                    </a:cubicBezTo>
                    <a:cubicBezTo>
                      <a:pt x="353577" y="492601"/>
                      <a:pt x="587441" y="278687"/>
                      <a:pt x="644522" y="231027"/>
                    </a:cubicBezTo>
                    <a:cubicBezTo>
                      <a:pt x="701603" y="183367"/>
                      <a:pt x="589104" y="282566"/>
                      <a:pt x="607946" y="257628"/>
                    </a:cubicBezTo>
                    <a:cubicBezTo>
                      <a:pt x="626788" y="232690"/>
                      <a:pt x="727649" y="123516"/>
                      <a:pt x="757575" y="81398"/>
                    </a:cubicBezTo>
                    <a:cubicBezTo>
                      <a:pt x="787501" y="39280"/>
                      <a:pt x="806343" y="-9488"/>
                      <a:pt x="804126" y="15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83D5C6F0-342C-DF60-187F-3E1C64ECC8D1}"/>
                  </a:ext>
                </a:extLst>
              </p:cNvPr>
              <p:cNvSpPr/>
              <p:nvPr/>
            </p:nvSpPr>
            <p:spPr>
              <a:xfrm>
                <a:off x="3986875" y="1960862"/>
                <a:ext cx="350402" cy="225760"/>
              </a:xfrm>
              <a:custGeom>
                <a:avLst/>
                <a:gdLst>
                  <a:gd name="connsiteX0" fmla="*/ 59761 w 350402"/>
                  <a:gd name="connsiteY0" fmla="*/ 942 h 225760"/>
                  <a:gd name="connsiteX1" fmla="*/ 13209 w 350402"/>
                  <a:gd name="connsiteY1" fmla="*/ 107345 h 225760"/>
                  <a:gd name="connsiteX2" fmla="*/ 332418 w 350402"/>
                  <a:gd name="connsiteY2" fmla="*/ 220398 h 225760"/>
                  <a:gd name="connsiteX3" fmla="*/ 282542 w 350402"/>
                  <a:gd name="connsiteY3" fmla="*/ 203772 h 225760"/>
                  <a:gd name="connsiteX4" fmla="*/ 49785 w 350402"/>
                  <a:gd name="connsiteY4" fmla="*/ 170521 h 225760"/>
                  <a:gd name="connsiteX5" fmla="*/ 59761 w 350402"/>
                  <a:gd name="connsiteY5" fmla="*/ 942 h 22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402" h="225760">
                    <a:moveTo>
                      <a:pt x="59761" y="942"/>
                    </a:moveTo>
                    <a:cubicBezTo>
                      <a:pt x="53665" y="-9587"/>
                      <a:pt x="-32234" y="70769"/>
                      <a:pt x="13209" y="107345"/>
                    </a:cubicBezTo>
                    <a:cubicBezTo>
                      <a:pt x="58652" y="143921"/>
                      <a:pt x="287529" y="204327"/>
                      <a:pt x="332418" y="220398"/>
                    </a:cubicBezTo>
                    <a:cubicBezTo>
                      <a:pt x="377307" y="236469"/>
                      <a:pt x="329647" y="212085"/>
                      <a:pt x="282542" y="203772"/>
                    </a:cubicBezTo>
                    <a:cubicBezTo>
                      <a:pt x="235437" y="195459"/>
                      <a:pt x="88024" y="203218"/>
                      <a:pt x="49785" y="170521"/>
                    </a:cubicBezTo>
                    <a:cubicBezTo>
                      <a:pt x="11546" y="137824"/>
                      <a:pt x="65857" y="11471"/>
                      <a:pt x="59761" y="9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AE3CC3C0-1C3F-9FCA-B266-D5E510FFB2AD}"/>
                  </a:ext>
                </a:extLst>
              </p:cNvPr>
              <p:cNvSpPr/>
              <p:nvPr/>
            </p:nvSpPr>
            <p:spPr>
              <a:xfrm>
                <a:off x="3805562" y="2134653"/>
                <a:ext cx="497283" cy="49936"/>
              </a:xfrm>
              <a:custGeom>
                <a:avLst/>
                <a:gdLst>
                  <a:gd name="connsiteX0" fmla="*/ 11642 w 497283"/>
                  <a:gd name="connsiteY0" fmla="*/ 55 h 49936"/>
                  <a:gd name="connsiteX1" fmla="*/ 88119 w 497283"/>
                  <a:gd name="connsiteY1" fmla="*/ 39956 h 49936"/>
                  <a:gd name="connsiteX2" fmla="*/ 497106 w 497283"/>
                  <a:gd name="connsiteY2" fmla="*/ 33306 h 49936"/>
                  <a:gd name="connsiteX3" fmla="*/ 141321 w 497283"/>
                  <a:gd name="connsiteY3" fmla="*/ 20006 h 49936"/>
                  <a:gd name="connsiteX4" fmla="*/ 261024 w 497283"/>
                  <a:gd name="connsiteY4" fmla="*/ 49932 h 49936"/>
                  <a:gd name="connsiteX5" fmla="*/ 11642 w 497283"/>
                  <a:gd name="connsiteY5" fmla="*/ 55 h 4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7283" h="49936">
                    <a:moveTo>
                      <a:pt x="11642" y="55"/>
                    </a:moveTo>
                    <a:cubicBezTo>
                      <a:pt x="-17176" y="-1608"/>
                      <a:pt x="7208" y="34414"/>
                      <a:pt x="88119" y="39956"/>
                    </a:cubicBezTo>
                    <a:cubicBezTo>
                      <a:pt x="169030" y="45498"/>
                      <a:pt x="488239" y="36631"/>
                      <a:pt x="497106" y="33306"/>
                    </a:cubicBezTo>
                    <a:cubicBezTo>
                      <a:pt x="505973" y="29981"/>
                      <a:pt x="180668" y="17235"/>
                      <a:pt x="141321" y="20006"/>
                    </a:cubicBezTo>
                    <a:cubicBezTo>
                      <a:pt x="101974" y="22777"/>
                      <a:pt x="278758" y="49378"/>
                      <a:pt x="261024" y="49932"/>
                    </a:cubicBezTo>
                    <a:cubicBezTo>
                      <a:pt x="243290" y="50486"/>
                      <a:pt x="40460" y="1718"/>
                      <a:pt x="11642" y="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D0D6890E-CAF0-002B-8CE7-3B995159DCF5}"/>
                </a:ext>
              </a:extLst>
            </p:cNvPr>
            <p:cNvSpPr/>
            <p:nvPr/>
          </p:nvSpPr>
          <p:spPr>
            <a:xfrm>
              <a:off x="3218246" y="560114"/>
              <a:ext cx="1105504" cy="1593527"/>
            </a:xfrm>
            <a:custGeom>
              <a:avLst/>
              <a:gdLst>
                <a:gd name="connsiteX0" fmla="*/ 1101047 w 1105504"/>
                <a:gd name="connsiteY0" fmla="*/ 1826 h 1593527"/>
                <a:gd name="connsiteX1" fmla="*/ 668785 w 1105504"/>
                <a:gd name="connsiteY1" fmla="*/ 138155 h 1593527"/>
                <a:gd name="connsiteX2" fmla="*/ 256474 w 1105504"/>
                <a:gd name="connsiteY2" fmla="*/ 430763 h 1593527"/>
                <a:gd name="connsiteX3" fmla="*/ 326301 w 1105504"/>
                <a:gd name="connsiteY3" fmla="*/ 344311 h 1593527"/>
                <a:gd name="connsiteX4" fmla="*/ 143421 w 1105504"/>
                <a:gd name="connsiteY4" fmla="*/ 660194 h 1593527"/>
                <a:gd name="connsiteX5" fmla="*/ 27043 w 1105504"/>
                <a:gd name="connsiteY5" fmla="*/ 952802 h 1593527"/>
                <a:gd name="connsiteX6" fmla="*/ 63619 w 1105504"/>
                <a:gd name="connsiteY6" fmla="*/ 799848 h 1593527"/>
                <a:gd name="connsiteX7" fmla="*/ 27043 w 1105504"/>
                <a:gd name="connsiteY7" fmla="*/ 1162283 h 1593527"/>
                <a:gd name="connsiteX8" fmla="*/ 13742 w 1105504"/>
                <a:gd name="connsiteY8" fmla="*/ 1564619 h 1593527"/>
                <a:gd name="connsiteX9" fmla="*/ 7092 w 1105504"/>
                <a:gd name="connsiteY9" fmla="*/ 1481492 h 1593527"/>
                <a:gd name="connsiteX10" fmla="*/ 23718 w 1105504"/>
                <a:gd name="connsiteY10" fmla="*/ 843074 h 1593527"/>
                <a:gd name="connsiteX11" fmla="*/ 259799 w 1105504"/>
                <a:gd name="connsiteY11" fmla="*/ 467339 h 1593527"/>
                <a:gd name="connsiteX12" fmla="*/ 199947 w 1105504"/>
                <a:gd name="connsiteY12" fmla="*/ 490615 h 1593527"/>
                <a:gd name="connsiteX13" fmla="*/ 442679 w 1105504"/>
                <a:gd name="connsiteY13" fmla="*/ 237908 h 1593527"/>
                <a:gd name="connsiteX14" fmla="*/ 386153 w 1105504"/>
                <a:gd name="connsiteY14" fmla="*/ 227933 h 1593527"/>
                <a:gd name="connsiteX15" fmla="*/ 1101047 w 1105504"/>
                <a:gd name="connsiteY15" fmla="*/ 1826 h 159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5504" h="1593527">
                  <a:moveTo>
                    <a:pt x="1101047" y="1826"/>
                  </a:moveTo>
                  <a:cubicBezTo>
                    <a:pt x="1148152" y="-13137"/>
                    <a:pt x="809547" y="66666"/>
                    <a:pt x="668785" y="138155"/>
                  </a:cubicBezTo>
                  <a:cubicBezTo>
                    <a:pt x="528023" y="209644"/>
                    <a:pt x="313555" y="396404"/>
                    <a:pt x="256474" y="430763"/>
                  </a:cubicBezTo>
                  <a:cubicBezTo>
                    <a:pt x="199393" y="465122"/>
                    <a:pt x="345143" y="306073"/>
                    <a:pt x="326301" y="344311"/>
                  </a:cubicBezTo>
                  <a:cubicBezTo>
                    <a:pt x="307459" y="382549"/>
                    <a:pt x="193297" y="558779"/>
                    <a:pt x="143421" y="660194"/>
                  </a:cubicBezTo>
                  <a:cubicBezTo>
                    <a:pt x="93545" y="761609"/>
                    <a:pt x="40343" y="929526"/>
                    <a:pt x="27043" y="952802"/>
                  </a:cubicBezTo>
                  <a:cubicBezTo>
                    <a:pt x="13743" y="976078"/>
                    <a:pt x="63619" y="764935"/>
                    <a:pt x="63619" y="799848"/>
                  </a:cubicBezTo>
                  <a:cubicBezTo>
                    <a:pt x="63619" y="834761"/>
                    <a:pt x="35356" y="1034821"/>
                    <a:pt x="27043" y="1162283"/>
                  </a:cubicBezTo>
                  <a:cubicBezTo>
                    <a:pt x="18730" y="1289745"/>
                    <a:pt x="17067" y="1511418"/>
                    <a:pt x="13742" y="1564619"/>
                  </a:cubicBezTo>
                  <a:cubicBezTo>
                    <a:pt x="10417" y="1617821"/>
                    <a:pt x="5429" y="1601749"/>
                    <a:pt x="7092" y="1481492"/>
                  </a:cubicBezTo>
                  <a:cubicBezTo>
                    <a:pt x="8755" y="1361235"/>
                    <a:pt x="-18400" y="1012100"/>
                    <a:pt x="23718" y="843074"/>
                  </a:cubicBezTo>
                  <a:cubicBezTo>
                    <a:pt x="65836" y="674049"/>
                    <a:pt x="230428" y="526082"/>
                    <a:pt x="259799" y="467339"/>
                  </a:cubicBezTo>
                  <a:cubicBezTo>
                    <a:pt x="289170" y="408596"/>
                    <a:pt x="169467" y="528853"/>
                    <a:pt x="199947" y="490615"/>
                  </a:cubicBezTo>
                  <a:cubicBezTo>
                    <a:pt x="230427" y="452377"/>
                    <a:pt x="411645" y="281688"/>
                    <a:pt x="442679" y="237908"/>
                  </a:cubicBezTo>
                  <a:cubicBezTo>
                    <a:pt x="473713" y="194128"/>
                    <a:pt x="279750" y="266172"/>
                    <a:pt x="386153" y="227933"/>
                  </a:cubicBezTo>
                  <a:cubicBezTo>
                    <a:pt x="492556" y="189695"/>
                    <a:pt x="1053942" y="16789"/>
                    <a:pt x="1101047" y="1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ED7BAE60-0775-4F18-1C97-F2BAFD958E64}"/>
                </a:ext>
              </a:extLst>
            </p:cNvPr>
            <p:cNvSpPr/>
            <p:nvPr/>
          </p:nvSpPr>
          <p:spPr>
            <a:xfrm>
              <a:off x="3090978" y="176230"/>
              <a:ext cx="1068711" cy="1492991"/>
            </a:xfrm>
            <a:custGeom>
              <a:avLst/>
              <a:gdLst>
                <a:gd name="connsiteX0" fmla="*/ 1068711 w 1068711"/>
                <a:gd name="connsiteY0" fmla="*/ 0 h 1492991"/>
                <a:gd name="connsiteX1" fmla="*/ 563297 w 1068711"/>
                <a:gd name="connsiteY1" fmla="*/ 285958 h 1492991"/>
                <a:gd name="connsiteX2" fmla="*/ 796053 w 1068711"/>
                <a:gd name="connsiteY2" fmla="*/ 139654 h 1492991"/>
                <a:gd name="connsiteX3" fmla="*/ 397042 w 1068711"/>
                <a:gd name="connsiteY3" fmla="*/ 432262 h 1492991"/>
                <a:gd name="connsiteX4" fmla="*/ 124385 w 1068711"/>
                <a:gd name="connsiteY4" fmla="*/ 834598 h 1492991"/>
                <a:gd name="connsiteX5" fmla="*/ 177586 w 1068711"/>
                <a:gd name="connsiteY5" fmla="*/ 784721 h 1492991"/>
                <a:gd name="connsiteX6" fmla="*/ 47908 w 1068711"/>
                <a:gd name="connsiteY6" fmla="*/ 1054054 h 1492991"/>
                <a:gd name="connsiteX7" fmla="*/ 17982 w 1068711"/>
                <a:gd name="connsiteY7" fmla="*/ 1463040 h 1492991"/>
                <a:gd name="connsiteX8" fmla="*/ 14657 w 1068711"/>
                <a:gd name="connsiteY8" fmla="*/ 1376587 h 1492991"/>
                <a:gd name="connsiteX9" fmla="*/ 210837 w 1068711"/>
                <a:gd name="connsiteY9" fmla="*/ 698269 h 1492991"/>
                <a:gd name="connsiteX10" fmla="*/ 137685 w 1068711"/>
                <a:gd name="connsiteY10" fmla="*/ 798022 h 1492991"/>
                <a:gd name="connsiteX11" fmla="*/ 393717 w 1068711"/>
                <a:gd name="connsiteY11" fmla="*/ 375735 h 1492991"/>
                <a:gd name="connsiteX12" fmla="*/ 367117 w 1068711"/>
                <a:gd name="connsiteY12" fmla="*/ 405661 h 1492991"/>
                <a:gd name="connsiteX13" fmla="*/ 746177 w 1068711"/>
                <a:gd name="connsiteY13" fmla="*/ 119703 h 1492991"/>
                <a:gd name="connsiteX14" fmla="*/ 676350 w 1068711"/>
                <a:gd name="connsiteY14" fmla="*/ 139654 h 1492991"/>
                <a:gd name="connsiteX15" fmla="*/ 1068711 w 1068711"/>
                <a:gd name="connsiteY15" fmla="*/ 0 h 149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8711" h="1492991">
                  <a:moveTo>
                    <a:pt x="1068711" y="0"/>
                  </a:moveTo>
                  <a:lnTo>
                    <a:pt x="563297" y="285958"/>
                  </a:lnTo>
                  <a:cubicBezTo>
                    <a:pt x="517854" y="309234"/>
                    <a:pt x="823762" y="115270"/>
                    <a:pt x="796053" y="139654"/>
                  </a:cubicBezTo>
                  <a:cubicBezTo>
                    <a:pt x="768344" y="164038"/>
                    <a:pt x="508987" y="316438"/>
                    <a:pt x="397042" y="432262"/>
                  </a:cubicBezTo>
                  <a:cubicBezTo>
                    <a:pt x="285097" y="548086"/>
                    <a:pt x="160961" y="775855"/>
                    <a:pt x="124385" y="834598"/>
                  </a:cubicBezTo>
                  <a:cubicBezTo>
                    <a:pt x="87809" y="893341"/>
                    <a:pt x="190332" y="748145"/>
                    <a:pt x="177586" y="784721"/>
                  </a:cubicBezTo>
                  <a:cubicBezTo>
                    <a:pt x="164840" y="821297"/>
                    <a:pt x="74509" y="941001"/>
                    <a:pt x="47908" y="1054054"/>
                  </a:cubicBezTo>
                  <a:cubicBezTo>
                    <a:pt x="21307" y="1167107"/>
                    <a:pt x="23524" y="1409285"/>
                    <a:pt x="17982" y="1463040"/>
                  </a:cubicBezTo>
                  <a:cubicBezTo>
                    <a:pt x="12440" y="1516795"/>
                    <a:pt x="-17485" y="1504049"/>
                    <a:pt x="14657" y="1376587"/>
                  </a:cubicBezTo>
                  <a:cubicBezTo>
                    <a:pt x="46799" y="1249125"/>
                    <a:pt x="190332" y="794697"/>
                    <a:pt x="210837" y="698269"/>
                  </a:cubicBezTo>
                  <a:cubicBezTo>
                    <a:pt x="231342" y="601842"/>
                    <a:pt x="107205" y="851778"/>
                    <a:pt x="137685" y="798022"/>
                  </a:cubicBezTo>
                  <a:cubicBezTo>
                    <a:pt x="168165" y="744266"/>
                    <a:pt x="355478" y="441129"/>
                    <a:pt x="393717" y="375735"/>
                  </a:cubicBezTo>
                  <a:cubicBezTo>
                    <a:pt x="431956" y="310341"/>
                    <a:pt x="308374" y="448333"/>
                    <a:pt x="367117" y="405661"/>
                  </a:cubicBezTo>
                  <a:cubicBezTo>
                    <a:pt x="425860" y="362989"/>
                    <a:pt x="694638" y="164037"/>
                    <a:pt x="746177" y="119703"/>
                  </a:cubicBezTo>
                  <a:cubicBezTo>
                    <a:pt x="797716" y="75369"/>
                    <a:pt x="676350" y="139654"/>
                    <a:pt x="676350" y="139654"/>
                  </a:cubicBezTo>
                  <a:lnTo>
                    <a:pt x="106871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5998204C-CCFD-1E56-B879-AB464C21CF01}"/>
                </a:ext>
              </a:extLst>
            </p:cNvPr>
            <p:cNvSpPr/>
            <p:nvPr/>
          </p:nvSpPr>
          <p:spPr>
            <a:xfrm>
              <a:off x="3078923" y="1632451"/>
              <a:ext cx="202318" cy="1035364"/>
            </a:xfrm>
            <a:custGeom>
              <a:avLst/>
              <a:gdLst>
                <a:gd name="connsiteX0" fmla="*/ 111 w 202318"/>
                <a:gd name="connsiteY0" fmla="*/ 169 h 1035364"/>
                <a:gd name="connsiteX1" fmla="*/ 83238 w 202318"/>
                <a:gd name="connsiteY1" fmla="*/ 555459 h 1035364"/>
                <a:gd name="connsiteX2" fmla="*/ 86564 w 202318"/>
                <a:gd name="connsiteY2" fmla="*/ 502257 h 1035364"/>
                <a:gd name="connsiteX3" fmla="*/ 189641 w 202318"/>
                <a:gd name="connsiteY3" fmla="*/ 1007671 h 1035364"/>
                <a:gd name="connsiteX4" fmla="*/ 189641 w 202318"/>
                <a:gd name="connsiteY4" fmla="*/ 914569 h 1035364"/>
                <a:gd name="connsiteX5" fmla="*/ 89889 w 202318"/>
                <a:gd name="connsiteY5" fmla="*/ 455706 h 1035364"/>
                <a:gd name="connsiteX6" fmla="*/ 103189 w 202318"/>
                <a:gd name="connsiteY6" fmla="*/ 495607 h 1035364"/>
                <a:gd name="connsiteX7" fmla="*/ 111 w 202318"/>
                <a:gd name="connsiteY7" fmla="*/ 169 h 103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318" h="1035364">
                  <a:moveTo>
                    <a:pt x="111" y="169"/>
                  </a:moveTo>
                  <a:cubicBezTo>
                    <a:pt x="-3214" y="10144"/>
                    <a:pt x="68829" y="471778"/>
                    <a:pt x="83238" y="555459"/>
                  </a:cubicBezTo>
                  <a:cubicBezTo>
                    <a:pt x="97647" y="639140"/>
                    <a:pt x="68830" y="426888"/>
                    <a:pt x="86564" y="502257"/>
                  </a:cubicBezTo>
                  <a:cubicBezTo>
                    <a:pt x="104298" y="577626"/>
                    <a:pt x="172462" y="938952"/>
                    <a:pt x="189641" y="1007671"/>
                  </a:cubicBezTo>
                  <a:cubicBezTo>
                    <a:pt x="206821" y="1076390"/>
                    <a:pt x="206266" y="1006563"/>
                    <a:pt x="189641" y="914569"/>
                  </a:cubicBezTo>
                  <a:cubicBezTo>
                    <a:pt x="173016" y="822575"/>
                    <a:pt x="104298" y="525533"/>
                    <a:pt x="89889" y="455706"/>
                  </a:cubicBezTo>
                  <a:cubicBezTo>
                    <a:pt x="75480" y="385879"/>
                    <a:pt x="117044" y="567651"/>
                    <a:pt x="103189" y="495607"/>
                  </a:cubicBezTo>
                  <a:cubicBezTo>
                    <a:pt x="89334" y="423563"/>
                    <a:pt x="3436" y="-9806"/>
                    <a:pt x="111" y="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4E954E76-CCC1-934D-6148-A15812C6955A}"/>
                </a:ext>
              </a:extLst>
            </p:cNvPr>
            <p:cNvSpPr/>
            <p:nvPr/>
          </p:nvSpPr>
          <p:spPr>
            <a:xfrm>
              <a:off x="2993539" y="1792079"/>
              <a:ext cx="193068" cy="476574"/>
            </a:xfrm>
            <a:custGeom>
              <a:avLst/>
              <a:gdLst>
                <a:gd name="connsiteX0" fmla="*/ 112096 w 193068"/>
                <a:gd name="connsiteY0" fmla="*/ 145 h 476574"/>
                <a:gd name="connsiteX1" fmla="*/ 15668 w 193068"/>
                <a:gd name="connsiteY1" fmla="*/ 133149 h 476574"/>
                <a:gd name="connsiteX2" fmla="*/ 22318 w 193068"/>
                <a:gd name="connsiteY2" fmla="*/ 375880 h 476574"/>
                <a:gd name="connsiteX3" fmla="*/ 25644 w 193068"/>
                <a:gd name="connsiteY3" fmla="*/ 352605 h 476574"/>
                <a:gd name="connsiteX4" fmla="*/ 138697 w 193068"/>
                <a:gd name="connsiteY4" fmla="*/ 475633 h 476574"/>
                <a:gd name="connsiteX5" fmla="*/ 142022 w 193068"/>
                <a:gd name="connsiteY5" fmla="*/ 412456 h 476574"/>
                <a:gd name="connsiteX6" fmla="*/ 188573 w 193068"/>
                <a:gd name="connsiteY6" fmla="*/ 472308 h 476574"/>
                <a:gd name="connsiteX7" fmla="*/ 15668 w 193068"/>
                <a:gd name="connsiteY7" fmla="*/ 326004 h 476574"/>
                <a:gd name="connsiteX8" fmla="*/ 18993 w 193068"/>
                <a:gd name="connsiteY8" fmla="*/ 156424 h 476574"/>
                <a:gd name="connsiteX9" fmla="*/ 112096 w 193068"/>
                <a:gd name="connsiteY9" fmla="*/ 145 h 4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068" h="476574">
                  <a:moveTo>
                    <a:pt x="112096" y="145"/>
                  </a:moveTo>
                  <a:cubicBezTo>
                    <a:pt x="111542" y="-3734"/>
                    <a:pt x="30631" y="70526"/>
                    <a:pt x="15668" y="133149"/>
                  </a:cubicBezTo>
                  <a:cubicBezTo>
                    <a:pt x="705" y="195772"/>
                    <a:pt x="20655" y="339304"/>
                    <a:pt x="22318" y="375880"/>
                  </a:cubicBezTo>
                  <a:cubicBezTo>
                    <a:pt x="23981" y="412456"/>
                    <a:pt x="6247" y="335980"/>
                    <a:pt x="25644" y="352605"/>
                  </a:cubicBezTo>
                  <a:cubicBezTo>
                    <a:pt x="45040" y="369231"/>
                    <a:pt x="119301" y="465658"/>
                    <a:pt x="138697" y="475633"/>
                  </a:cubicBezTo>
                  <a:cubicBezTo>
                    <a:pt x="158093" y="485608"/>
                    <a:pt x="133709" y="413010"/>
                    <a:pt x="142022" y="412456"/>
                  </a:cubicBezTo>
                  <a:cubicBezTo>
                    <a:pt x="150335" y="411902"/>
                    <a:pt x="209632" y="486717"/>
                    <a:pt x="188573" y="472308"/>
                  </a:cubicBezTo>
                  <a:cubicBezTo>
                    <a:pt x="167514" y="457899"/>
                    <a:pt x="43931" y="378651"/>
                    <a:pt x="15668" y="326004"/>
                  </a:cubicBezTo>
                  <a:cubicBezTo>
                    <a:pt x="-12595" y="273357"/>
                    <a:pt x="2922" y="204638"/>
                    <a:pt x="18993" y="156424"/>
                  </a:cubicBezTo>
                  <a:cubicBezTo>
                    <a:pt x="35064" y="108210"/>
                    <a:pt x="112650" y="4024"/>
                    <a:pt x="112096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1D71C134-4351-AA18-F3ED-257382871ED2}"/>
                </a:ext>
              </a:extLst>
            </p:cNvPr>
            <p:cNvSpPr/>
            <p:nvPr/>
          </p:nvSpPr>
          <p:spPr>
            <a:xfrm>
              <a:off x="4245087" y="202467"/>
              <a:ext cx="536025" cy="620817"/>
            </a:xfrm>
            <a:custGeom>
              <a:avLst/>
              <a:gdLst>
                <a:gd name="connsiteX0" fmla="*/ 1054 w 536025"/>
                <a:gd name="connsiteY0" fmla="*/ 364 h 620817"/>
                <a:gd name="connsiteX1" fmla="*/ 423341 w 536025"/>
                <a:gd name="connsiteY1" fmla="*/ 389399 h 620817"/>
                <a:gd name="connsiteX2" fmla="*/ 523093 w 536025"/>
                <a:gd name="connsiteY2" fmla="*/ 612180 h 620817"/>
                <a:gd name="connsiteX3" fmla="*/ 503143 w 536025"/>
                <a:gd name="connsiteY3" fmla="*/ 539028 h 620817"/>
                <a:gd name="connsiteX4" fmla="*/ 237136 w 536025"/>
                <a:gd name="connsiteY4" fmla="*/ 206519 h 620817"/>
                <a:gd name="connsiteX5" fmla="*/ 300312 w 536025"/>
                <a:gd name="connsiteY5" fmla="*/ 316247 h 620817"/>
                <a:gd name="connsiteX6" fmla="*/ 1054 w 536025"/>
                <a:gd name="connsiteY6" fmla="*/ 364 h 62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25" h="620817">
                  <a:moveTo>
                    <a:pt x="1054" y="364"/>
                  </a:moveTo>
                  <a:cubicBezTo>
                    <a:pt x="21559" y="12556"/>
                    <a:pt x="336335" y="287430"/>
                    <a:pt x="423341" y="389399"/>
                  </a:cubicBezTo>
                  <a:cubicBezTo>
                    <a:pt x="510348" y="491368"/>
                    <a:pt x="509793" y="587242"/>
                    <a:pt x="523093" y="612180"/>
                  </a:cubicBezTo>
                  <a:cubicBezTo>
                    <a:pt x="536393" y="637118"/>
                    <a:pt x="550802" y="606638"/>
                    <a:pt x="503143" y="539028"/>
                  </a:cubicBezTo>
                  <a:cubicBezTo>
                    <a:pt x="455484" y="471418"/>
                    <a:pt x="270941" y="243649"/>
                    <a:pt x="237136" y="206519"/>
                  </a:cubicBezTo>
                  <a:cubicBezTo>
                    <a:pt x="203331" y="169389"/>
                    <a:pt x="335226" y="346727"/>
                    <a:pt x="300312" y="316247"/>
                  </a:cubicBezTo>
                  <a:cubicBezTo>
                    <a:pt x="265398" y="285767"/>
                    <a:pt x="-19451" y="-11828"/>
                    <a:pt x="1054" y="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2EA8B2EA-2BFD-BF26-9701-0F921BC197CB}"/>
                </a:ext>
              </a:extLst>
            </p:cNvPr>
            <p:cNvSpPr/>
            <p:nvPr/>
          </p:nvSpPr>
          <p:spPr>
            <a:xfrm>
              <a:off x="4368685" y="574383"/>
              <a:ext cx="629115" cy="685870"/>
            </a:xfrm>
            <a:custGeom>
              <a:avLst/>
              <a:gdLst>
                <a:gd name="connsiteX0" fmla="*/ 484 w 629115"/>
                <a:gd name="connsiteY0" fmla="*/ 858 h 685870"/>
                <a:gd name="connsiteX1" fmla="*/ 369570 w 629115"/>
                <a:gd name="connsiteY1" fmla="*/ 200363 h 685870"/>
                <a:gd name="connsiteX2" fmla="*/ 562425 w 629115"/>
                <a:gd name="connsiteY2" fmla="*/ 423144 h 685870"/>
                <a:gd name="connsiteX3" fmla="*/ 628927 w 629115"/>
                <a:gd name="connsiteY3" fmla="*/ 685826 h 685870"/>
                <a:gd name="connsiteX4" fmla="*/ 582375 w 629115"/>
                <a:gd name="connsiteY4" fmla="*/ 403194 h 685870"/>
                <a:gd name="connsiteX5" fmla="*/ 579050 w 629115"/>
                <a:gd name="connsiteY5" fmla="*/ 443095 h 685870"/>
                <a:gd name="connsiteX6" fmla="*/ 269817 w 629115"/>
                <a:gd name="connsiteY6" fmla="*/ 103936 h 685870"/>
                <a:gd name="connsiteX7" fmla="*/ 289767 w 629115"/>
                <a:gd name="connsiteY7" fmla="*/ 127211 h 685870"/>
                <a:gd name="connsiteX8" fmla="*/ 484 w 629115"/>
                <a:gd name="connsiteY8" fmla="*/ 858 h 68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115" h="685870">
                  <a:moveTo>
                    <a:pt x="484" y="858"/>
                  </a:moveTo>
                  <a:cubicBezTo>
                    <a:pt x="13784" y="13050"/>
                    <a:pt x="275913" y="129982"/>
                    <a:pt x="369570" y="200363"/>
                  </a:cubicBezTo>
                  <a:cubicBezTo>
                    <a:pt x="463227" y="270744"/>
                    <a:pt x="519199" y="342234"/>
                    <a:pt x="562425" y="423144"/>
                  </a:cubicBezTo>
                  <a:cubicBezTo>
                    <a:pt x="605651" y="504055"/>
                    <a:pt x="625602" y="689151"/>
                    <a:pt x="628927" y="685826"/>
                  </a:cubicBezTo>
                  <a:cubicBezTo>
                    <a:pt x="632252" y="682501"/>
                    <a:pt x="590688" y="443649"/>
                    <a:pt x="582375" y="403194"/>
                  </a:cubicBezTo>
                  <a:cubicBezTo>
                    <a:pt x="574062" y="362739"/>
                    <a:pt x="631143" y="492971"/>
                    <a:pt x="579050" y="443095"/>
                  </a:cubicBezTo>
                  <a:cubicBezTo>
                    <a:pt x="526957" y="393219"/>
                    <a:pt x="318031" y="156583"/>
                    <a:pt x="269817" y="103936"/>
                  </a:cubicBezTo>
                  <a:cubicBezTo>
                    <a:pt x="221603" y="51289"/>
                    <a:pt x="327451" y="144391"/>
                    <a:pt x="289767" y="127211"/>
                  </a:cubicBezTo>
                  <a:cubicBezTo>
                    <a:pt x="252083" y="110031"/>
                    <a:pt x="-12816" y="-11334"/>
                    <a:pt x="484" y="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54C55BDD-8D4A-6D44-661E-16C53F6F6B31}"/>
                </a:ext>
              </a:extLst>
            </p:cNvPr>
            <p:cNvSpPr/>
            <p:nvPr/>
          </p:nvSpPr>
          <p:spPr>
            <a:xfrm>
              <a:off x="5007274" y="1103177"/>
              <a:ext cx="184089" cy="1266989"/>
            </a:xfrm>
            <a:custGeom>
              <a:avLst/>
              <a:gdLst>
                <a:gd name="connsiteX0" fmla="*/ 313 w 184089"/>
                <a:gd name="connsiteY0" fmla="*/ 753 h 1266989"/>
                <a:gd name="connsiteX1" fmla="*/ 129991 w 184089"/>
                <a:gd name="connsiteY1" fmla="*/ 403089 h 1266989"/>
                <a:gd name="connsiteX2" fmla="*/ 106716 w 184089"/>
                <a:gd name="connsiteY2" fmla="*/ 948404 h 1266989"/>
                <a:gd name="connsiteX3" fmla="*/ 126666 w 184089"/>
                <a:gd name="connsiteY3" fmla="*/ 871927 h 1266989"/>
                <a:gd name="connsiteX4" fmla="*/ 53514 w 184089"/>
                <a:gd name="connsiteY4" fmla="*/ 1264288 h 1266989"/>
                <a:gd name="connsiteX5" fmla="*/ 123341 w 184089"/>
                <a:gd name="connsiteY5" fmla="*/ 1024881 h 1266989"/>
                <a:gd name="connsiteX6" fmla="*/ 179868 w 184089"/>
                <a:gd name="connsiteY6" fmla="*/ 639171 h 1266989"/>
                <a:gd name="connsiteX7" fmla="*/ 166567 w 184089"/>
                <a:gd name="connsiteY7" fmla="*/ 665771 h 1266989"/>
                <a:gd name="connsiteX8" fmla="*/ 60165 w 184089"/>
                <a:gd name="connsiteY8" fmla="*/ 226859 h 1266989"/>
                <a:gd name="connsiteX9" fmla="*/ 93415 w 184089"/>
                <a:gd name="connsiteY9" fmla="*/ 300011 h 1266989"/>
                <a:gd name="connsiteX10" fmla="*/ 313 w 184089"/>
                <a:gd name="connsiteY10" fmla="*/ 753 h 126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089" h="1266989">
                  <a:moveTo>
                    <a:pt x="313" y="753"/>
                  </a:moveTo>
                  <a:cubicBezTo>
                    <a:pt x="6409" y="17933"/>
                    <a:pt x="112257" y="245147"/>
                    <a:pt x="129991" y="403089"/>
                  </a:cubicBezTo>
                  <a:cubicBezTo>
                    <a:pt x="147725" y="561031"/>
                    <a:pt x="107270" y="870264"/>
                    <a:pt x="106716" y="948404"/>
                  </a:cubicBezTo>
                  <a:cubicBezTo>
                    <a:pt x="106162" y="1026544"/>
                    <a:pt x="135533" y="819280"/>
                    <a:pt x="126666" y="871927"/>
                  </a:cubicBezTo>
                  <a:cubicBezTo>
                    <a:pt x="117799" y="924574"/>
                    <a:pt x="54068" y="1238796"/>
                    <a:pt x="53514" y="1264288"/>
                  </a:cubicBezTo>
                  <a:cubicBezTo>
                    <a:pt x="52960" y="1289780"/>
                    <a:pt x="102282" y="1129067"/>
                    <a:pt x="123341" y="1024881"/>
                  </a:cubicBezTo>
                  <a:cubicBezTo>
                    <a:pt x="144400" y="920695"/>
                    <a:pt x="172664" y="699023"/>
                    <a:pt x="179868" y="639171"/>
                  </a:cubicBezTo>
                  <a:cubicBezTo>
                    <a:pt x="187072" y="579319"/>
                    <a:pt x="186517" y="734490"/>
                    <a:pt x="166567" y="665771"/>
                  </a:cubicBezTo>
                  <a:cubicBezTo>
                    <a:pt x="146617" y="597052"/>
                    <a:pt x="72357" y="287819"/>
                    <a:pt x="60165" y="226859"/>
                  </a:cubicBezTo>
                  <a:cubicBezTo>
                    <a:pt x="47973" y="165899"/>
                    <a:pt x="107824" y="334370"/>
                    <a:pt x="93415" y="300011"/>
                  </a:cubicBezTo>
                  <a:cubicBezTo>
                    <a:pt x="79006" y="265652"/>
                    <a:pt x="-5783" y="-16427"/>
                    <a:pt x="313" y="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4F672448-15DB-585D-8493-99ABBB226120}"/>
                </a:ext>
              </a:extLst>
            </p:cNvPr>
            <p:cNvSpPr/>
            <p:nvPr/>
          </p:nvSpPr>
          <p:spPr>
            <a:xfrm>
              <a:off x="4681605" y="739789"/>
              <a:ext cx="139086" cy="527632"/>
            </a:xfrm>
            <a:custGeom>
              <a:avLst/>
              <a:gdLst>
                <a:gd name="connsiteX0" fmla="*/ 3448 w 139086"/>
                <a:gd name="connsiteY0" fmla="*/ 15007 h 527632"/>
                <a:gd name="connsiteX1" fmla="*/ 40024 w 139086"/>
                <a:gd name="connsiteY1" fmla="*/ 51583 h 527632"/>
                <a:gd name="connsiteX2" fmla="*/ 103201 w 139086"/>
                <a:gd name="connsiteY2" fmla="*/ 237788 h 527632"/>
                <a:gd name="connsiteX3" fmla="*/ 106526 w 139086"/>
                <a:gd name="connsiteY3" fmla="*/ 527071 h 527632"/>
                <a:gd name="connsiteX4" fmla="*/ 136452 w 139086"/>
                <a:gd name="connsiteY4" fmla="*/ 314265 h 527632"/>
                <a:gd name="connsiteX5" fmla="*/ 136452 w 139086"/>
                <a:gd name="connsiteY5" fmla="*/ 423993 h 527632"/>
                <a:gd name="connsiteX6" fmla="*/ 126476 w 139086"/>
                <a:gd name="connsiteY6" fmla="*/ 267714 h 527632"/>
                <a:gd name="connsiteX7" fmla="*/ 3448 w 139086"/>
                <a:gd name="connsiteY7" fmla="*/ 15007 h 52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086" h="527632">
                  <a:moveTo>
                    <a:pt x="3448" y="15007"/>
                  </a:moveTo>
                  <a:cubicBezTo>
                    <a:pt x="-10961" y="-21015"/>
                    <a:pt x="23399" y="14453"/>
                    <a:pt x="40024" y="51583"/>
                  </a:cubicBezTo>
                  <a:cubicBezTo>
                    <a:pt x="56650" y="88713"/>
                    <a:pt x="92117" y="158540"/>
                    <a:pt x="103201" y="237788"/>
                  </a:cubicBezTo>
                  <a:cubicBezTo>
                    <a:pt x="114285" y="317036"/>
                    <a:pt x="100984" y="514325"/>
                    <a:pt x="106526" y="527071"/>
                  </a:cubicBezTo>
                  <a:cubicBezTo>
                    <a:pt x="112068" y="539817"/>
                    <a:pt x="131464" y="331445"/>
                    <a:pt x="136452" y="314265"/>
                  </a:cubicBezTo>
                  <a:cubicBezTo>
                    <a:pt x="141440" y="297085"/>
                    <a:pt x="138115" y="431751"/>
                    <a:pt x="136452" y="423993"/>
                  </a:cubicBezTo>
                  <a:cubicBezTo>
                    <a:pt x="134789" y="416235"/>
                    <a:pt x="142547" y="335878"/>
                    <a:pt x="126476" y="267714"/>
                  </a:cubicBezTo>
                  <a:cubicBezTo>
                    <a:pt x="110405" y="199550"/>
                    <a:pt x="17857" y="51029"/>
                    <a:pt x="3448" y="150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BD131383-BB07-88FF-BF19-D81D1CD05C20}"/>
                </a:ext>
              </a:extLst>
            </p:cNvPr>
            <p:cNvSpPr/>
            <p:nvPr/>
          </p:nvSpPr>
          <p:spPr>
            <a:xfrm>
              <a:off x="4287578" y="1160989"/>
              <a:ext cx="533309" cy="279235"/>
            </a:xfrm>
            <a:custGeom>
              <a:avLst/>
              <a:gdLst>
                <a:gd name="connsiteX0" fmla="*/ 1789 w 533309"/>
                <a:gd name="connsiteY0" fmla="*/ 278775 h 279235"/>
                <a:gd name="connsiteX1" fmla="*/ 530479 w 533309"/>
                <a:gd name="connsiteY1" fmla="*/ 2793 h 279235"/>
                <a:gd name="connsiteX2" fmla="*/ 217920 w 533309"/>
                <a:gd name="connsiteY2" fmla="*/ 132471 h 279235"/>
                <a:gd name="connsiteX3" fmla="*/ 354249 w 533309"/>
                <a:gd name="connsiteY3" fmla="*/ 69295 h 279235"/>
                <a:gd name="connsiteX4" fmla="*/ 1789 w 533309"/>
                <a:gd name="connsiteY4" fmla="*/ 278775 h 27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309" h="279235">
                  <a:moveTo>
                    <a:pt x="1789" y="278775"/>
                  </a:moveTo>
                  <a:cubicBezTo>
                    <a:pt x="31161" y="267691"/>
                    <a:pt x="494457" y="27177"/>
                    <a:pt x="530479" y="2793"/>
                  </a:cubicBezTo>
                  <a:cubicBezTo>
                    <a:pt x="566501" y="-21591"/>
                    <a:pt x="247292" y="121387"/>
                    <a:pt x="217920" y="132471"/>
                  </a:cubicBezTo>
                  <a:cubicBezTo>
                    <a:pt x="188548" y="143555"/>
                    <a:pt x="394704" y="41032"/>
                    <a:pt x="354249" y="69295"/>
                  </a:cubicBezTo>
                  <a:cubicBezTo>
                    <a:pt x="313794" y="97558"/>
                    <a:pt x="-27583" y="289859"/>
                    <a:pt x="1789" y="278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B3647900-5CFC-5897-BF92-D9AD3F3E1DE2}"/>
                </a:ext>
              </a:extLst>
            </p:cNvPr>
            <p:cNvSpPr/>
            <p:nvPr/>
          </p:nvSpPr>
          <p:spPr>
            <a:xfrm>
              <a:off x="4611806" y="1138287"/>
              <a:ext cx="276078" cy="904753"/>
            </a:xfrm>
            <a:custGeom>
              <a:avLst/>
              <a:gdLst>
                <a:gd name="connsiteX0" fmla="*/ 276078 w 276078"/>
                <a:gd name="connsiteY0" fmla="*/ 55421 h 904753"/>
                <a:gd name="connsiteX1" fmla="*/ 252802 w 276078"/>
                <a:gd name="connsiteY1" fmla="*/ 843467 h 904753"/>
                <a:gd name="connsiteX2" fmla="*/ 216226 w 276078"/>
                <a:gd name="connsiteY2" fmla="*/ 853442 h 904753"/>
                <a:gd name="connsiteX3" fmla="*/ 95 w 276078"/>
                <a:gd name="connsiteY3" fmla="*/ 856768 h 904753"/>
                <a:gd name="connsiteX4" fmla="*/ 189625 w 276078"/>
                <a:gd name="connsiteY4" fmla="*/ 820192 h 904753"/>
                <a:gd name="connsiteX5" fmla="*/ 252802 w 276078"/>
                <a:gd name="connsiteY5" fmla="*/ 148523 h 904753"/>
                <a:gd name="connsiteX6" fmla="*/ 276078 w 276078"/>
                <a:gd name="connsiteY6" fmla="*/ 55421 h 90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078" h="904753">
                  <a:moveTo>
                    <a:pt x="276078" y="55421"/>
                  </a:moveTo>
                  <a:cubicBezTo>
                    <a:pt x="276078" y="171245"/>
                    <a:pt x="262777" y="710464"/>
                    <a:pt x="252802" y="843467"/>
                  </a:cubicBezTo>
                  <a:cubicBezTo>
                    <a:pt x="242827" y="976471"/>
                    <a:pt x="258344" y="851225"/>
                    <a:pt x="216226" y="853442"/>
                  </a:cubicBezTo>
                  <a:cubicBezTo>
                    <a:pt x="174108" y="855659"/>
                    <a:pt x="4528" y="862310"/>
                    <a:pt x="95" y="856768"/>
                  </a:cubicBezTo>
                  <a:cubicBezTo>
                    <a:pt x="-4338" y="851226"/>
                    <a:pt x="147507" y="938233"/>
                    <a:pt x="189625" y="820192"/>
                  </a:cubicBezTo>
                  <a:cubicBezTo>
                    <a:pt x="231743" y="702151"/>
                    <a:pt x="240610" y="274876"/>
                    <a:pt x="252802" y="148523"/>
                  </a:cubicBezTo>
                  <a:cubicBezTo>
                    <a:pt x="264994" y="22170"/>
                    <a:pt x="276078" y="-60403"/>
                    <a:pt x="276078" y="55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C992B10E-6103-C431-1EF4-E8BE4DC98373}"/>
                </a:ext>
              </a:extLst>
            </p:cNvPr>
            <p:cNvSpPr/>
            <p:nvPr/>
          </p:nvSpPr>
          <p:spPr>
            <a:xfrm>
              <a:off x="4382434" y="1188210"/>
              <a:ext cx="506195" cy="829240"/>
            </a:xfrm>
            <a:custGeom>
              <a:avLst/>
              <a:gdLst>
                <a:gd name="connsiteX0" fmla="*/ 505450 w 506195"/>
                <a:gd name="connsiteY0" fmla="*/ 2173 h 829240"/>
                <a:gd name="connsiteX1" fmla="*/ 3361 w 506195"/>
                <a:gd name="connsiteY1" fmla="*/ 211653 h 829240"/>
                <a:gd name="connsiteX2" fmla="*/ 276018 w 506195"/>
                <a:gd name="connsiteY2" fmla="*/ 81975 h 829240"/>
                <a:gd name="connsiteX3" fmla="*/ 66538 w 506195"/>
                <a:gd name="connsiteY3" fmla="*/ 198353 h 829240"/>
                <a:gd name="connsiteX4" fmla="*/ 46587 w 506195"/>
                <a:gd name="connsiteY4" fmla="*/ 344657 h 829240"/>
                <a:gd name="connsiteX5" fmla="*/ 46587 w 506195"/>
                <a:gd name="connsiteY5" fmla="*/ 281480 h 829240"/>
                <a:gd name="connsiteX6" fmla="*/ 109764 w 506195"/>
                <a:gd name="connsiteY6" fmla="*/ 600689 h 829240"/>
                <a:gd name="connsiteX7" fmla="*/ 113089 w 506195"/>
                <a:gd name="connsiteY7" fmla="*/ 431109 h 829240"/>
                <a:gd name="connsiteX8" fmla="*/ 179591 w 506195"/>
                <a:gd name="connsiteY8" fmla="*/ 823470 h 829240"/>
                <a:gd name="connsiteX9" fmla="*/ 152990 w 506195"/>
                <a:gd name="connsiteY9" fmla="*/ 637265 h 829240"/>
                <a:gd name="connsiteX10" fmla="*/ 19986 w 506195"/>
                <a:gd name="connsiteY10" fmla="*/ 258205 h 829240"/>
                <a:gd name="connsiteX11" fmla="*/ 276018 w 506195"/>
                <a:gd name="connsiteY11" fmla="*/ 151802 h 829240"/>
                <a:gd name="connsiteX12" fmla="*/ 119739 w 506195"/>
                <a:gd name="connsiteY12" fmla="*/ 105250 h 829240"/>
                <a:gd name="connsiteX13" fmla="*/ 505450 w 506195"/>
                <a:gd name="connsiteY13" fmla="*/ 2173 h 82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6195" h="829240">
                  <a:moveTo>
                    <a:pt x="505450" y="2173"/>
                  </a:moveTo>
                  <a:cubicBezTo>
                    <a:pt x="486054" y="19907"/>
                    <a:pt x="41600" y="198353"/>
                    <a:pt x="3361" y="211653"/>
                  </a:cubicBezTo>
                  <a:cubicBezTo>
                    <a:pt x="-34878" y="224953"/>
                    <a:pt x="265489" y="84192"/>
                    <a:pt x="276018" y="81975"/>
                  </a:cubicBezTo>
                  <a:cubicBezTo>
                    <a:pt x="286547" y="79758"/>
                    <a:pt x="104776" y="154573"/>
                    <a:pt x="66538" y="198353"/>
                  </a:cubicBezTo>
                  <a:cubicBezTo>
                    <a:pt x="28300" y="242133"/>
                    <a:pt x="49912" y="330803"/>
                    <a:pt x="46587" y="344657"/>
                  </a:cubicBezTo>
                  <a:cubicBezTo>
                    <a:pt x="43262" y="358511"/>
                    <a:pt x="36057" y="238808"/>
                    <a:pt x="46587" y="281480"/>
                  </a:cubicBezTo>
                  <a:cubicBezTo>
                    <a:pt x="57116" y="324152"/>
                    <a:pt x="98680" y="575751"/>
                    <a:pt x="109764" y="600689"/>
                  </a:cubicBezTo>
                  <a:cubicBezTo>
                    <a:pt x="120848" y="625627"/>
                    <a:pt x="101451" y="393979"/>
                    <a:pt x="113089" y="431109"/>
                  </a:cubicBezTo>
                  <a:cubicBezTo>
                    <a:pt x="124727" y="468239"/>
                    <a:pt x="172941" y="789111"/>
                    <a:pt x="179591" y="823470"/>
                  </a:cubicBezTo>
                  <a:cubicBezTo>
                    <a:pt x="186241" y="857829"/>
                    <a:pt x="179591" y="731476"/>
                    <a:pt x="152990" y="637265"/>
                  </a:cubicBezTo>
                  <a:cubicBezTo>
                    <a:pt x="126389" y="543054"/>
                    <a:pt x="-519" y="339115"/>
                    <a:pt x="19986" y="258205"/>
                  </a:cubicBezTo>
                  <a:cubicBezTo>
                    <a:pt x="40491" y="177295"/>
                    <a:pt x="259392" y="177295"/>
                    <a:pt x="276018" y="151802"/>
                  </a:cubicBezTo>
                  <a:cubicBezTo>
                    <a:pt x="292644" y="126309"/>
                    <a:pt x="79838" y="130188"/>
                    <a:pt x="119739" y="105250"/>
                  </a:cubicBezTo>
                  <a:cubicBezTo>
                    <a:pt x="159640" y="80312"/>
                    <a:pt x="524846" y="-15561"/>
                    <a:pt x="505450" y="2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CC09ACB8-779E-132A-18BD-084DC28050F4}"/>
                </a:ext>
              </a:extLst>
            </p:cNvPr>
            <p:cNvSpPr/>
            <p:nvPr/>
          </p:nvSpPr>
          <p:spPr>
            <a:xfrm>
              <a:off x="4269230" y="1466231"/>
              <a:ext cx="293779" cy="697548"/>
            </a:xfrm>
            <a:custGeom>
              <a:avLst/>
              <a:gdLst>
                <a:gd name="connsiteX0" fmla="*/ 6837 w 293779"/>
                <a:gd name="connsiteY0" fmla="*/ 6784 h 697548"/>
                <a:gd name="connsiteX1" fmla="*/ 272844 w 293779"/>
                <a:gd name="connsiteY1" fmla="*/ 648527 h 697548"/>
                <a:gd name="connsiteX2" fmla="*/ 252894 w 293779"/>
                <a:gd name="connsiteY2" fmla="*/ 605301 h 697548"/>
                <a:gd name="connsiteX3" fmla="*/ 63363 w 293779"/>
                <a:gd name="connsiteY3" fmla="*/ 222915 h 697548"/>
                <a:gd name="connsiteX4" fmla="*/ 76664 w 293779"/>
                <a:gd name="connsiteY4" fmla="*/ 306042 h 697548"/>
                <a:gd name="connsiteX5" fmla="*/ 6837 w 293779"/>
                <a:gd name="connsiteY5" fmla="*/ 6784 h 69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779" h="697548">
                  <a:moveTo>
                    <a:pt x="6837" y="6784"/>
                  </a:moveTo>
                  <a:cubicBezTo>
                    <a:pt x="39534" y="63865"/>
                    <a:pt x="231835" y="548774"/>
                    <a:pt x="272844" y="648527"/>
                  </a:cubicBezTo>
                  <a:cubicBezTo>
                    <a:pt x="313854" y="748280"/>
                    <a:pt x="287808" y="676236"/>
                    <a:pt x="252894" y="605301"/>
                  </a:cubicBezTo>
                  <a:cubicBezTo>
                    <a:pt x="217981" y="534366"/>
                    <a:pt x="92735" y="272792"/>
                    <a:pt x="63363" y="222915"/>
                  </a:cubicBezTo>
                  <a:cubicBezTo>
                    <a:pt x="33991" y="173038"/>
                    <a:pt x="84422" y="341510"/>
                    <a:pt x="76664" y="306042"/>
                  </a:cubicBezTo>
                  <a:cubicBezTo>
                    <a:pt x="68906" y="270574"/>
                    <a:pt x="-25860" y="-50297"/>
                    <a:pt x="6837" y="67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4E42AF3C-0780-EFE8-EFA8-FAD58B79067C}"/>
                </a:ext>
              </a:extLst>
            </p:cNvPr>
            <p:cNvSpPr/>
            <p:nvPr/>
          </p:nvSpPr>
          <p:spPr>
            <a:xfrm>
              <a:off x="4525283" y="1345359"/>
              <a:ext cx="279038" cy="577217"/>
            </a:xfrm>
            <a:custGeom>
              <a:avLst/>
              <a:gdLst>
                <a:gd name="connsiteX0" fmla="*/ 166 w 279038"/>
                <a:gd name="connsiteY0" fmla="*/ 134306 h 577217"/>
                <a:gd name="connsiteX1" fmla="*/ 262848 w 279038"/>
                <a:gd name="connsiteY1" fmla="*/ 21253 h 577217"/>
                <a:gd name="connsiteX2" fmla="*/ 246222 w 279038"/>
                <a:gd name="connsiteY2" fmla="*/ 24578 h 577217"/>
                <a:gd name="connsiteX3" fmla="*/ 209646 w 279038"/>
                <a:gd name="connsiteY3" fmla="*/ 134306 h 577217"/>
                <a:gd name="connsiteX4" fmla="*/ 222947 w 279038"/>
                <a:gd name="connsiteY4" fmla="*/ 91080 h 577217"/>
                <a:gd name="connsiteX5" fmla="*/ 256198 w 279038"/>
                <a:gd name="connsiteY5" fmla="*/ 529992 h 577217"/>
                <a:gd name="connsiteX6" fmla="*/ 209646 w 279038"/>
                <a:gd name="connsiteY6" fmla="*/ 563243 h 577217"/>
                <a:gd name="connsiteX7" fmla="*/ 103244 w 279038"/>
                <a:gd name="connsiteY7" fmla="*/ 576544 h 577217"/>
                <a:gd name="connsiteX8" fmla="*/ 212972 w 279038"/>
                <a:gd name="connsiteY8" fmla="*/ 553268 h 577217"/>
                <a:gd name="connsiteX9" fmla="*/ 269498 w 279038"/>
                <a:gd name="connsiteY9" fmla="*/ 377038 h 577217"/>
                <a:gd name="connsiteX10" fmla="*/ 239572 w 279038"/>
                <a:gd name="connsiteY10" fmla="*/ 41204 h 577217"/>
                <a:gd name="connsiteX11" fmla="*/ 222947 w 279038"/>
                <a:gd name="connsiteY11" fmla="*/ 14603 h 577217"/>
                <a:gd name="connsiteX12" fmla="*/ 166 w 279038"/>
                <a:gd name="connsiteY12" fmla="*/ 134306 h 5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038" h="577217">
                  <a:moveTo>
                    <a:pt x="166" y="134306"/>
                  </a:moveTo>
                  <a:cubicBezTo>
                    <a:pt x="6816" y="135414"/>
                    <a:pt x="262848" y="21253"/>
                    <a:pt x="262848" y="21253"/>
                  </a:cubicBezTo>
                  <a:cubicBezTo>
                    <a:pt x="303857" y="2965"/>
                    <a:pt x="255089" y="5736"/>
                    <a:pt x="246222" y="24578"/>
                  </a:cubicBezTo>
                  <a:cubicBezTo>
                    <a:pt x="237355" y="43420"/>
                    <a:pt x="213525" y="123222"/>
                    <a:pt x="209646" y="134306"/>
                  </a:cubicBezTo>
                  <a:cubicBezTo>
                    <a:pt x="205767" y="145390"/>
                    <a:pt x="215188" y="25132"/>
                    <a:pt x="222947" y="91080"/>
                  </a:cubicBezTo>
                  <a:cubicBezTo>
                    <a:pt x="230706" y="157028"/>
                    <a:pt x="258415" y="451298"/>
                    <a:pt x="256198" y="529992"/>
                  </a:cubicBezTo>
                  <a:cubicBezTo>
                    <a:pt x="253981" y="608686"/>
                    <a:pt x="235138" y="555484"/>
                    <a:pt x="209646" y="563243"/>
                  </a:cubicBezTo>
                  <a:cubicBezTo>
                    <a:pt x="184154" y="571002"/>
                    <a:pt x="102690" y="578207"/>
                    <a:pt x="103244" y="576544"/>
                  </a:cubicBezTo>
                  <a:cubicBezTo>
                    <a:pt x="103798" y="574882"/>
                    <a:pt x="185263" y="586519"/>
                    <a:pt x="212972" y="553268"/>
                  </a:cubicBezTo>
                  <a:cubicBezTo>
                    <a:pt x="240681" y="520017"/>
                    <a:pt x="265065" y="462382"/>
                    <a:pt x="269498" y="377038"/>
                  </a:cubicBezTo>
                  <a:cubicBezTo>
                    <a:pt x="273931" y="291694"/>
                    <a:pt x="247330" y="101610"/>
                    <a:pt x="239572" y="41204"/>
                  </a:cubicBezTo>
                  <a:cubicBezTo>
                    <a:pt x="231814" y="-19202"/>
                    <a:pt x="257306" y="749"/>
                    <a:pt x="222947" y="14603"/>
                  </a:cubicBezTo>
                  <a:cubicBezTo>
                    <a:pt x="188588" y="28457"/>
                    <a:pt x="-6484" y="133198"/>
                    <a:pt x="166" y="134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D5C3A535-E2EB-BF82-E55C-8CFAC476E6EA}"/>
                </a:ext>
              </a:extLst>
            </p:cNvPr>
            <p:cNvSpPr/>
            <p:nvPr/>
          </p:nvSpPr>
          <p:spPr>
            <a:xfrm>
              <a:off x="3769560" y="2092541"/>
              <a:ext cx="1095277" cy="1264111"/>
            </a:xfrm>
            <a:custGeom>
              <a:avLst/>
              <a:gdLst>
                <a:gd name="connsiteX0" fmla="*/ 1095048 w 1095277"/>
                <a:gd name="connsiteY0" fmla="*/ 5591 h 1264111"/>
                <a:gd name="connsiteX1" fmla="*/ 888892 w 1095277"/>
                <a:gd name="connsiteY1" fmla="*/ 693885 h 1264111"/>
                <a:gd name="connsiteX2" fmla="*/ 928793 w 1095277"/>
                <a:gd name="connsiteY2" fmla="*/ 600783 h 1264111"/>
                <a:gd name="connsiteX3" fmla="*/ 812415 w 1095277"/>
                <a:gd name="connsiteY3" fmla="*/ 830214 h 1264111"/>
                <a:gd name="connsiteX4" fmla="*/ 440005 w 1095277"/>
                <a:gd name="connsiteY4" fmla="*/ 1079596 h 1264111"/>
                <a:gd name="connsiteX5" fmla="*/ 193948 w 1095277"/>
                <a:gd name="connsiteY5" fmla="*/ 1185999 h 1264111"/>
                <a:gd name="connsiteX6" fmla="*/ 619560 w 1095277"/>
                <a:gd name="connsiteY6" fmla="*/ 969868 h 1264111"/>
                <a:gd name="connsiteX7" fmla="*/ 1093 w 1095277"/>
                <a:gd name="connsiteY7" fmla="*/ 1262476 h 1264111"/>
                <a:gd name="connsiteX8" fmla="*/ 802440 w 1095277"/>
                <a:gd name="connsiteY8" fmla="*/ 810263 h 1264111"/>
                <a:gd name="connsiteX9" fmla="*/ 925468 w 1095277"/>
                <a:gd name="connsiteY9" fmla="*/ 298199 h 1264111"/>
                <a:gd name="connsiteX10" fmla="*/ 928793 w 1095277"/>
                <a:gd name="connsiteY10" fmla="*/ 364701 h 1264111"/>
                <a:gd name="connsiteX11" fmla="*/ 1095048 w 1095277"/>
                <a:gd name="connsiteY11" fmla="*/ 5591 h 12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5277" h="1264111">
                  <a:moveTo>
                    <a:pt x="1095048" y="5591"/>
                  </a:moveTo>
                  <a:cubicBezTo>
                    <a:pt x="1088398" y="60455"/>
                    <a:pt x="916601" y="594686"/>
                    <a:pt x="888892" y="693885"/>
                  </a:cubicBezTo>
                  <a:cubicBezTo>
                    <a:pt x="861183" y="793084"/>
                    <a:pt x="941539" y="578062"/>
                    <a:pt x="928793" y="600783"/>
                  </a:cubicBezTo>
                  <a:cubicBezTo>
                    <a:pt x="916047" y="623504"/>
                    <a:pt x="893880" y="750412"/>
                    <a:pt x="812415" y="830214"/>
                  </a:cubicBezTo>
                  <a:cubicBezTo>
                    <a:pt x="730950" y="910016"/>
                    <a:pt x="543083" y="1020299"/>
                    <a:pt x="440005" y="1079596"/>
                  </a:cubicBezTo>
                  <a:cubicBezTo>
                    <a:pt x="336927" y="1138893"/>
                    <a:pt x="164022" y="1204287"/>
                    <a:pt x="193948" y="1185999"/>
                  </a:cubicBezTo>
                  <a:cubicBezTo>
                    <a:pt x="223874" y="1167711"/>
                    <a:pt x="651702" y="957122"/>
                    <a:pt x="619560" y="969868"/>
                  </a:cubicBezTo>
                  <a:cubicBezTo>
                    <a:pt x="587418" y="982614"/>
                    <a:pt x="-29387" y="1289077"/>
                    <a:pt x="1093" y="1262476"/>
                  </a:cubicBezTo>
                  <a:cubicBezTo>
                    <a:pt x="31573" y="1235875"/>
                    <a:pt x="648378" y="970976"/>
                    <a:pt x="802440" y="810263"/>
                  </a:cubicBezTo>
                  <a:cubicBezTo>
                    <a:pt x="956502" y="649550"/>
                    <a:pt x="904409" y="372459"/>
                    <a:pt x="925468" y="298199"/>
                  </a:cubicBezTo>
                  <a:cubicBezTo>
                    <a:pt x="946527" y="223939"/>
                    <a:pt x="895542" y="412915"/>
                    <a:pt x="928793" y="364701"/>
                  </a:cubicBezTo>
                  <a:cubicBezTo>
                    <a:pt x="962044" y="316487"/>
                    <a:pt x="1101698" y="-49273"/>
                    <a:pt x="1095048" y="5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FD290AFB-D92A-BB3F-CBDD-C19C80EC37DF}"/>
                </a:ext>
              </a:extLst>
            </p:cNvPr>
            <p:cNvSpPr/>
            <p:nvPr/>
          </p:nvSpPr>
          <p:spPr>
            <a:xfrm>
              <a:off x="4818404" y="1195119"/>
              <a:ext cx="254568" cy="944409"/>
            </a:xfrm>
            <a:custGeom>
              <a:avLst/>
              <a:gdLst>
                <a:gd name="connsiteX0" fmla="*/ 209133 w 254568"/>
                <a:gd name="connsiteY0" fmla="*/ 5239 h 944409"/>
                <a:gd name="connsiteX1" fmla="*/ 162582 w 254568"/>
                <a:gd name="connsiteY1" fmla="*/ 500677 h 944409"/>
                <a:gd name="connsiteX2" fmla="*/ 239059 w 254568"/>
                <a:gd name="connsiteY2" fmla="*/ 417550 h 944409"/>
                <a:gd name="connsiteX3" fmla="*/ 16278 w 254568"/>
                <a:gd name="connsiteY3" fmla="*/ 916314 h 944409"/>
                <a:gd name="connsiteX4" fmla="*/ 42879 w 254568"/>
                <a:gd name="connsiteY4" fmla="*/ 836512 h 944409"/>
                <a:gd name="connsiteX5" fmla="*/ 249035 w 254568"/>
                <a:gd name="connsiteY5" fmla="*/ 457451 h 944409"/>
                <a:gd name="connsiteX6" fmla="*/ 199158 w 254568"/>
                <a:gd name="connsiteY6" fmla="*/ 504002 h 944409"/>
                <a:gd name="connsiteX7" fmla="*/ 239059 w 254568"/>
                <a:gd name="connsiteY7" fmla="*/ 297847 h 944409"/>
                <a:gd name="connsiteX8" fmla="*/ 199158 w 254568"/>
                <a:gd name="connsiteY8" fmla="*/ 241320 h 944409"/>
                <a:gd name="connsiteX9" fmla="*/ 209133 w 254568"/>
                <a:gd name="connsiteY9" fmla="*/ 5239 h 94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568" h="944409">
                  <a:moveTo>
                    <a:pt x="209133" y="5239"/>
                  </a:moveTo>
                  <a:cubicBezTo>
                    <a:pt x="203037" y="48465"/>
                    <a:pt x="157594" y="431959"/>
                    <a:pt x="162582" y="500677"/>
                  </a:cubicBezTo>
                  <a:cubicBezTo>
                    <a:pt x="167570" y="569395"/>
                    <a:pt x="263443" y="348277"/>
                    <a:pt x="239059" y="417550"/>
                  </a:cubicBezTo>
                  <a:cubicBezTo>
                    <a:pt x="214675" y="486823"/>
                    <a:pt x="48975" y="846487"/>
                    <a:pt x="16278" y="916314"/>
                  </a:cubicBezTo>
                  <a:cubicBezTo>
                    <a:pt x="-16419" y="986141"/>
                    <a:pt x="4086" y="912989"/>
                    <a:pt x="42879" y="836512"/>
                  </a:cubicBezTo>
                  <a:cubicBezTo>
                    <a:pt x="81672" y="760035"/>
                    <a:pt x="222989" y="512869"/>
                    <a:pt x="249035" y="457451"/>
                  </a:cubicBezTo>
                  <a:cubicBezTo>
                    <a:pt x="275081" y="402033"/>
                    <a:pt x="200821" y="530603"/>
                    <a:pt x="199158" y="504002"/>
                  </a:cubicBezTo>
                  <a:cubicBezTo>
                    <a:pt x="197495" y="477401"/>
                    <a:pt x="239059" y="341627"/>
                    <a:pt x="239059" y="297847"/>
                  </a:cubicBezTo>
                  <a:cubicBezTo>
                    <a:pt x="239059" y="254067"/>
                    <a:pt x="202483" y="283438"/>
                    <a:pt x="199158" y="241320"/>
                  </a:cubicBezTo>
                  <a:cubicBezTo>
                    <a:pt x="195833" y="199202"/>
                    <a:pt x="215229" y="-37987"/>
                    <a:pt x="209133" y="5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B7CF1416-7727-9E30-646F-9CACD85CCB90}"/>
                </a:ext>
              </a:extLst>
            </p:cNvPr>
            <p:cNvSpPr/>
            <p:nvPr/>
          </p:nvSpPr>
          <p:spPr>
            <a:xfrm>
              <a:off x="4581974" y="2363888"/>
              <a:ext cx="418968" cy="628787"/>
            </a:xfrm>
            <a:custGeom>
              <a:avLst/>
              <a:gdLst>
                <a:gd name="connsiteX0" fmla="*/ 418963 w 418968"/>
                <a:gd name="connsiteY0" fmla="*/ 3577 h 628787"/>
                <a:gd name="connsiteX1" fmla="*/ 222782 w 418968"/>
                <a:gd name="connsiteY1" fmla="*/ 442489 h 628787"/>
                <a:gd name="connsiteX2" fmla="*/ 1 w 418968"/>
                <a:gd name="connsiteY2" fmla="*/ 628694 h 628787"/>
                <a:gd name="connsiteX3" fmla="*/ 219457 w 418968"/>
                <a:gd name="connsiteY3" fmla="*/ 422538 h 628787"/>
                <a:gd name="connsiteX4" fmla="*/ 319210 w 418968"/>
                <a:gd name="connsiteY4" fmla="*/ 156531 h 628787"/>
                <a:gd name="connsiteX5" fmla="*/ 229433 w 418968"/>
                <a:gd name="connsiteY5" fmla="*/ 229683 h 628787"/>
                <a:gd name="connsiteX6" fmla="*/ 418963 w 418968"/>
                <a:gd name="connsiteY6" fmla="*/ 3577 h 62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968" h="628787">
                  <a:moveTo>
                    <a:pt x="418963" y="3577"/>
                  </a:moveTo>
                  <a:cubicBezTo>
                    <a:pt x="417854" y="39045"/>
                    <a:pt x="292609" y="338303"/>
                    <a:pt x="222782" y="442489"/>
                  </a:cubicBezTo>
                  <a:cubicBezTo>
                    <a:pt x="152955" y="546675"/>
                    <a:pt x="555" y="632019"/>
                    <a:pt x="1" y="628694"/>
                  </a:cubicBezTo>
                  <a:cubicBezTo>
                    <a:pt x="-553" y="625369"/>
                    <a:pt x="166256" y="501232"/>
                    <a:pt x="219457" y="422538"/>
                  </a:cubicBezTo>
                  <a:cubicBezTo>
                    <a:pt x="272658" y="343844"/>
                    <a:pt x="317547" y="188673"/>
                    <a:pt x="319210" y="156531"/>
                  </a:cubicBezTo>
                  <a:cubicBezTo>
                    <a:pt x="320873" y="124389"/>
                    <a:pt x="206157" y="251850"/>
                    <a:pt x="229433" y="229683"/>
                  </a:cubicBezTo>
                  <a:cubicBezTo>
                    <a:pt x="252709" y="207516"/>
                    <a:pt x="420072" y="-31891"/>
                    <a:pt x="418963" y="35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8212171A-7461-3AD4-1526-EFC32D6E41AE}"/>
                </a:ext>
              </a:extLst>
            </p:cNvPr>
            <p:cNvSpPr/>
            <p:nvPr/>
          </p:nvSpPr>
          <p:spPr>
            <a:xfrm>
              <a:off x="4981173" y="2357377"/>
              <a:ext cx="218266" cy="892797"/>
            </a:xfrm>
            <a:custGeom>
              <a:avLst/>
              <a:gdLst>
                <a:gd name="connsiteX0" fmla="*/ 79615 w 218266"/>
                <a:gd name="connsiteY0" fmla="*/ 3438 h 892797"/>
                <a:gd name="connsiteX1" fmla="*/ 49690 w 218266"/>
                <a:gd name="connsiteY1" fmla="*/ 455650 h 892797"/>
                <a:gd name="connsiteX2" fmla="*/ 205969 w 218266"/>
                <a:gd name="connsiteY2" fmla="*/ 867961 h 892797"/>
                <a:gd name="connsiteX3" fmla="*/ 186018 w 218266"/>
                <a:gd name="connsiteY3" fmla="*/ 811435 h 892797"/>
                <a:gd name="connsiteX4" fmla="*/ 9788 w 218266"/>
                <a:gd name="connsiteY4" fmla="*/ 522152 h 892797"/>
                <a:gd name="connsiteX5" fmla="*/ 29739 w 218266"/>
                <a:gd name="connsiteY5" fmla="*/ 595304 h 892797"/>
                <a:gd name="connsiteX6" fmla="*/ 89591 w 218266"/>
                <a:gd name="connsiteY6" fmla="*/ 202943 h 892797"/>
                <a:gd name="connsiteX7" fmla="*/ 72965 w 218266"/>
                <a:gd name="connsiteY7" fmla="*/ 246169 h 892797"/>
                <a:gd name="connsiteX8" fmla="*/ 79615 w 218266"/>
                <a:gd name="connsiteY8" fmla="*/ 3438 h 89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66" h="892797">
                  <a:moveTo>
                    <a:pt x="79615" y="3438"/>
                  </a:moveTo>
                  <a:cubicBezTo>
                    <a:pt x="75736" y="38351"/>
                    <a:pt x="28631" y="311563"/>
                    <a:pt x="49690" y="455650"/>
                  </a:cubicBezTo>
                  <a:cubicBezTo>
                    <a:pt x="70749" y="599737"/>
                    <a:pt x="183248" y="808664"/>
                    <a:pt x="205969" y="867961"/>
                  </a:cubicBezTo>
                  <a:cubicBezTo>
                    <a:pt x="228690" y="927258"/>
                    <a:pt x="218715" y="869070"/>
                    <a:pt x="186018" y="811435"/>
                  </a:cubicBezTo>
                  <a:cubicBezTo>
                    <a:pt x="153321" y="753800"/>
                    <a:pt x="35834" y="558174"/>
                    <a:pt x="9788" y="522152"/>
                  </a:cubicBezTo>
                  <a:cubicBezTo>
                    <a:pt x="-16258" y="486130"/>
                    <a:pt x="16439" y="648505"/>
                    <a:pt x="29739" y="595304"/>
                  </a:cubicBezTo>
                  <a:cubicBezTo>
                    <a:pt x="43039" y="542103"/>
                    <a:pt x="82387" y="261132"/>
                    <a:pt x="89591" y="202943"/>
                  </a:cubicBezTo>
                  <a:cubicBezTo>
                    <a:pt x="96795" y="144754"/>
                    <a:pt x="71303" y="282191"/>
                    <a:pt x="72965" y="246169"/>
                  </a:cubicBezTo>
                  <a:cubicBezTo>
                    <a:pt x="74627" y="210147"/>
                    <a:pt x="83494" y="-31475"/>
                    <a:pt x="79615" y="3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5F34C25F-4040-8344-BC23-D2FD099D16EC}"/>
                </a:ext>
              </a:extLst>
            </p:cNvPr>
            <p:cNvSpPr/>
            <p:nvPr/>
          </p:nvSpPr>
          <p:spPr>
            <a:xfrm>
              <a:off x="3164816" y="2553234"/>
              <a:ext cx="772873" cy="428327"/>
            </a:xfrm>
            <a:custGeom>
              <a:avLst/>
              <a:gdLst>
                <a:gd name="connsiteX0" fmla="*/ 772092 w 772873"/>
                <a:gd name="connsiteY0" fmla="*/ 436 h 428327"/>
                <a:gd name="connsiteX1" fmla="*/ 210151 w 772873"/>
                <a:gd name="connsiteY1" fmla="*/ 100189 h 428327"/>
                <a:gd name="connsiteX2" fmla="*/ 671 w 772873"/>
                <a:gd name="connsiteY2" fmla="*/ 56962 h 428327"/>
                <a:gd name="connsiteX3" fmla="*/ 150300 w 772873"/>
                <a:gd name="connsiteY3" fmla="*/ 193291 h 428327"/>
                <a:gd name="connsiteX4" fmla="*/ 336505 w 772873"/>
                <a:gd name="connsiteY4" fmla="*/ 186641 h 428327"/>
                <a:gd name="connsiteX5" fmla="*/ 246727 w 772873"/>
                <a:gd name="connsiteY5" fmla="*/ 216567 h 428327"/>
                <a:gd name="connsiteX6" fmla="*/ 143649 w 772873"/>
                <a:gd name="connsiteY6" fmla="*/ 422722 h 428327"/>
                <a:gd name="connsiteX7" fmla="*/ 186876 w 772873"/>
                <a:gd name="connsiteY7" fmla="*/ 352895 h 428327"/>
                <a:gd name="connsiteX8" fmla="*/ 376406 w 772873"/>
                <a:gd name="connsiteY8" fmla="*/ 173341 h 428327"/>
                <a:gd name="connsiteX9" fmla="*/ 250052 w 772873"/>
                <a:gd name="connsiteY9" fmla="*/ 253143 h 428327"/>
                <a:gd name="connsiteX10" fmla="*/ 226777 w 772873"/>
                <a:gd name="connsiteY10" fmla="*/ 189966 h 428327"/>
                <a:gd name="connsiteX11" fmla="*/ 77148 w 772873"/>
                <a:gd name="connsiteY11" fmla="*/ 146740 h 428327"/>
                <a:gd name="connsiteX12" fmla="*/ 772092 w 772873"/>
                <a:gd name="connsiteY12" fmla="*/ 436 h 42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2873" h="428327">
                  <a:moveTo>
                    <a:pt x="772092" y="436"/>
                  </a:moveTo>
                  <a:cubicBezTo>
                    <a:pt x="794259" y="-7323"/>
                    <a:pt x="338721" y="90768"/>
                    <a:pt x="210151" y="100189"/>
                  </a:cubicBezTo>
                  <a:cubicBezTo>
                    <a:pt x="81581" y="109610"/>
                    <a:pt x="10646" y="41445"/>
                    <a:pt x="671" y="56962"/>
                  </a:cubicBezTo>
                  <a:cubicBezTo>
                    <a:pt x="-9304" y="72479"/>
                    <a:pt x="94328" y="171678"/>
                    <a:pt x="150300" y="193291"/>
                  </a:cubicBezTo>
                  <a:cubicBezTo>
                    <a:pt x="206272" y="214904"/>
                    <a:pt x="320434" y="182762"/>
                    <a:pt x="336505" y="186641"/>
                  </a:cubicBezTo>
                  <a:cubicBezTo>
                    <a:pt x="352576" y="190520"/>
                    <a:pt x="278870" y="177220"/>
                    <a:pt x="246727" y="216567"/>
                  </a:cubicBezTo>
                  <a:cubicBezTo>
                    <a:pt x="214584" y="255914"/>
                    <a:pt x="153624" y="400001"/>
                    <a:pt x="143649" y="422722"/>
                  </a:cubicBezTo>
                  <a:cubicBezTo>
                    <a:pt x="133674" y="445443"/>
                    <a:pt x="148083" y="394459"/>
                    <a:pt x="186876" y="352895"/>
                  </a:cubicBezTo>
                  <a:cubicBezTo>
                    <a:pt x="225669" y="311332"/>
                    <a:pt x="365877" y="189966"/>
                    <a:pt x="376406" y="173341"/>
                  </a:cubicBezTo>
                  <a:cubicBezTo>
                    <a:pt x="386935" y="156716"/>
                    <a:pt x="274990" y="250372"/>
                    <a:pt x="250052" y="253143"/>
                  </a:cubicBezTo>
                  <a:cubicBezTo>
                    <a:pt x="225114" y="255914"/>
                    <a:pt x="255594" y="207700"/>
                    <a:pt x="226777" y="189966"/>
                  </a:cubicBezTo>
                  <a:cubicBezTo>
                    <a:pt x="197960" y="172232"/>
                    <a:pt x="-14846" y="172787"/>
                    <a:pt x="77148" y="146740"/>
                  </a:cubicBezTo>
                  <a:cubicBezTo>
                    <a:pt x="169142" y="120694"/>
                    <a:pt x="749925" y="8195"/>
                    <a:pt x="772092" y="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283E7D20-B387-A2B8-209A-FAC8322FF10F}"/>
                </a:ext>
              </a:extLst>
            </p:cNvPr>
            <p:cNvSpPr/>
            <p:nvPr/>
          </p:nvSpPr>
          <p:spPr>
            <a:xfrm>
              <a:off x="3680624" y="2602972"/>
              <a:ext cx="666409" cy="693412"/>
            </a:xfrm>
            <a:custGeom>
              <a:avLst/>
              <a:gdLst>
                <a:gd name="connsiteX0" fmla="*/ 329436 w 666409"/>
                <a:gd name="connsiteY0" fmla="*/ 574 h 693412"/>
                <a:gd name="connsiteX1" fmla="*/ 306160 w 666409"/>
                <a:gd name="connsiteY1" fmla="*/ 336408 h 693412"/>
                <a:gd name="connsiteX2" fmla="*/ 196432 w 666409"/>
                <a:gd name="connsiteY2" fmla="*/ 539239 h 693412"/>
                <a:gd name="connsiteX3" fmla="*/ 3577 w 666409"/>
                <a:gd name="connsiteY3" fmla="*/ 692193 h 693412"/>
                <a:gd name="connsiteX4" fmla="*/ 379312 w 666409"/>
                <a:gd name="connsiteY4" fmla="*/ 456112 h 693412"/>
                <a:gd name="connsiteX5" fmla="*/ 665270 w 666409"/>
                <a:gd name="connsiteY5" fmla="*/ 466087 h 693412"/>
                <a:gd name="connsiteX6" fmla="*/ 272909 w 666409"/>
                <a:gd name="connsiteY6" fmla="*/ 442811 h 693412"/>
                <a:gd name="connsiteX7" fmla="*/ 339411 w 666409"/>
                <a:gd name="connsiteY7" fmla="*/ 306483 h 693412"/>
                <a:gd name="connsiteX8" fmla="*/ 312810 w 666409"/>
                <a:gd name="connsiteY8" fmla="*/ 422861 h 693412"/>
                <a:gd name="connsiteX9" fmla="*/ 329436 w 666409"/>
                <a:gd name="connsiteY9" fmla="*/ 574 h 69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409" h="693412">
                  <a:moveTo>
                    <a:pt x="329436" y="574"/>
                  </a:moveTo>
                  <a:cubicBezTo>
                    <a:pt x="328328" y="-13835"/>
                    <a:pt x="328327" y="246631"/>
                    <a:pt x="306160" y="336408"/>
                  </a:cubicBezTo>
                  <a:cubicBezTo>
                    <a:pt x="283993" y="426186"/>
                    <a:pt x="246862" y="479942"/>
                    <a:pt x="196432" y="539239"/>
                  </a:cubicBezTo>
                  <a:cubicBezTo>
                    <a:pt x="146001" y="598537"/>
                    <a:pt x="-26903" y="706047"/>
                    <a:pt x="3577" y="692193"/>
                  </a:cubicBezTo>
                  <a:cubicBezTo>
                    <a:pt x="34057" y="678339"/>
                    <a:pt x="269030" y="493796"/>
                    <a:pt x="379312" y="456112"/>
                  </a:cubicBezTo>
                  <a:cubicBezTo>
                    <a:pt x="489594" y="418428"/>
                    <a:pt x="683004" y="468304"/>
                    <a:pt x="665270" y="466087"/>
                  </a:cubicBezTo>
                  <a:cubicBezTo>
                    <a:pt x="647536" y="463870"/>
                    <a:pt x="327219" y="469412"/>
                    <a:pt x="272909" y="442811"/>
                  </a:cubicBezTo>
                  <a:cubicBezTo>
                    <a:pt x="218599" y="416210"/>
                    <a:pt x="332761" y="309808"/>
                    <a:pt x="339411" y="306483"/>
                  </a:cubicBezTo>
                  <a:cubicBezTo>
                    <a:pt x="346061" y="303158"/>
                    <a:pt x="311147" y="471629"/>
                    <a:pt x="312810" y="422861"/>
                  </a:cubicBezTo>
                  <a:cubicBezTo>
                    <a:pt x="314472" y="374093"/>
                    <a:pt x="330544" y="14983"/>
                    <a:pt x="329436" y="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84CA5421-1AA4-0F36-016C-DF83164192D6}"/>
                </a:ext>
              </a:extLst>
            </p:cNvPr>
            <p:cNvSpPr/>
            <p:nvPr/>
          </p:nvSpPr>
          <p:spPr>
            <a:xfrm>
              <a:off x="3404887" y="2942288"/>
              <a:ext cx="243009" cy="357785"/>
            </a:xfrm>
            <a:custGeom>
              <a:avLst/>
              <a:gdLst>
                <a:gd name="connsiteX0" fmla="*/ 6 w 243009"/>
                <a:gd name="connsiteY0" fmla="*/ 417 h 357785"/>
                <a:gd name="connsiteX1" fmla="*/ 176236 w 243009"/>
                <a:gd name="connsiteY1" fmla="*/ 133421 h 357785"/>
                <a:gd name="connsiteX2" fmla="*/ 192861 w 243009"/>
                <a:gd name="connsiteY2" fmla="*/ 309651 h 357785"/>
                <a:gd name="connsiteX3" fmla="*/ 242738 w 243009"/>
                <a:gd name="connsiteY3" fmla="*/ 346227 h 357785"/>
                <a:gd name="connsiteX4" fmla="*/ 212812 w 243009"/>
                <a:gd name="connsiteY4" fmla="*/ 136746 h 357785"/>
                <a:gd name="connsiteX5" fmla="*/ 212812 w 243009"/>
                <a:gd name="connsiteY5" fmla="*/ 246474 h 357785"/>
                <a:gd name="connsiteX6" fmla="*/ 182886 w 243009"/>
                <a:gd name="connsiteY6" fmla="*/ 96845 h 357785"/>
                <a:gd name="connsiteX7" fmla="*/ 6 w 243009"/>
                <a:gd name="connsiteY7" fmla="*/ 417 h 3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09" h="357785">
                  <a:moveTo>
                    <a:pt x="6" y="417"/>
                  </a:moveTo>
                  <a:cubicBezTo>
                    <a:pt x="-1102" y="6513"/>
                    <a:pt x="144094" y="81882"/>
                    <a:pt x="176236" y="133421"/>
                  </a:cubicBezTo>
                  <a:cubicBezTo>
                    <a:pt x="208378" y="184960"/>
                    <a:pt x="181777" y="274183"/>
                    <a:pt x="192861" y="309651"/>
                  </a:cubicBezTo>
                  <a:cubicBezTo>
                    <a:pt x="203945" y="345119"/>
                    <a:pt x="239413" y="375044"/>
                    <a:pt x="242738" y="346227"/>
                  </a:cubicBezTo>
                  <a:cubicBezTo>
                    <a:pt x="246063" y="317410"/>
                    <a:pt x="217800" y="153371"/>
                    <a:pt x="212812" y="136746"/>
                  </a:cubicBezTo>
                  <a:cubicBezTo>
                    <a:pt x="207824" y="120121"/>
                    <a:pt x="217800" y="253124"/>
                    <a:pt x="212812" y="246474"/>
                  </a:cubicBezTo>
                  <a:cubicBezTo>
                    <a:pt x="207824" y="239824"/>
                    <a:pt x="215583" y="137300"/>
                    <a:pt x="182886" y="96845"/>
                  </a:cubicBezTo>
                  <a:cubicBezTo>
                    <a:pt x="150189" y="56390"/>
                    <a:pt x="1114" y="-5679"/>
                    <a:pt x="6" y="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874AFEF2-881E-1E95-AA46-A2567A62D5A3}"/>
                </a:ext>
              </a:extLst>
            </p:cNvPr>
            <p:cNvSpPr/>
            <p:nvPr/>
          </p:nvSpPr>
          <p:spPr>
            <a:xfrm>
              <a:off x="3388700" y="2594481"/>
              <a:ext cx="565060" cy="338244"/>
            </a:xfrm>
            <a:custGeom>
              <a:avLst/>
              <a:gdLst>
                <a:gd name="connsiteX0" fmla="*/ 6218 w 565060"/>
                <a:gd name="connsiteY0" fmla="*/ 334924 h 338244"/>
                <a:gd name="connsiteX1" fmla="*/ 538232 w 565060"/>
                <a:gd name="connsiteY1" fmla="*/ 12390 h 338244"/>
                <a:gd name="connsiteX2" fmla="*/ 448455 w 565060"/>
                <a:gd name="connsiteY2" fmla="*/ 92192 h 338244"/>
                <a:gd name="connsiteX3" fmla="*/ 122596 w 565060"/>
                <a:gd name="connsiteY3" fmla="*/ 331599 h 338244"/>
                <a:gd name="connsiteX4" fmla="*/ 238974 w 565060"/>
                <a:gd name="connsiteY4" fmla="*/ 188620 h 338244"/>
                <a:gd name="connsiteX5" fmla="*/ 6218 w 565060"/>
                <a:gd name="connsiteY5" fmla="*/ 334924 h 33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60" h="338244">
                  <a:moveTo>
                    <a:pt x="6218" y="334924"/>
                  </a:moveTo>
                  <a:cubicBezTo>
                    <a:pt x="56094" y="305552"/>
                    <a:pt x="464526" y="52845"/>
                    <a:pt x="538232" y="12390"/>
                  </a:cubicBezTo>
                  <a:cubicBezTo>
                    <a:pt x="611938" y="-28065"/>
                    <a:pt x="517728" y="38990"/>
                    <a:pt x="448455" y="92192"/>
                  </a:cubicBezTo>
                  <a:cubicBezTo>
                    <a:pt x="379182" y="145393"/>
                    <a:pt x="157510" y="315528"/>
                    <a:pt x="122596" y="331599"/>
                  </a:cubicBezTo>
                  <a:cubicBezTo>
                    <a:pt x="87682" y="347670"/>
                    <a:pt x="255599" y="188066"/>
                    <a:pt x="238974" y="188620"/>
                  </a:cubicBezTo>
                  <a:cubicBezTo>
                    <a:pt x="222349" y="189174"/>
                    <a:pt x="-43658" y="364296"/>
                    <a:pt x="6218" y="3349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02114A22-0695-1F29-4D67-1733ABE1BA1D}"/>
                </a:ext>
              </a:extLst>
            </p:cNvPr>
            <p:cNvSpPr/>
            <p:nvPr/>
          </p:nvSpPr>
          <p:spPr>
            <a:xfrm>
              <a:off x="3402043" y="2637845"/>
              <a:ext cx="487442" cy="200533"/>
            </a:xfrm>
            <a:custGeom>
              <a:avLst/>
              <a:gdLst>
                <a:gd name="connsiteX0" fmla="*/ 9500 w 487442"/>
                <a:gd name="connsiteY0" fmla="*/ 198458 h 200533"/>
                <a:gd name="connsiteX1" fmla="*/ 484988 w 487442"/>
                <a:gd name="connsiteY1" fmla="*/ 2277 h 200533"/>
                <a:gd name="connsiteX2" fmla="*/ 189055 w 487442"/>
                <a:gd name="connsiteY2" fmla="*/ 98705 h 200533"/>
                <a:gd name="connsiteX3" fmla="*/ 9500 w 487442"/>
                <a:gd name="connsiteY3" fmla="*/ 198458 h 20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442" h="200533">
                  <a:moveTo>
                    <a:pt x="9500" y="198458"/>
                  </a:moveTo>
                  <a:cubicBezTo>
                    <a:pt x="58822" y="182387"/>
                    <a:pt x="455062" y="18902"/>
                    <a:pt x="484988" y="2277"/>
                  </a:cubicBezTo>
                  <a:cubicBezTo>
                    <a:pt x="514914" y="-14348"/>
                    <a:pt x="262761" y="64346"/>
                    <a:pt x="189055" y="98705"/>
                  </a:cubicBezTo>
                  <a:cubicBezTo>
                    <a:pt x="115349" y="133064"/>
                    <a:pt x="-39822" y="214529"/>
                    <a:pt x="9500" y="1984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A59F478C-AD40-5AB3-62E5-E6B3CB5D2144}"/>
                </a:ext>
              </a:extLst>
            </p:cNvPr>
            <p:cNvSpPr/>
            <p:nvPr/>
          </p:nvSpPr>
          <p:spPr>
            <a:xfrm>
              <a:off x="3616235" y="2751508"/>
              <a:ext cx="175728" cy="472585"/>
            </a:xfrm>
            <a:custGeom>
              <a:avLst/>
              <a:gdLst>
                <a:gd name="connsiteX0" fmla="*/ 11439 w 175728"/>
                <a:gd name="connsiteY0" fmla="*/ 1667 h 472585"/>
                <a:gd name="connsiteX1" fmla="*/ 8114 w 175728"/>
                <a:gd name="connsiteY1" fmla="*/ 111395 h 472585"/>
                <a:gd name="connsiteX2" fmla="*/ 91241 w 175728"/>
                <a:gd name="connsiteY2" fmla="*/ 251049 h 472585"/>
                <a:gd name="connsiteX3" fmla="*/ 61316 w 175728"/>
                <a:gd name="connsiteY3" fmla="*/ 297600 h 472585"/>
                <a:gd name="connsiteX4" fmla="*/ 174369 w 175728"/>
                <a:gd name="connsiteY4" fmla="*/ 470505 h 472585"/>
                <a:gd name="connsiteX5" fmla="*/ 121167 w 175728"/>
                <a:gd name="connsiteY5" fmla="*/ 380728 h 472585"/>
                <a:gd name="connsiteX6" fmla="*/ 81266 w 175728"/>
                <a:gd name="connsiteY6" fmla="*/ 197848 h 472585"/>
                <a:gd name="connsiteX7" fmla="*/ 11439 w 175728"/>
                <a:gd name="connsiteY7" fmla="*/ 1667 h 4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728" h="472585">
                  <a:moveTo>
                    <a:pt x="11439" y="1667"/>
                  </a:moveTo>
                  <a:cubicBezTo>
                    <a:pt x="-753" y="-12742"/>
                    <a:pt x="-5186" y="69831"/>
                    <a:pt x="8114" y="111395"/>
                  </a:cubicBezTo>
                  <a:cubicBezTo>
                    <a:pt x="21414" y="152959"/>
                    <a:pt x="82374" y="220015"/>
                    <a:pt x="91241" y="251049"/>
                  </a:cubicBezTo>
                  <a:cubicBezTo>
                    <a:pt x="100108" y="282083"/>
                    <a:pt x="47461" y="261024"/>
                    <a:pt x="61316" y="297600"/>
                  </a:cubicBezTo>
                  <a:cubicBezTo>
                    <a:pt x="75171" y="334176"/>
                    <a:pt x="164394" y="456650"/>
                    <a:pt x="174369" y="470505"/>
                  </a:cubicBezTo>
                  <a:cubicBezTo>
                    <a:pt x="184344" y="484360"/>
                    <a:pt x="136684" y="426171"/>
                    <a:pt x="121167" y="380728"/>
                  </a:cubicBezTo>
                  <a:cubicBezTo>
                    <a:pt x="105650" y="335285"/>
                    <a:pt x="100108" y="257145"/>
                    <a:pt x="81266" y="197848"/>
                  </a:cubicBezTo>
                  <a:cubicBezTo>
                    <a:pt x="62424" y="138551"/>
                    <a:pt x="23631" y="16076"/>
                    <a:pt x="11439" y="16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4DE4211B-2355-510F-BCDA-5B1BA56388D8}"/>
                </a:ext>
              </a:extLst>
            </p:cNvPr>
            <p:cNvSpPr/>
            <p:nvPr/>
          </p:nvSpPr>
          <p:spPr>
            <a:xfrm>
              <a:off x="3297918" y="2094196"/>
              <a:ext cx="17569" cy="423817"/>
            </a:xfrm>
            <a:custGeom>
              <a:avLst/>
              <a:gdLst>
                <a:gd name="connsiteX0" fmla="*/ 572 w 17569"/>
                <a:gd name="connsiteY0" fmla="*/ 7261 h 423817"/>
                <a:gd name="connsiteX1" fmla="*/ 3897 w 17569"/>
                <a:gd name="connsiteY1" fmla="*/ 422898 h 423817"/>
                <a:gd name="connsiteX2" fmla="*/ 17198 w 17569"/>
                <a:gd name="connsiteY2" fmla="*/ 120315 h 423817"/>
                <a:gd name="connsiteX3" fmla="*/ 13873 w 17569"/>
                <a:gd name="connsiteY3" fmla="*/ 153565 h 423817"/>
                <a:gd name="connsiteX4" fmla="*/ 572 w 17569"/>
                <a:gd name="connsiteY4" fmla="*/ 7261 h 4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9" h="423817">
                  <a:moveTo>
                    <a:pt x="572" y="7261"/>
                  </a:moveTo>
                  <a:cubicBezTo>
                    <a:pt x="-1091" y="52150"/>
                    <a:pt x="1126" y="404056"/>
                    <a:pt x="3897" y="422898"/>
                  </a:cubicBezTo>
                  <a:cubicBezTo>
                    <a:pt x="6668" y="441740"/>
                    <a:pt x="15535" y="165204"/>
                    <a:pt x="17198" y="120315"/>
                  </a:cubicBezTo>
                  <a:cubicBezTo>
                    <a:pt x="18861" y="75426"/>
                    <a:pt x="14427" y="167420"/>
                    <a:pt x="13873" y="153565"/>
                  </a:cubicBezTo>
                  <a:cubicBezTo>
                    <a:pt x="13319" y="139710"/>
                    <a:pt x="2235" y="-37628"/>
                    <a:pt x="572" y="7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1C25B50F-F5C7-871A-DD43-EFB30B9B393C}"/>
                </a:ext>
              </a:extLst>
            </p:cNvPr>
            <p:cNvSpPr/>
            <p:nvPr/>
          </p:nvSpPr>
          <p:spPr>
            <a:xfrm>
              <a:off x="4245654" y="2204535"/>
              <a:ext cx="343117" cy="744829"/>
            </a:xfrm>
            <a:custGeom>
              <a:avLst/>
              <a:gdLst>
                <a:gd name="connsiteX0" fmla="*/ 342971 w 343117"/>
                <a:gd name="connsiteY0" fmla="*/ 0 h 744829"/>
                <a:gd name="connsiteX1" fmla="*/ 193342 w 343117"/>
                <a:gd name="connsiteY1" fmla="*/ 515389 h 744829"/>
                <a:gd name="connsiteX2" fmla="*/ 487 w 343117"/>
                <a:gd name="connsiteY2" fmla="*/ 744821 h 744829"/>
                <a:gd name="connsiteX3" fmla="*/ 253194 w 343117"/>
                <a:gd name="connsiteY3" fmla="*/ 508739 h 744829"/>
                <a:gd name="connsiteX4" fmla="*/ 166742 w 343117"/>
                <a:gd name="connsiteY4" fmla="*/ 518714 h 744829"/>
                <a:gd name="connsiteX5" fmla="*/ 342971 w 343117"/>
                <a:gd name="connsiteY5" fmla="*/ 0 h 7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117" h="744829">
                  <a:moveTo>
                    <a:pt x="342971" y="0"/>
                  </a:moveTo>
                  <a:cubicBezTo>
                    <a:pt x="347404" y="-554"/>
                    <a:pt x="250423" y="391252"/>
                    <a:pt x="193342" y="515389"/>
                  </a:cubicBezTo>
                  <a:cubicBezTo>
                    <a:pt x="136261" y="639526"/>
                    <a:pt x="-9488" y="745929"/>
                    <a:pt x="487" y="744821"/>
                  </a:cubicBezTo>
                  <a:cubicBezTo>
                    <a:pt x="10462" y="743713"/>
                    <a:pt x="225485" y="546423"/>
                    <a:pt x="253194" y="508739"/>
                  </a:cubicBezTo>
                  <a:cubicBezTo>
                    <a:pt x="280903" y="471055"/>
                    <a:pt x="150671" y="601287"/>
                    <a:pt x="166742" y="518714"/>
                  </a:cubicBezTo>
                  <a:cubicBezTo>
                    <a:pt x="182813" y="436141"/>
                    <a:pt x="338538" y="554"/>
                    <a:pt x="34297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27A66A97-6680-1FAD-1A37-4EC050FE88B4}"/>
                </a:ext>
              </a:extLst>
            </p:cNvPr>
            <p:cNvSpPr/>
            <p:nvPr/>
          </p:nvSpPr>
          <p:spPr>
            <a:xfrm>
              <a:off x="3732121" y="626222"/>
              <a:ext cx="598438" cy="262792"/>
            </a:xfrm>
            <a:custGeom>
              <a:avLst/>
              <a:gdLst>
                <a:gd name="connsiteX0" fmla="*/ 8606 w 598438"/>
                <a:gd name="connsiteY0" fmla="*/ 261577 h 262792"/>
                <a:gd name="connsiteX1" fmla="*/ 593822 w 598438"/>
                <a:gd name="connsiteY1" fmla="*/ 5545 h 262792"/>
                <a:gd name="connsiteX2" fmla="*/ 267963 w 598438"/>
                <a:gd name="connsiteY2" fmla="*/ 98648 h 262792"/>
                <a:gd name="connsiteX3" fmla="*/ 8606 w 598438"/>
                <a:gd name="connsiteY3" fmla="*/ 261577 h 26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38" h="262792">
                  <a:moveTo>
                    <a:pt x="8606" y="261577"/>
                  </a:moveTo>
                  <a:cubicBezTo>
                    <a:pt x="62916" y="246060"/>
                    <a:pt x="550596" y="32700"/>
                    <a:pt x="593822" y="5545"/>
                  </a:cubicBezTo>
                  <a:cubicBezTo>
                    <a:pt x="637048" y="-21610"/>
                    <a:pt x="364945" y="57639"/>
                    <a:pt x="267963" y="98648"/>
                  </a:cubicBezTo>
                  <a:cubicBezTo>
                    <a:pt x="170981" y="139657"/>
                    <a:pt x="-45704" y="277094"/>
                    <a:pt x="8606" y="2615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3D9BBE62-13CB-1048-108A-828D87308BB8}"/>
                </a:ext>
              </a:extLst>
            </p:cNvPr>
            <p:cNvSpPr/>
            <p:nvPr/>
          </p:nvSpPr>
          <p:spPr>
            <a:xfrm>
              <a:off x="2576537" y="2739760"/>
              <a:ext cx="841870" cy="55080"/>
            </a:xfrm>
            <a:custGeom>
              <a:avLst/>
              <a:gdLst>
                <a:gd name="connsiteX0" fmla="*/ 408 w 841870"/>
                <a:gd name="connsiteY0" fmla="*/ 53316 h 55080"/>
                <a:gd name="connsiteX1" fmla="*/ 416045 w 841870"/>
                <a:gd name="connsiteY1" fmla="*/ 40016 h 55080"/>
                <a:gd name="connsiteX2" fmla="*/ 838331 w 841870"/>
                <a:gd name="connsiteY2" fmla="*/ 16740 h 55080"/>
                <a:gd name="connsiteX3" fmla="*/ 608900 w 841870"/>
                <a:gd name="connsiteY3" fmla="*/ 10090 h 55080"/>
                <a:gd name="connsiteX4" fmla="*/ 442646 w 841870"/>
                <a:gd name="connsiteY4" fmla="*/ 30041 h 55080"/>
                <a:gd name="connsiteX5" fmla="*/ 492522 w 841870"/>
                <a:gd name="connsiteY5" fmla="*/ 115 h 55080"/>
                <a:gd name="connsiteX6" fmla="*/ 408 w 841870"/>
                <a:gd name="connsiteY6" fmla="*/ 53316 h 5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870" h="55080">
                  <a:moveTo>
                    <a:pt x="408" y="53316"/>
                  </a:moveTo>
                  <a:cubicBezTo>
                    <a:pt x="-12338" y="59966"/>
                    <a:pt x="276391" y="46112"/>
                    <a:pt x="416045" y="40016"/>
                  </a:cubicBezTo>
                  <a:cubicBezTo>
                    <a:pt x="555699" y="33920"/>
                    <a:pt x="806188" y="21728"/>
                    <a:pt x="838331" y="16740"/>
                  </a:cubicBezTo>
                  <a:cubicBezTo>
                    <a:pt x="870474" y="11752"/>
                    <a:pt x="674847" y="7873"/>
                    <a:pt x="608900" y="10090"/>
                  </a:cubicBezTo>
                  <a:cubicBezTo>
                    <a:pt x="542953" y="12307"/>
                    <a:pt x="462042" y="31703"/>
                    <a:pt x="442646" y="30041"/>
                  </a:cubicBezTo>
                  <a:cubicBezTo>
                    <a:pt x="423250" y="28379"/>
                    <a:pt x="558470" y="-2102"/>
                    <a:pt x="492522" y="115"/>
                  </a:cubicBezTo>
                  <a:cubicBezTo>
                    <a:pt x="426574" y="2332"/>
                    <a:pt x="13154" y="46666"/>
                    <a:pt x="408" y="53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6AB457DF-742B-DE13-CAD1-A17861FB8908}"/>
                </a:ext>
              </a:extLst>
            </p:cNvPr>
            <p:cNvSpPr/>
            <p:nvPr/>
          </p:nvSpPr>
          <p:spPr>
            <a:xfrm>
              <a:off x="2590246" y="2769799"/>
              <a:ext cx="788172" cy="123360"/>
            </a:xfrm>
            <a:custGeom>
              <a:avLst/>
              <a:gdLst>
                <a:gd name="connsiteX0" fmla="*/ 19950 w 788172"/>
                <a:gd name="connsiteY0" fmla="*/ 2 h 123360"/>
                <a:gd name="connsiteX1" fmla="*/ 19950 w 788172"/>
                <a:gd name="connsiteY1" fmla="*/ 106405 h 123360"/>
                <a:gd name="connsiteX2" fmla="*/ 0 w 788172"/>
                <a:gd name="connsiteY2" fmla="*/ 106405 h 123360"/>
                <a:gd name="connsiteX3" fmla="*/ 362435 w 788172"/>
                <a:gd name="connsiteY3" fmla="*/ 83129 h 123360"/>
                <a:gd name="connsiteX4" fmla="*/ 123028 w 788172"/>
                <a:gd name="connsiteY4" fmla="*/ 123030 h 123360"/>
                <a:gd name="connsiteX5" fmla="*/ 541990 w 788172"/>
                <a:gd name="connsiteY5" fmla="*/ 56528 h 123360"/>
                <a:gd name="connsiteX6" fmla="*/ 788046 w 788172"/>
                <a:gd name="connsiteY6" fmla="*/ 89779 h 123360"/>
                <a:gd name="connsiteX7" fmla="*/ 578566 w 788172"/>
                <a:gd name="connsiteY7" fmla="*/ 79804 h 123360"/>
                <a:gd name="connsiteX8" fmla="*/ 418961 w 788172"/>
                <a:gd name="connsiteY8" fmla="*/ 69829 h 123360"/>
                <a:gd name="connsiteX9" fmla="*/ 269332 w 788172"/>
                <a:gd name="connsiteY9" fmla="*/ 73154 h 123360"/>
                <a:gd name="connsiteX10" fmla="*/ 26601 w 788172"/>
                <a:gd name="connsiteY10" fmla="*/ 103080 h 123360"/>
                <a:gd name="connsiteX11" fmla="*/ 19950 w 788172"/>
                <a:gd name="connsiteY11" fmla="*/ 2 h 1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8172" h="123360">
                  <a:moveTo>
                    <a:pt x="19950" y="2"/>
                  </a:moveTo>
                  <a:cubicBezTo>
                    <a:pt x="18842" y="556"/>
                    <a:pt x="19950" y="106405"/>
                    <a:pt x="19950" y="106405"/>
                  </a:cubicBezTo>
                  <a:cubicBezTo>
                    <a:pt x="16625" y="124139"/>
                    <a:pt x="0" y="106405"/>
                    <a:pt x="0" y="106405"/>
                  </a:cubicBezTo>
                  <a:cubicBezTo>
                    <a:pt x="57081" y="102526"/>
                    <a:pt x="341930" y="80358"/>
                    <a:pt x="362435" y="83129"/>
                  </a:cubicBezTo>
                  <a:cubicBezTo>
                    <a:pt x="382940" y="85900"/>
                    <a:pt x="93102" y="127463"/>
                    <a:pt x="123028" y="123030"/>
                  </a:cubicBezTo>
                  <a:cubicBezTo>
                    <a:pt x="152954" y="118597"/>
                    <a:pt x="431154" y="62070"/>
                    <a:pt x="541990" y="56528"/>
                  </a:cubicBezTo>
                  <a:cubicBezTo>
                    <a:pt x="652826" y="50986"/>
                    <a:pt x="781950" y="85900"/>
                    <a:pt x="788046" y="89779"/>
                  </a:cubicBezTo>
                  <a:cubicBezTo>
                    <a:pt x="794142" y="93658"/>
                    <a:pt x="578566" y="79804"/>
                    <a:pt x="578566" y="79804"/>
                  </a:cubicBezTo>
                  <a:cubicBezTo>
                    <a:pt x="517052" y="76479"/>
                    <a:pt x="470500" y="70937"/>
                    <a:pt x="418961" y="69829"/>
                  </a:cubicBezTo>
                  <a:lnTo>
                    <a:pt x="269332" y="73154"/>
                  </a:lnTo>
                  <a:cubicBezTo>
                    <a:pt x="203939" y="78696"/>
                    <a:pt x="65948" y="109730"/>
                    <a:pt x="26601" y="103080"/>
                  </a:cubicBezTo>
                  <a:cubicBezTo>
                    <a:pt x="-12746" y="96430"/>
                    <a:pt x="21058" y="-552"/>
                    <a:pt x="1995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23AF6EAF-F52C-ADE6-74A4-D3F97D4B7415}"/>
                </a:ext>
              </a:extLst>
            </p:cNvPr>
            <p:cNvSpPr/>
            <p:nvPr/>
          </p:nvSpPr>
          <p:spPr>
            <a:xfrm>
              <a:off x="2517980" y="2768504"/>
              <a:ext cx="115651" cy="123596"/>
            </a:xfrm>
            <a:custGeom>
              <a:avLst/>
              <a:gdLst>
                <a:gd name="connsiteX0" fmla="*/ 112167 w 115651"/>
                <a:gd name="connsiteY0" fmla="*/ 14597 h 123596"/>
                <a:gd name="connsiteX1" fmla="*/ 9089 w 115651"/>
                <a:gd name="connsiteY1" fmla="*/ 7947 h 123596"/>
                <a:gd name="connsiteX2" fmla="*/ 5764 w 115651"/>
                <a:gd name="connsiteY2" fmla="*/ 27897 h 123596"/>
                <a:gd name="connsiteX3" fmla="*/ 9089 w 115651"/>
                <a:gd name="connsiteY3" fmla="*/ 121000 h 123596"/>
                <a:gd name="connsiteX4" fmla="*/ 115492 w 115651"/>
                <a:gd name="connsiteY4" fmla="*/ 97724 h 123596"/>
                <a:gd name="connsiteX5" fmla="*/ 32365 w 115651"/>
                <a:gd name="connsiteY5" fmla="*/ 97724 h 123596"/>
                <a:gd name="connsiteX6" fmla="*/ 2439 w 115651"/>
                <a:gd name="connsiteY6" fmla="*/ 4622 h 123596"/>
                <a:gd name="connsiteX7" fmla="*/ 112167 w 115651"/>
                <a:gd name="connsiteY7" fmla="*/ 14597 h 12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651" h="123596">
                  <a:moveTo>
                    <a:pt x="112167" y="14597"/>
                  </a:moveTo>
                  <a:cubicBezTo>
                    <a:pt x="113275" y="15151"/>
                    <a:pt x="9089" y="7947"/>
                    <a:pt x="9089" y="7947"/>
                  </a:cubicBezTo>
                  <a:cubicBezTo>
                    <a:pt x="-8645" y="10164"/>
                    <a:pt x="5764" y="9055"/>
                    <a:pt x="5764" y="27897"/>
                  </a:cubicBezTo>
                  <a:cubicBezTo>
                    <a:pt x="5764" y="46739"/>
                    <a:pt x="-9199" y="109362"/>
                    <a:pt x="9089" y="121000"/>
                  </a:cubicBezTo>
                  <a:cubicBezTo>
                    <a:pt x="27377" y="132638"/>
                    <a:pt x="111613" y="101603"/>
                    <a:pt x="115492" y="97724"/>
                  </a:cubicBezTo>
                  <a:cubicBezTo>
                    <a:pt x="119371" y="93845"/>
                    <a:pt x="51207" y="113241"/>
                    <a:pt x="32365" y="97724"/>
                  </a:cubicBezTo>
                  <a:cubicBezTo>
                    <a:pt x="13523" y="82207"/>
                    <a:pt x="-6428" y="19031"/>
                    <a:pt x="2439" y="4622"/>
                  </a:cubicBezTo>
                  <a:cubicBezTo>
                    <a:pt x="11306" y="-9787"/>
                    <a:pt x="111059" y="14043"/>
                    <a:pt x="112167" y="145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4C8B0030-AFA1-5ED8-1643-7E51D3B2476A}"/>
                </a:ext>
              </a:extLst>
            </p:cNvPr>
            <p:cNvSpPr/>
            <p:nvPr/>
          </p:nvSpPr>
          <p:spPr>
            <a:xfrm>
              <a:off x="2284099" y="1924841"/>
              <a:ext cx="286272" cy="811346"/>
            </a:xfrm>
            <a:custGeom>
              <a:avLst/>
              <a:gdLst>
                <a:gd name="connsiteX0" fmla="*/ 238 w 286272"/>
                <a:gd name="connsiteY0" fmla="*/ 387 h 811346"/>
                <a:gd name="connsiteX1" fmla="*/ 239645 w 286272"/>
                <a:gd name="connsiteY1" fmla="*/ 332896 h 811346"/>
                <a:gd name="connsiteX2" fmla="*/ 199744 w 286272"/>
                <a:gd name="connsiteY2" fmla="*/ 572302 h 811346"/>
                <a:gd name="connsiteX3" fmla="*/ 276221 w 286272"/>
                <a:gd name="connsiteY3" fmla="*/ 801734 h 811346"/>
                <a:gd name="connsiteX4" fmla="*/ 252945 w 286272"/>
                <a:gd name="connsiteY4" fmla="*/ 745207 h 811346"/>
                <a:gd name="connsiteX5" fmla="*/ 183118 w 286272"/>
                <a:gd name="connsiteY5" fmla="*/ 535726 h 811346"/>
                <a:gd name="connsiteX6" fmla="*/ 286196 w 286272"/>
                <a:gd name="connsiteY6" fmla="*/ 419348 h 811346"/>
                <a:gd name="connsiteX7" fmla="*/ 196419 w 286272"/>
                <a:gd name="connsiteY7" fmla="*/ 269719 h 811346"/>
                <a:gd name="connsiteX8" fmla="*/ 238 w 286272"/>
                <a:gd name="connsiteY8" fmla="*/ 387 h 81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272" h="811346">
                  <a:moveTo>
                    <a:pt x="238" y="387"/>
                  </a:moveTo>
                  <a:cubicBezTo>
                    <a:pt x="7442" y="10916"/>
                    <a:pt x="206394" y="237577"/>
                    <a:pt x="239645" y="332896"/>
                  </a:cubicBezTo>
                  <a:cubicBezTo>
                    <a:pt x="272896" y="428215"/>
                    <a:pt x="193648" y="494162"/>
                    <a:pt x="199744" y="572302"/>
                  </a:cubicBezTo>
                  <a:cubicBezTo>
                    <a:pt x="205840" y="650442"/>
                    <a:pt x="267354" y="772916"/>
                    <a:pt x="276221" y="801734"/>
                  </a:cubicBezTo>
                  <a:cubicBezTo>
                    <a:pt x="285088" y="830552"/>
                    <a:pt x="268462" y="789541"/>
                    <a:pt x="252945" y="745207"/>
                  </a:cubicBezTo>
                  <a:cubicBezTo>
                    <a:pt x="237428" y="700873"/>
                    <a:pt x="177576" y="590036"/>
                    <a:pt x="183118" y="535726"/>
                  </a:cubicBezTo>
                  <a:cubicBezTo>
                    <a:pt x="188660" y="481416"/>
                    <a:pt x="283979" y="463682"/>
                    <a:pt x="286196" y="419348"/>
                  </a:cubicBezTo>
                  <a:cubicBezTo>
                    <a:pt x="288413" y="375014"/>
                    <a:pt x="241862" y="342871"/>
                    <a:pt x="196419" y="269719"/>
                  </a:cubicBezTo>
                  <a:cubicBezTo>
                    <a:pt x="150976" y="196567"/>
                    <a:pt x="-6966" y="-10142"/>
                    <a:pt x="238" y="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EB2E4038-BA4A-3D58-3296-105020EC8CAB}"/>
                </a:ext>
              </a:extLst>
            </p:cNvPr>
            <p:cNvSpPr/>
            <p:nvPr/>
          </p:nvSpPr>
          <p:spPr>
            <a:xfrm>
              <a:off x="2555631" y="2184327"/>
              <a:ext cx="82667" cy="555003"/>
            </a:xfrm>
            <a:custGeom>
              <a:avLst/>
              <a:gdLst>
                <a:gd name="connsiteX0" fmla="*/ 41265 w 82667"/>
                <a:gd name="connsiteY0" fmla="*/ 258 h 555003"/>
                <a:gd name="connsiteX1" fmla="*/ 67866 w 82667"/>
                <a:gd name="connsiteY1" fmla="*/ 129936 h 555003"/>
                <a:gd name="connsiteX2" fmla="*/ 17989 w 82667"/>
                <a:gd name="connsiteY2" fmla="*/ 302841 h 555003"/>
                <a:gd name="connsiteX3" fmla="*/ 37940 w 82667"/>
                <a:gd name="connsiteY3" fmla="*/ 552223 h 555003"/>
                <a:gd name="connsiteX4" fmla="*/ 31290 w 82667"/>
                <a:gd name="connsiteY4" fmla="*/ 429194 h 555003"/>
                <a:gd name="connsiteX5" fmla="*/ 1364 w 82667"/>
                <a:gd name="connsiteY5" fmla="*/ 312816 h 555003"/>
                <a:gd name="connsiteX6" fmla="*/ 81166 w 82667"/>
                <a:gd name="connsiteY6" fmla="*/ 163187 h 555003"/>
                <a:gd name="connsiteX7" fmla="*/ 41265 w 82667"/>
                <a:gd name="connsiteY7" fmla="*/ 258 h 55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667" h="555003">
                  <a:moveTo>
                    <a:pt x="41265" y="258"/>
                  </a:moveTo>
                  <a:cubicBezTo>
                    <a:pt x="39048" y="-5284"/>
                    <a:pt x="71745" y="79506"/>
                    <a:pt x="67866" y="129936"/>
                  </a:cubicBezTo>
                  <a:cubicBezTo>
                    <a:pt x="63987" y="180366"/>
                    <a:pt x="22977" y="232460"/>
                    <a:pt x="17989" y="302841"/>
                  </a:cubicBezTo>
                  <a:cubicBezTo>
                    <a:pt x="13001" y="373222"/>
                    <a:pt x="35723" y="531164"/>
                    <a:pt x="37940" y="552223"/>
                  </a:cubicBezTo>
                  <a:cubicBezTo>
                    <a:pt x="40157" y="573282"/>
                    <a:pt x="37386" y="469095"/>
                    <a:pt x="31290" y="429194"/>
                  </a:cubicBezTo>
                  <a:cubicBezTo>
                    <a:pt x="25194" y="389293"/>
                    <a:pt x="-6949" y="357151"/>
                    <a:pt x="1364" y="312816"/>
                  </a:cubicBezTo>
                  <a:cubicBezTo>
                    <a:pt x="9677" y="268482"/>
                    <a:pt x="70637" y="213063"/>
                    <a:pt x="81166" y="163187"/>
                  </a:cubicBezTo>
                  <a:cubicBezTo>
                    <a:pt x="91695" y="113311"/>
                    <a:pt x="43482" y="5800"/>
                    <a:pt x="41265" y="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45AEEDED-7AF6-380C-E2E5-3CF50823FCF5}"/>
                </a:ext>
              </a:extLst>
            </p:cNvPr>
            <p:cNvSpPr/>
            <p:nvPr/>
          </p:nvSpPr>
          <p:spPr>
            <a:xfrm>
              <a:off x="3441319" y="2614579"/>
              <a:ext cx="305020" cy="145458"/>
            </a:xfrm>
            <a:custGeom>
              <a:avLst/>
              <a:gdLst>
                <a:gd name="connsiteX0" fmla="*/ 150 w 305020"/>
                <a:gd name="connsiteY0" fmla="*/ 145246 h 145458"/>
                <a:gd name="connsiteX1" fmla="*/ 60002 w 305020"/>
                <a:gd name="connsiteY1" fmla="*/ 75420 h 145458"/>
                <a:gd name="connsiteX2" fmla="*/ 299408 w 305020"/>
                <a:gd name="connsiteY2" fmla="*/ 2268 h 145458"/>
                <a:gd name="connsiteX3" fmla="*/ 216281 w 305020"/>
                <a:gd name="connsiteY3" fmla="*/ 25543 h 145458"/>
                <a:gd name="connsiteX4" fmla="*/ 69977 w 305020"/>
                <a:gd name="connsiteY4" fmla="*/ 95370 h 145458"/>
                <a:gd name="connsiteX5" fmla="*/ 150 w 305020"/>
                <a:gd name="connsiteY5" fmla="*/ 145246 h 14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020" h="145458">
                  <a:moveTo>
                    <a:pt x="150" y="145246"/>
                  </a:moveTo>
                  <a:cubicBezTo>
                    <a:pt x="-1512" y="141921"/>
                    <a:pt x="10126" y="99250"/>
                    <a:pt x="60002" y="75420"/>
                  </a:cubicBezTo>
                  <a:cubicBezTo>
                    <a:pt x="109878" y="51590"/>
                    <a:pt x="273362" y="10581"/>
                    <a:pt x="299408" y="2268"/>
                  </a:cubicBezTo>
                  <a:cubicBezTo>
                    <a:pt x="325454" y="-6045"/>
                    <a:pt x="254519" y="10026"/>
                    <a:pt x="216281" y="25543"/>
                  </a:cubicBezTo>
                  <a:cubicBezTo>
                    <a:pt x="178043" y="41060"/>
                    <a:pt x="101565" y="78745"/>
                    <a:pt x="69977" y="95370"/>
                  </a:cubicBezTo>
                  <a:cubicBezTo>
                    <a:pt x="38389" y="111995"/>
                    <a:pt x="1812" y="148571"/>
                    <a:pt x="150" y="145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B57A57C-E80A-91CA-B25D-37C7C19F1767}"/>
              </a:ext>
            </a:extLst>
          </p:cNvPr>
          <p:cNvSpPr/>
          <p:nvPr/>
        </p:nvSpPr>
        <p:spPr>
          <a:xfrm>
            <a:off x="4367877" y="1539004"/>
            <a:ext cx="760754" cy="360055"/>
          </a:xfrm>
          <a:custGeom>
            <a:avLst/>
            <a:gdLst>
              <a:gd name="connsiteX0" fmla="*/ 923 w 760754"/>
              <a:gd name="connsiteY0" fmla="*/ 359646 h 360055"/>
              <a:gd name="connsiteX1" fmla="*/ 308898 w 760754"/>
              <a:gd name="connsiteY1" fmla="*/ 86596 h 360055"/>
              <a:gd name="connsiteX2" fmla="*/ 181898 w 760754"/>
              <a:gd name="connsiteY2" fmla="*/ 181846 h 360055"/>
              <a:gd name="connsiteX3" fmla="*/ 524798 w 760754"/>
              <a:gd name="connsiteY3" fmla="*/ 7221 h 360055"/>
              <a:gd name="connsiteX4" fmla="*/ 759748 w 760754"/>
              <a:gd name="connsiteY4" fmla="*/ 32621 h 360055"/>
              <a:gd name="connsiteX5" fmla="*/ 600998 w 760754"/>
              <a:gd name="connsiteY5" fmla="*/ 26271 h 360055"/>
              <a:gd name="connsiteX6" fmla="*/ 394623 w 760754"/>
              <a:gd name="connsiteY6" fmla="*/ 42146 h 360055"/>
              <a:gd name="connsiteX7" fmla="*/ 137448 w 760754"/>
              <a:gd name="connsiteY7" fmla="*/ 204071 h 360055"/>
              <a:gd name="connsiteX8" fmla="*/ 210473 w 760754"/>
              <a:gd name="connsiteY8" fmla="*/ 150096 h 360055"/>
              <a:gd name="connsiteX9" fmla="*/ 923 w 760754"/>
              <a:gd name="connsiteY9" fmla="*/ 359646 h 3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0754" h="360055">
                <a:moveTo>
                  <a:pt x="923" y="359646"/>
                </a:moveTo>
                <a:cubicBezTo>
                  <a:pt x="17327" y="349063"/>
                  <a:pt x="278736" y="116229"/>
                  <a:pt x="308898" y="86596"/>
                </a:cubicBezTo>
                <a:cubicBezTo>
                  <a:pt x="339061" y="56963"/>
                  <a:pt x="145915" y="195075"/>
                  <a:pt x="181898" y="181846"/>
                </a:cubicBezTo>
                <a:cubicBezTo>
                  <a:pt x="217881" y="168617"/>
                  <a:pt x="428490" y="32092"/>
                  <a:pt x="524798" y="7221"/>
                </a:cubicBezTo>
                <a:cubicBezTo>
                  <a:pt x="621106" y="-17650"/>
                  <a:pt x="747048" y="29446"/>
                  <a:pt x="759748" y="32621"/>
                </a:cubicBezTo>
                <a:cubicBezTo>
                  <a:pt x="772448" y="35796"/>
                  <a:pt x="661852" y="24684"/>
                  <a:pt x="600998" y="26271"/>
                </a:cubicBezTo>
                <a:cubicBezTo>
                  <a:pt x="540144" y="27858"/>
                  <a:pt x="471881" y="12513"/>
                  <a:pt x="394623" y="42146"/>
                </a:cubicBezTo>
                <a:cubicBezTo>
                  <a:pt x="317365" y="71779"/>
                  <a:pt x="168140" y="186079"/>
                  <a:pt x="137448" y="204071"/>
                </a:cubicBezTo>
                <a:cubicBezTo>
                  <a:pt x="106756" y="222063"/>
                  <a:pt x="228994" y="127871"/>
                  <a:pt x="210473" y="150096"/>
                </a:cubicBezTo>
                <a:cubicBezTo>
                  <a:pt x="191952" y="172321"/>
                  <a:pt x="-15481" y="370229"/>
                  <a:pt x="923" y="359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94381753-3B1D-3544-C312-2732C55EA5E7}"/>
              </a:ext>
            </a:extLst>
          </p:cNvPr>
          <p:cNvSpPr/>
          <p:nvPr/>
        </p:nvSpPr>
        <p:spPr>
          <a:xfrm>
            <a:off x="4390818" y="1833623"/>
            <a:ext cx="19592" cy="191267"/>
          </a:xfrm>
          <a:custGeom>
            <a:avLst/>
            <a:gdLst>
              <a:gd name="connsiteX0" fmla="*/ 9732 w 19592"/>
              <a:gd name="connsiteY0" fmla="*/ 1527 h 191267"/>
              <a:gd name="connsiteX1" fmla="*/ 207 w 19592"/>
              <a:gd name="connsiteY1" fmla="*/ 188852 h 191267"/>
              <a:gd name="connsiteX2" fmla="*/ 19257 w 19592"/>
              <a:gd name="connsiteY2" fmla="*/ 103127 h 191267"/>
              <a:gd name="connsiteX3" fmla="*/ 9732 w 19592"/>
              <a:gd name="connsiteY3" fmla="*/ 1527 h 19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92" h="191267">
                <a:moveTo>
                  <a:pt x="9732" y="1527"/>
                </a:moveTo>
                <a:cubicBezTo>
                  <a:pt x="6557" y="15814"/>
                  <a:pt x="-1381" y="171919"/>
                  <a:pt x="207" y="188852"/>
                </a:cubicBezTo>
                <a:cubicBezTo>
                  <a:pt x="1794" y="205785"/>
                  <a:pt x="17140" y="129056"/>
                  <a:pt x="19257" y="103127"/>
                </a:cubicBezTo>
                <a:cubicBezTo>
                  <a:pt x="21374" y="77198"/>
                  <a:pt x="12907" y="-12760"/>
                  <a:pt x="9732" y="1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AA2E94C-BD80-1AA1-B399-CB64C2F72358}"/>
              </a:ext>
            </a:extLst>
          </p:cNvPr>
          <p:cNvSpPr/>
          <p:nvPr/>
        </p:nvSpPr>
        <p:spPr>
          <a:xfrm>
            <a:off x="4352669" y="1624707"/>
            <a:ext cx="1064837" cy="455004"/>
          </a:xfrm>
          <a:custGeom>
            <a:avLst/>
            <a:gdLst>
              <a:gd name="connsiteX0" fmla="*/ 256 w 1064837"/>
              <a:gd name="connsiteY0" fmla="*/ 454918 h 455004"/>
              <a:gd name="connsiteX1" fmla="*/ 222506 w 1064837"/>
              <a:gd name="connsiteY1" fmla="*/ 172343 h 455004"/>
              <a:gd name="connsiteX2" fmla="*/ 206631 w 1064837"/>
              <a:gd name="connsiteY2" fmla="*/ 207268 h 455004"/>
              <a:gd name="connsiteX3" fmla="*/ 479681 w 1064837"/>
              <a:gd name="connsiteY3" fmla="*/ 42168 h 455004"/>
              <a:gd name="connsiteX4" fmla="*/ 463806 w 1064837"/>
              <a:gd name="connsiteY4" fmla="*/ 64393 h 455004"/>
              <a:gd name="connsiteX5" fmla="*/ 720981 w 1064837"/>
              <a:gd name="connsiteY5" fmla="*/ 32643 h 455004"/>
              <a:gd name="connsiteX6" fmla="*/ 860681 w 1064837"/>
              <a:gd name="connsiteY6" fmla="*/ 67568 h 455004"/>
              <a:gd name="connsiteX7" fmla="*/ 1051181 w 1064837"/>
              <a:gd name="connsiteY7" fmla="*/ 312043 h 455004"/>
              <a:gd name="connsiteX8" fmla="*/ 1022606 w 1064837"/>
              <a:gd name="connsiteY8" fmla="*/ 258068 h 455004"/>
              <a:gd name="connsiteX9" fmla="*/ 806706 w 1064837"/>
              <a:gd name="connsiteY9" fmla="*/ 92968 h 455004"/>
              <a:gd name="connsiteX10" fmla="*/ 873381 w 1064837"/>
              <a:gd name="connsiteY10" fmla="*/ 86618 h 455004"/>
              <a:gd name="connsiteX11" fmla="*/ 774956 w 1064837"/>
              <a:gd name="connsiteY11" fmla="*/ 893 h 455004"/>
              <a:gd name="connsiteX12" fmla="*/ 495556 w 1064837"/>
              <a:gd name="connsiteY12" fmla="*/ 51693 h 455004"/>
              <a:gd name="connsiteX13" fmla="*/ 184406 w 1064837"/>
              <a:gd name="connsiteY13" fmla="*/ 200918 h 455004"/>
              <a:gd name="connsiteX14" fmla="*/ 256 w 1064837"/>
              <a:gd name="connsiteY14" fmla="*/ 454918 h 45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4837" h="455004">
                <a:moveTo>
                  <a:pt x="256" y="454918"/>
                </a:moveTo>
                <a:cubicBezTo>
                  <a:pt x="6606" y="450156"/>
                  <a:pt x="188110" y="213618"/>
                  <a:pt x="222506" y="172343"/>
                </a:cubicBezTo>
                <a:cubicBezTo>
                  <a:pt x="256902" y="131068"/>
                  <a:pt x="163769" y="228964"/>
                  <a:pt x="206631" y="207268"/>
                </a:cubicBezTo>
                <a:cubicBezTo>
                  <a:pt x="249494" y="185572"/>
                  <a:pt x="436819" y="65980"/>
                  <a:pt x="479681" y="42168"/>
                </a:cubicBezTo>
                <a:cubicBezTo>
                  <a:pt x="522544" y="18355"/>
                  <a:pt x="423589" y="65981"/>
                  <a:pt x="463806" y="64393"/>
                </a:cubicBezTo>
                <a:cubicBezTo>
                  <a:pt x="504023" y="62805"/>
                  <a:pt x="654835" y="32114"/>
                  <a:pt x="720981" y="32643"/>
                </a:cubicBezTo>
                <a:cubicBezTo>
                  <a:pt x="787127" y="33172"/>
                  <a:pt x="805648" y="21001"/>
                  <a:pt x="860681" y="67568"/>
                </a:cubicBezTo>
                <a:cubicBezTo>
                  <a:pt x="915714" y="114135"/>
                  <a:pt x="1024194" y="280293"/>
                  <a:pt x="1051181" y="312043"/>
                </a:cubicBezTo>
                <a:cubicBezTo>
                  <a:pt x="1078168" y="343793"/>
                  <a:pt x="1063352" y="294580"/>
                  <a:pt x="1022606" y="258068"/>
                </a:cubicBezTo>
                <a:cubicBezTo>
                  <a:pt x="981860" y="221556"/>
                  <a:pt x="831577" y="121543"/>
                  <a:pt x="806706" y="92968"/>
                </a:cubicBezTo>
                <a:cubicBezTo>
                  <a:pt x="781835" y="64393"/>
                  <a:pt x="878673" y="101964"/>
                  <a:pt x="873381" y="86618"/>
                </a:cubicBezTo>
                <a:cubicBezTo>
                  <a:pt x="868089" y="71272"/>
                  <a:pt x="837927" y="6714"/>
                  <a:pt x="774956" y="893"/>
                </a:cubicBezTo>
                <a:cubicBezTo>
                  <a:pt x="711985" y="-4928"/>
                  <a:pt x="593981" y="18356"/>
                  <a:pt x="495556" y="51693"/>
                </a:cubicBezTo>
                <a:cubicBezTo>
                  <a:pt x="397131" y="85030"/>
                  <a:pt x="262193" y="136360"/>
                  <a:pt x="184406" y="200918"/>
                </a:cubicBezTo>
                <a:cubicBezTo>
                  <a:pt x="106619" y="265476"/>
                  <a:pt x="-6094" y="459680"/>
                  <a:pt x="256" y="454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5E6DD36F-E970-F5E3-A73F-E2FC98E120B1}"/>
              </a:ext>
            </a:extLst>
          </p:cNvPr>
          <p:cNvSpPr/>
          <p:nvPr/>
        </p:nvSpPr>
        <p:spPr>
          <a:xfrm>
            <a:off x="4324186" y="1845332"/>
            <a:ext cx="1070142" cy="237809"/>
          </a:xfrm>
          <a:custGeom>
            <a:avLst/>
            <a:gdLst>
              <a:gd name="connsiteX0" fmla="*/ 3339 w 1070142"/>
              <a:gd name="connsiteY0" fmla="*/ 237468 h 237809"/>
              <a:gd name="connsiteX1" fmla="*/ 568489 w 1070142"/>
              <a:gd name="connsiteY1" fmla="*/ 69193 h 237809"/>
              <a:gd name="connsiteX2" fmla="*/ 270039 w 1070142"/>
              <a:gd name="connsiteY2" fmla="*/ 116818 h 237809"/>
              <a:gd name="connsiteX3" fmla="*/ 746289 w 1070142"/>
              <a:gd name="connsiteY3" fmla="*/ 34268 h 237809"/>
              <a:gd name="connsiteX4" fmla="*/ 803439 w 1070142"/>
              <a:gd name="connsiteY4" fmla="*/ 21568 h 237809"/>
              <a:gd name="connsiteX5" fmla="*/ 1070139 w 1070142"/>
              <a:gd name="connsiteY5" fmla="*/ 69193 h 237809"/>
              <a:gd name="connsiteX6" fmla="*/ 809789 w 1070142"/>
              <a:gd name="connsiteY6" fmla="*/ 12043 h 237809"/>
              <a:gd name="connsiteX7" fmla="*/ 771689 w 1070142"/>
              <a:gd name="connsiteY7" fmla="*/ 8868 h 237809"/>
              <a:gd name="connsiteX8" fmla="*/ 352589 w 1070142"/>
              <a:gd name="connsiteY8" fmla="*/ 110468 h 237809"/>
              <a:gd name="connsiteX9" fmla="*/ 3339 w 1070142"/>
              <a:gd name="connsiteY9" fmla="*/ 237468 h 23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0142" h="237809">
                <a:moveTo>
                  <a:pt x="3339" y="237468"/>
                </a:moveTo>
                <a:cubicBezTo>
                  <a:pt x="39322" y="230589"/>
                  <a:pt x="524039" y="89301"/>
                  <a:pt x="568489" y="69193"/>
                </a:cubicBezTo>
                <a:cubicBezTo>
                  <a:pt x="612939" y="49085"/>
                  <a:pt x="240406" y="122639"/>
                  <a:pt x="270039" y="116818"/>
                </a:cubicBezTo>
                <a:cubicBezTo>
                  <a:pt x="299672" y="110997"/>
                  <a:pt x="657389" y="50143"/>
                  <a:pt x="746289" y="34268"/>
                </a:cubicBezTo>
                <a:cubicBezTo>
                  <a:pt x="835189" y="18393"/>
                  <a:pt x="749464" y="15747"/>
                  <a:pt x="803439" y="21568"/>
                </a:cubicBezTo>
                <a:cubicBezTo>
                  <a:pt x="857414" y="27389"/>
                  <a:pt x="1069081" y="70781"/>
                  <a:pt x="1070139" y="69193"/>
                </a:cubicBezTo>
                <a:cubicBezTo>
                  <a:pt x="1071197" y="67605"/>
                  <a:pt x="859531" y="22097"/>
                  <a:pt x="809789" y="12043"/>
                </a:cubicBezTo>
                <a:cubicBezTo>
                  <a:pt x="760047" y="1989"/>
                  <a:pt x="847889" y="-7536"/>
                  <a:pt x="771689" y="8868"/>
                </a:cubicBezTo>
                <a:cubicBezTo>
                  <a:pt x="695489" y="25272"/>
                  <a:pt x="473768" y="75543"/>
                  <a:pt x="352589" y="110468"/>
                </a:cubicBezTo>
                <a:cubicBezTo>
                  <a:pt x="231410" y="145393"/>
                  <a:pt x="-32644" y="244347"/>
                  <a:pt x="3339" y="237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24D26C09-A3DB-9FE4-7A6B-C778F156AD7D}"/>
              </a:ext>
            </a:extLst>
          </p:cNvPr>
          <p:cNvSpPr/>
          <p:nvPr/>
        </p:nvSpPr>
        <p:spPr>
          <a:xfrm>
            <a:off x="3875528" y="2056645"/>
            <a:ext cx="547796" cy="323374"/>
          </a:xfrm>
          <a:custGeom>
            <a:avLst/>
            <a:gdLst>
              <a:gd name="connsiteX0" fmla="*/ 547247 w 547796"/>
              <a:gd name="connsiteY0" fmla="*/ 755 h 323374"/>
              <a:gd name="connsiteX1" fmla="*/ 124972 w 547796"/>
              <a:gd name="connsiteY1" fmla="*/ 219830 h 323374"/>
              <a:gd name="connsiteX2" fmla="*/ 7497 w 547796"/>
              <a:gd name="connsiteY2" fmla="*/ 321430 h 323374"/>
              <a:gd name="connsiteX3" fmla="*/ 296422 w 547796"/>
              <a:gd name="connsiteY3" fmla="*/ 137280 h 323374"/>
              <a:gd name="connsiteX4" fmla="*/ 217047 w 547796"/>
              <a:gd name="connsiteY4" fmla="*/ 146805 h 323374"/>
              <a:gd name="connsiteX5" fmla="*/ 547247 w 547796"/>
              <a:gd name="connsiteY5" fmla="*/ 755 h 32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796" h="323374">
                <a:moveTo>
                  <a:pt x="547247" y="755"/>
                </a:moveTo>
                <a:cubicBezTo>
                  <a:pt x="531901" y="12926"/>
                  <a:pt x="214930" y="166384"/>
                  <a:pt x="124972" y="219830"/>
                </a:cubicBezTo>
                <a:cubicBezTo>
                  <a:pt x="35014" y="273276"/>
                  <a:pt x="-21078" y="335188"/>
                  <a:pt x="7497" y="321430"/>
                </a:cubicBezTo>
                <a:cubicBezTo>
                  <a:pt x="36072" y="307672"/>
                  <a:pt x="261497" y="166384"/>
                  <a:pt x="296422" y="137280"/>
                </a:cubicBezTo>
                <a:cubicBezTo>
                  <a:pt x="331347" y="108176"/>
                  <a:pt x="182122" y="166384"/>
                  <a:pt x="217047" y="146805"/>
                </a:cubicBezTo>
                <a:cubicBezTo>
                  <a:pt x="251972" y="127226"/>
                  <a:pt x="562593" y="-11416"/>
                  <a:pt x="547247" y="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3118EE0-F091-394E-C81F-BD4F168A0EB3}"/>
              </a:ext>
            </a:extLst>
          </p:cNvPr>
          <p:cNvSpPr/>
          <p:nvPr/>
        </p:nvSpPr>
        <p:spPr>
          <a:xfrm>
            <a:off x="5421870" y="1973217"/>
            <a:ext cx="784842" cy="550562"/>
          </a:xfrm>
          <a:custGeom>
            <a:avLst/>
            <a:gdLst>
              <a:gd name="connsiteX0" fmla="*/ 1030 w 784842"/>
              <a:gd name="connsiteY0" fmla="*/ 1633 h 550562"/>
              <a:gd name="connsiteX1" fmla="*/ 283605 w 784842"/>
              <a:gd name="connsiteY1" fmla="*/ 157208 h 550562"/>
              <a:gd name="connsiteX2" fmla="*/ 547130 w 784842"/>
              <a:gd name="connsiteY2" fmla="*/ 366758 h 550562"/>
              <a:gd name="connsiteX3" fmla="*/ 772555 w 784842"/>
              <a:gd name="connsiteY3" fmla="*/ 547733 h 550562"/>
              <a:gd name="connsiteX4" fmla="*/ 709055 w 784842"/>
              <a:gd name="connsiteY4" fmla="*/ 462008 h 550562"/>
              <a:gd name="connsiteX5" fmla="*/ 324880 w 784842"/>
              <a:gd name="connsiteY5" fmla="*/ 261983 h 550562"/>
              <a:gd name="connsiteX6" fmla="*/ 388380 w 784842"/>
              <a:gd name="connsiteY6" fmla="*/ 255633 h 550562"/>
              <a:gd name="connsiteX7" fmla="*/ 1030 w 784842"/>
              <a:gd name="connsiteY7" fmla="*/ 1633 h 55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4842" h="550562">
                <a:moveTo>
                  <a:pt x="1030" y="1633"/>
                </a:moveTo>
                <a:cubicBezTo>
                  <a:pt x="-16433" y="-14771"/>
                  <a:pt x="192588" y="96354"/>
                  <a:pt x="283605" y="157208"/>
                </a:cubicBezTo>
                <a:cubicBezTo>
                  <a:pt x="374622" y="218062"/>
                  <a:pt x="547130" y="366758"/>
                  <a:pt x="547130" y="366758"/>
                </a:cubicBezTo>
                <a:cubicBezTo>
                  <a:pt x="628622" y="431846"/>
                  <a:pt x="745568" y="531858"/>
                  <a:pt x="772555" y="547733"/>
                </a:cubicBezTo>
                <a:cubicBezTo>
                  <a:pt x="799543" y="563608"/>
                  <a:pt x="783667" y="509633"/>
                  <a:pt x="709055" y="462008"/>
                </a:cubicBezTo>
                <a:cubicBezTo>
                  <a:pt x="634443" y="414383"/>
                  <a:pt x="378326" y="296379"/>
                  <a:pt x="324880" y="261983"/>
                </a:cubicBezTo>
                <a:cubicBezTo>
                  <a:pt x="271434" y="227587"/>
                  <a:pt x="437592" y="296379"/>
                  <a:pt x="388380" y="255633"/>
                </a:cubicBezTo>
                <a:cubicBezTo>
                  <a:pt x="339168" y="214887"/>
                  <a:pt x="18493" y="18037"/>
                  <a:pt x="1030" y="1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A6AB0EC-6DFF-8A4F-8DD0-256CA5511671}"/>
              </a:ext>
            </a:extLst>
          </p:cNvPr>
          <p:cNvSpPr/>
          <p:nvPr/>
        </p:nvSpPr>
        <p:spPr>
          <a:xfrm>
            <a:off x="6194403" y="2571737"/>
            <a:ext cx="216181" cy="879572"/>
          </a:xfrm>
          <a:custGeom>
            <a:avLst/>
            <a:gdLst>
              <a:gd name="connsiteX0" fmla="*/ 22 w 216181"/>
              <a:gd name="connsiteY0" fmla="*/ 13 h 879572"/>
              <a:gd name="connsiteX1" fmla="*/ 184172 w 216181"/>
              <a:gd name="connsiteY1" fmla="*/ 333388 h 879572"/>
              <a:gd name="connsiteX2" fmla="*/ 190522 w 216181"/>
              <a:gd name="connsiteY2" fmla="*/ 558813 h 879572"/>
              <a:gd name="connsiteX3" fmla="*/ 82572 w 216181"/>
              <a:gd name="connsiteY3" fmla="*/ 879488 h 879572"/>
              <a:gd name="connsiteX4" fmla="*/ 212747 w 216181"/>
              <a:gd name="connsiteY4" fmla="*/ 590563 h 879572"/>
              <a:gd name="connsiteX5" fmla="*/ 177822 w 216181"/>
              <a:gd name="connsiteY5" fmla="*/ 574688 h 879572"/>
              <a:gd name="connsiteX6" fmla="*/ 171472 w 216181"/>
              <a:gd name="connsiteY6" fmla="*/ 346088 h 879572"/>
              <a:gd name="connsiteX7" fmla="*/ 22 w 216181"/>
              <a:gd name="connsiteY7" fmla="*/ 13 h 8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181" h="879572">
                <a:moveTo>
                  <a:pt x="22" y="13"/>
                </a:moveTo>
                <a:cubicBezTo>
                  <a:pt x="2139" y="-2104"/>
                  <a:pt x="152422" y="240255"/>
                  <a:pt x="184172" y="333388"/>
                </a:cubicBezTo>
                <a:cubicBezTo>
                  <a:pt x="215922" y="426521"/>
                  <a:pt x="207455" y="467796"/>
                  <a:pt x="190522" y="558813"/>
                </a:cubicBezTo>
                <a:cubicBezTo>
                  <a:pt x="173589" y="649830"/>
                  <a:pt x="78868" y="874196"/>
                  <a:pt x="82572" y="879488"/>
                </a:cubicBezTo>
                <a:cubicBezTo>
                  <a:pt x="86276" y="884780"/>
                  <a:pt x="196872" y="641363"/>
                  <a:pt x="212747" y="590563"/>
                </a:cubicBezTo>
                <a:cubicBezTo>
                  <a:pt x="228622" y="539763"/>
                  <a:pt x="184701" y="615434"/>
                  <a:pt x="177822" y="574688"/>
                </a:cubicBezTo>
                <a:cubicBezTo>
                  <a:pt x="170943" y="533942"/>
                  <a:pt x="198459" y="437634"/>
                  <a:pt x="171472" y="346088"/>
                </a:cubicBezTo>
                <a:cubicBezTo>
                  <a:pt x="144485" y="254542"/>
                  <a:pt x="-2095" y="2130"/>
                  <a:pt x="2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F131A21-B698-6E81-8709-D18CB8A7376D}"/>
              </a:ext>
            </a:extLst>
          </p:cNvPr>
          <p:cNvSpPr/>
          <p:nvPr/>
        </p:nvSpPr>
        <p:spPr>
          <a:xfrm>
            <a:off x="5885813" y="2870148"/>
            <a:ext cx="434913" cy="1415962"/>
          </a:xfrm>
          <a:custGeom>
            <a:avLst/>
            <a:gdLst>
              <a:gd name="connsiteX0" fmla="*/ 416562 w 434913"/>
              <a:gd name="connsiteY0" fmla="*/ 52 h 1415962"/>
              <a:gd name="connsiteX1" fmla="*/ 413387 w 434913"/>
              <a:gd name="connsiteY1" fmla="*/ 435027 h 1415962"/>
              <a:gd name="connsiteX2" fmla="*/ 149862 w 434913"/>
              <a:gd name="connsiteY2" fmla="*/ 1044627 h 1415962"/>
              <a:gd name="connsiteX3" fmla="*/ 330837 w 434913"/>
              <a:gd name="connsiteY3" fmla="*/ 600127 h 1415962"/>
              <a:gd name="connsiteX4" fmla="*/ 22862 w 434913"/>
              <a:gd name="connsiteY4" fmla="*/ 1368477 h 1415962"/>
              <a:gd name="connsiteX5" fmla="*/ 57787 w 434913"/>
              <a:gd name="connsiteY5" fmla="*/ 1251002 h 1415962"/>
              <a:gd name="connsiteX6" fmla="*/ 337187 w 434913"/>
              <a:gd name="connsiteY6" fmla="*/ 574727 h 1415962"/>
              <a:gd name="connsiteX7" fmla="*/ 391162 w 434913"/>
              <a:gd name="connsiteY7" fmla="*/ 406452 h 1415962"/>
              <a:gd name="connsiteX8" fmla="*/ 416562 w 434913"/>
              <a:gd name="connsiteY8" fmla="*/ 52 h 141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913" h="1415962">
                <a:moveTo>
                  <a:pt x="416562" y="52"/>
                </a:moveTo>
                <a:cubicBezTo>
                  <a:pt x="420266" y="4814"/>
                  <a:pt x="457837" y="260931"/>
                  <a:pt x="413387" y="435027"/>
                </a:cubicBezTo>
                <a:cubicBezTo>
                  <a:pt x="368937" y="609123"/>
                  <a:pt x="163620" y="1017110"/>
                  <a:pt x="149862" y="1044627"/>
                </a:cubicBezTo>
                <a:cubicBezTo>
                  <a:pt x="136104" y="1072144"/>
                  <a:pt x="352004" y="546152"/>
                  <a:pt x="330837" y="600127"/>
                </a:cubicBezTo>
                <a:cubicBezTo>
                  <a:pt x="309670" y="654102"/>
                  <a:pt x="68370" y="1259998"/>
                  <a:pt x="22862" y="1368477"/>
                </a:cubicBezTo>
                <a:cubicBezTo>
                  <a:pt x="-22646" y="1476956"/>
                  <a:pt x="5400" y="1383294"/>
                  <a:pt x="57787" y="1251002"/>
                </a:cubicBezTo>
                <a:cubicBezTo>
                  <a:pt x="110174" y="1118710"/>
                  <a:pt x="281625" y="715485"/>
                  <a:pt x="337187" y="574727"/>
                </a:cubicBezTo>
                <a:cubicBezTo>
                  <a:pt x="392749" y="433969"/>
                  <a:pt x="378991" y="497469"/>
                  <a:pt x="391162" y="406452"/>
                </a:cubicBezTo>
                <a:cubicBezTo>
                  <a:pt x="403333" y="315435"/>
                  <a:pt x="412858" y="-4710"/>
                  <a:pt x="416562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F76DD53-A7FC-4730-DCA6-F8D313AB42B2}"/>
              </a:ext>
            </a:extLst>
          </p:cNvPr>
          <p:cNvSpPr/>
          <p:nvPr/>
        </p:nvSpPr>
        <p:spPr>
          <a:xfrm>
            <a:off x="6432294" y="3209425"/>
            <a:ext cx="320030" cy="1475045"/>
          </a:xfrm>
          <a:custGeom>
            <a:avLst/>
            <a:gdLst>
              <a:gd name="connsiteX0" fmla="*/ 256 w 320030"/>
              <a:gd name="connsiteY0" fmla="*/ 3675 h 1475045"/>
              <a:gd name="connsiteX1" fmla="*/ 190756 w 320030"/>
              <a:gd name="connsiteY1" fmla="*/ 711700 h 1475045"/>
              <a:gd name="connsiteX2" fmla="*/ 276481 w 320030"/>
              <a:gd name="connsiteY2" fmla="*/ 1013325 h 1475045"/>
              <a:gd name="connsiteX3" fmla="*/ 263781 w 320030"/>
              <a:gd name="connsiteY3" fmla="*/ 956175 h 1475045"/>
              <a:gd name="connsiteX4" fmla="*/ 317756 w 320030"/>
              <a:gd name="connsiteY4" fmla="*/ 1162550 h 1475045"/>
              <a:gd name="connsiteX5" fmla="*/ 308231 w 320030"/>
              <a:gd name="connsiteY5" fmla="*/ 1473700 h 1475045"/>
              <a:gd name="connsiteX6" fmla="*/ 292356 w 320030"/>
              <a:gd name="connsiteY6" fmla="*/ 1032375 h 1475045"/>
              <a:gd name="connsiteX7" fmla="*/ 286006 w 320030"/>
              <a:gd name="connsiteY7" fmla="*/ 1067300 h 1475045"/>
              <a:gd name="connsiteX8" fmla="*/ 139956 w 320030"/>
              <a:gd name="connsiteY8" fmla="*/ 422775 h 1475045"/>
              <a:gd name="connsiteX9" fmla="*/ 149481 w 320030"/>
              <a:gd name="connsiteY9" fmla="*/ 432300 h 1475045"/>
              <a:gd name="connsiteX10" fmla="*/ 256 w 320030"/>
              <a:gd name="connsiteY10" fmla="*/ 3675 h 147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0030" h="1475045">
                <a:moveTo>
                  <a:pt x="256" y="3675"/>
                </a:moveTo>
                <a:cubicBezTo>
                  <a:pt x="7135" y="50242"/>
                  <a:pt x="144719" y="543425"/>
                  <a:pt x="190756" y="711700"/>
                </a:cubicBezTo>
                <a:cubicBezTo>
                  <a:pt x="236793" y="879975"/>
                  <a:pt x="264310" y="972579"/>
                  <a:pt x="276481" y="1013325"/>
                </a:cubicBezTo>
                <a:cubicBezTo>
                  <a:pt x="288652" y="1054071"/>
                  <a:pt x="256902" y="931304"/>
                  <a:pt x="263781" y="956175"/>
                </a:cubicBezTo>
                <a:cubicBezTo>
                  <a:pt x="270660" y="981046"/>
                  <a:pt x="310348" y="1076296"/>
                  <a:pt x="317756" y="1162550"/>
                </a:cubicBezTo>
                <a:cubicBezTo>
                  <a:pt x="325164" y="1248804"/>
                  <a:pt x="312464" y="1495396"/>
                  <a:pt x="308231" y="1473700"/>
                </a:cubicBezTo>
                <a:cubicBezTo>
                  <a:pt x="303998" y="1452004"/>
                  <a:pt x="296060" y="1100108"/>
                  <a:pt x="292356" y="1032375"/>
                </a:cubicBezTo>
                <a:cubicBezTo>
                  <a:pt x="288652" y="964642"/>
                  <a:pt x="311406" y="1168900"/>
                  <a:pt x="286006" y="1067300"/>
                </a:cubicBezTo>
                <a:cubicBezTo>
                  <a:pt x="260606" y="965700"/>
                  <a:pt x="162710" y="528608"/>
                  <a:pt x="139956" y="422775"/>
                </a:cubicBezTo>
                <a:cubicBezTo>
                  <a:pt x="117202" y="316942"/>
                  <a:pt x="172235" y="497388"/>
                  <a:pt x="149481" y="432300"/>
                </a:cubicBezTo>
                <a:cubicBezTo>
                  <a:pt x="126727" y="367212"/>
                  <a:pt x="-6623" y="-42892"/>
                  <a:pt x="256" y="3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FCC88DF3-7ABE-DD06-CAE6-8EBB05080F49}"/>
              </a:ext>
            </a:extLst>
          </p:cNvPr>
          <p:cNvSpPr/>
          <p:nvPr/>
        </p:nvSpPr>
        <p:spPr>
          <a:xfrm>
            <a:off x="5945767" y="4129736"/>
            <a:ext cx="211028" cy="661339"/>
          </a:xfrm>
          <a:custGeom>
            <a:avLst/>
            <a:gdLst>
              <a:gd name="connsiteX0" fmla="*/ 10533 w 211028"/>
              <a:gd name="connsiteY0" fmla="*/ 939 h 661339"/>
              <a:gd name="connsiteX1" fmla="*/ 20058 w 211028"/>
              <a:gd name="connsiteY1" fmla="*/ 153339 h 661339"/>
              <a:gd name="connsiteX2" fmla="*/ 197858 w 211028"/>
              <a:gd name="connsiteY2" fmla="*/ 543864 h 661339"/>
              <a:gd name="connsiteX3" fmla="*/ 197858 w 211028"/>
              <a:gd name="connsiteY3" fmla="*/ 661339 h 661339"/>
              <a:gd name="connsiteX4" fmla="*/ 197858 w 211028"/>
              <a:gd name="connsiteY4" fmla="*/ 505764 h 661339"/>
              <a:gd name="connsiteX5" fmla="*/ 77208 w 211028"/>
              <a:gd name="connsiteY5" fmla="*/ 213664 h 661339"/>
              <a:gd name="connsiteX6" fmla="*/ 10533 w 211028"/>
              <a:gd name="connsiteY6" fmla="*/ 939 h 66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028" h="661339">
                <a:moveTo>
                  <a:pt x="10533" y="939"/>
                </a:moveTo>
                <a:cubicBezTo>
                  <a:pt x="1008" y="-9115"/>
                  <a:pt x="-11163" y="62852"/>
                  <a:pt x="20058" y="153339"/>
                </a:cubicBezTo>
                <a:cubicBezTo>
                  <a:pt x="51279" y="243827"/>
                  <a:pt x="168225" y="459197"/>
                  <a:pt x="197858" y="543864"/>
                </a:cubicBezTo>
                <a:cubicBezTo>
                  <a:pt x="227491" y="628531"/>
                  <a:pt x="197858" y="661339"/>
                  <a:pt x="197858" y="661339"/>
                </a:cubicBezTo>
                <a:cubicBezTo>
                  <a:pt x="197858" y="654989"/>
                  <a:pt x="217966" y="580377"/>
                  <a:pt x="197858" y="505764"/>
                </a:cubicBezTo>
                <a:cubicBezTo>
                  <a:pt x="177750" y="431151"/>
                  <a:pt x="108429" y="291452"/>
                  <a:pt x="77208" y="213664"/>
                </a:cubicBezTo>
                <a:cubicBezTo>
                  <a:pt x="45987" y="135876"/>
                  <a:pt x="20058" y="10993"/>
                  <a:pt x="10533" y="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6059080-5EEA-6FA4-05FC-5276D1F8FC9E}"/>
              </a:ext>
            </a:extLst>
          </p:cNvPr>
          <p:cNvSpPr/>
          <p:nvPr/>
        </p:nvSpPr>
        <p:spPr>
          <a:xfrm>
            <a:off x="6478007" y="4682546"/>
            <a:ext cx="253243" cy="910750"/>
          </a:xfrm>
          <a:custGeom>
            <a:avLst/>
            <a:gdLst>
              <a:gd name="connsiteX0" fmla="*/ 252993 w 253243"/>
              <a:gd name="connsiteY0" fmla="*/ 3754 h 910750"/>
              <a:gd name="connsiteX1" fmla="*/ 87893 w 253243"/>
              <a:gd name="connsiteY1" fmla="*/ 508579 h 910750"/>
              <a:gd name="connsiteX2" fmla="*/ 2168 w 253243"/>
              <a:gd name="connsiteY2" fmla="*/ 899104 h 910750"/>
              <a:gd name="connsiteX3" fmla="*/ 33918 w 253243"/>
              <a:gd name="connsiteY3" fmla="*/ 762579 h 910750"/>
              <a:gd name="connsiteX4" fmla="*/ 122818 w 253243"/>
              <a:gd name="connsiteY4" fmla="*/ 302204 h 910750"/>
              <a:gd name="connsiteX5" fmla="*/ 252993 w 253243"/>
              <a:gd name="connsiteY5" fmla="*/ 3754 h 91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243" h="910750">
                <a:moveTo>
                  <a:pt x="252993" y="3754"/>
                </a:moveTo>
                <a:cubicBezTo>
                  <a:pt x="247172" y="38150"/>
                  <a:pt x="129697" y="359354"/>
                  <a:pt x="87893" y="508579"/>
                </a:cubicBezTo>
                <a:cubicBezTo>
                  <a:pt x="46089" y="657804"/>
                  <a:pt x="11164" y="856771"/>
                  <a:pt x="2168" y="899104"/>
                </a:cubicBezTo>
                <a:cubicBezTo>
                  <a:pt x="-6828" y="941437"/>
                  <a:pt x="13810" y="862062"/>
                  <a:pt x="33918" y="762579"/>
                </a:cubicBezTo>
                <a:cubicBezTo>
                  <a:pt x="54026" y="663096"/>
                  <a:pt x="84189" y="424971"/>
                  <a:pt x="122818" y="302204"/>
                </a:cubicBezTo>
                <a:cubicBezTo>
                  <a:pt x="161447" y="179437"/>
                  <a:pt x="258814" y="-30642"/>
                  <a:pt x="252993" y="3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69088FA-6693-3659-089B-81A50B3E45A3}"/>
              </a:ext>
            </a:extLst>
          </p:cNvPr>
          <p:cNvSpPr/>
          <p:nvPr/>
        </p:nvSpPr>
        <p:spPr>
          <a:xfrm>
            <a:off x="6070600" y="6092825"/>
            <a:ext cx="209550" cy="59168"/>
          </a:xfrm>
          <a:custGeom>
            <a:avLst/>
            <a:gdLst>
              <a:gd name="connsiteX0" fmla="*/ 0 w 209550"/>
              <a:gd name="connsiteY0" fmla="*/ 0 h 59168"/>
              <a:gd name="connsiteX1" fmla="*/ 155575 w 209550"/>
              <a:gd name="connsiteY1" fmla="*/ 53975 h 59168"/>
              <a:gd name="connsiteX2" fmla="*/ 209550 w 209550"/>
              <a:gd name="connsiteY2" fmla="*/ 53975 h 5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" h="59168">
                <a:moveTo>
                  <a:pt x="0" y="0"/>
                </a:moveTo>
                <a:cubicBezTo>
                  <a:pt x="60325" y="22489"/>
                  <a:pt x="120650" y="44979"/>
                  <a:pt x="155575" y="53975"/>
                </a:cubicBezTo>
                <a:cubicBezTo>
                  <a:pt x="190500" y="62971"/>
                  <a:pt x="200025" y="58473"/>
                  <a:pt x="209550" y="539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E8C49F8C-FAC1-A215-8545-47E044F00D03}"/>
              </a:ext>
            </a:extLst>
          </p:cNvPr>
          <p:cNvSpPr/>
          <p:nvPr/>
        </p:nvSpPr>
        <p:spPr>
          <a:xfrm>
            <a:off x="6070412" y="5454606"/>
            <a:ext cx="394378" cy="684135"/>
          </a:xfrm>
          <a:custGeom>
            <a:avLst/>
            <a:gdLst>
              <a:gd name="connsiteX0" fmla="*/ 384363 w 394378"/>
              <a:gd name="connsiteY0" fmla="*/ 44 h 684135"/>
              <a:gd name="connsiteX1" fmla="*/ 390713 w 394378"/>
              <a:gd name="connsiteY1" fmla="*/ 260394 h 684135"/>
              <a:gd name="connsiteX2" fmla="*/ 333563 w 394378"/>
              <a:gd name="connsiteY2" fmla="*/ 390569 h 684135"/>
              <a:gd name="connsiteX3" fmla="*/ 235138 w 394378"/>
              <a:gd name="connsiteY3" fmla="*/ 666794 h 684135"/>
              <a:gd name="connsiteX4" fmla="*/ 188 w 394378"/>
              <a:gd name="connsiteY4" fmla="*/ 654094 h 684135"/>
              <a:gd name="connsiteX5" fmla="*/ 197038 w 394378"/>
              <a:gd name="connsiteY5" fmla="*/ 644569 h 684135"/>
              <a:gd name="connsiteX6" fmla="*/ 282763 w 394378"/>
              <a:gd name="connsiteY6" fmla="*/ 485819 h 684135"/>
              <a:gd name="connsiteX7" fmla="*/ 349438 w 394378"/>
              <a:gd name="connsiteY7" fmla="*/ 241344 h 684135"/>
              <a:gd name="connsiteX8" fmla="*/ 384363 w 394378"/>
              <a:gd name="connsiteY8" fmla="*/ 44 h 68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78" h="684135">
                <a:moveTo>
                  <a:pt x="384363" y="44"/>
                </a:moveTo>
                <a:cubicBezTo>
                  <a:pt x="391242" y="3219"/>
                  <a:pt x="399180" y="195306"/>
                  <a:pt x="390713" y="260394"/>
                </a:cubicBezTo>
                <a:cubicBezTo>
                  <a:pt x="382246" y="325482"/>
                  <a:pt x="359492" y="322836"/>
                  <a:pt x="333563" y="390569"/>
                </a:cubicBezTo>
                <a:cubicBezTo>
                  <a:pt x="307634" y="458302"/>
                  <a:pt x="290700" y="622873"/>
                  <a:pt x="235138" y="666794"/>
                </a:cubicBezTo>
                <a:cubicBezTo>
                  <a:pt x="179576" y="710715"/>
                  <a:pt x="6538" y="657798"/>
                  <a:pt x="188" y="654094"/>
                </a:cubicBezTo>
                <a:cubicBezTo>
                  <a:pt x="-6162" y="650390"/>
                  <a:pt x="149942" y="672615"/>
                  <a:pt x="197038" y="644569"/>
                </a:cubicBezTo>
                <a:cubicBezTo>
                  <a:pt x="244134" y="616523"/>
                  <a:pt x="257363" y="553023"/>
                  <a:pt x="282763" y="485819"/>
                </a:cubicBezTo>
                <a:cubicBezTo>
                  <a:pt x="308163" y="418615"/>
                  <a:pt x="334621" y="317544"/>
                  <a:pt x="349438" y="241344"/>
                </a:cubicBezTo>
                <a:cubicBezTo>
                  <a:pt x="364255" y="165144"/>
                  <a:pt x="377484" y="-3131"/>
                  <a:pt x="384363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BAEAEDE1-550B-615C-2500-FD57A72D90F9}"/>
              </a:ext>
            </a:extLst>
          </p:cNvPr>
          <p:cNvSpPr/>
          <p:nvPr/>
        </p:nvSpPr>
        <p:spPr>
          <a:xfrm>
            <a:off x="5953017" y="4692271"/>
            <a:ext cx="199545" cy="452989"/>
          </a:xfrm>
          <a:custGeom>
            <a:avLst/>
            <a:gdLst>
              <a:gd name="connsiteX0" fmla="*/ 196958 w 199545"/>
              <a:gd name="connsiteY0" fmla="*/ 3554 h 452989"/>
              <a:gd name="connsiteX1" fmla="*/ 108 w 199545"/>
              <a:gd name="connsiteY1" fmla="*/ 451229 h 452989"/>
              <a:gd name="connsiteX2" fmla="*/ 168383 w 199545"/>
              <a:gd name="connsiteY2" fmla="*/ 162304 h 452989"/>
              <a:gd name="connsiteX3" fmla="*/ 114408 w 199545"/>
              <a:gd name="connsiteY3" fmla="*/ 238504 h 452989"/>
              <a:gd name="connsiteX4" fmla="*/ 196958 w 199545"/>
              <a:gd name="connsiteY4" fmla="*/ 3554 h 45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45" h="452989">
                <a:moveTo>
                  <a:pt x="196958" y="3554"/>
                </a:moveTo>
                <a:cubicBezTo>
                  <a:pt x="177908" y="39008"/>
                  <a:pt x="4870" y="424771"/>
                  <a:pt x="108" y="451229"/>
                </a:cubicBezTo>
                <a:cubicBezTo>
                  <a:pt x="-4654" y="477687"/>
                  <a:pt x="149333" y="197758"/>
                  <a:pt x="168383" y="162304"/>
                </a:cubicBezTo>
                <a:cubicBezTo>
                  <a:pt x="187433" y="126850"/>
                  <a:pt x="104883" y="268137"/>
                  <a:pt x="114408" y="238504"/>
                </a:cubicBezTo>
                <a:cubicBezTo>
                  <a:pt x="123933" y="208871"/>
                  <a:pt x="216008" y="-31900"/>
                  <a:pt x="196958" y="3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2FA3E1E-CC16-6709-4312-1BCEEA05E990}"/>
              </a:ext>
            </a:extLst>
          </p:cNvPr>
          <p:cNvSpPr/>
          <p:nvPr/>
        </p:nvSpPr>
        <p:spPr>
          <a:xfrm>
            <a:off x="5871839" y="4180441"/>
            <a:ext cx="94035" cy="1045804"/>
          </a:xfrm>
          <a:custGeom>
            <a:avLst/>
            <a:gdLst>
              <a:gd name="connsiteX0" fmla="*/ 93986 w 94035"/>
              <a:gd name="connsiteY0" fmla="*/ 4209 h 1045804"/>
              <a:gd name="connsiteX1" fmla="*/ 14611 w 94035"/>
              <a:gd name="connsiteY1" fmla="*/ 407434 h 1045804"/>
              <a:gd name="connsiteX2" fmla="*/ 5086 w 94035"/>
              <a:gd name="connsiteY2" fmla="*/ 286784 h 1045804"/>
              <a:gd name="connsiteX3" fmla="*/ 71761 w 94035"/>
              <a:gd name="connsiteY3" fmla="*/ 1013859 h 1045804"/>
              <a:gd name="connsiteX4" fmla="*/ 46361 w 94035"/>
              <a:gd name="connsiteY4" fmla="*/ 848759 h 1045804"/>
              <a:gd name="connsiteX5" fmla="*/ 1911 w 94035"/>
              <a:gd name="connsiteY5" fmla="*/ 239159 h 1045804"/>
              <a:gd name="connsiteX6" fmla="*/ 93986 w 94035"/>
              <a:gd name="connsiteY6" fmla="*/ 4209 h 104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035" h="1045804">
                <a:moveTo>
                  <a:pt x="93986" y="4209"/>
                </a:moveTo>
                <a:cubicBezTo>
                  <a:pt x="96103" y="32255"/>
                  <a:pt x="29428" y="360338"/>
                  <a:pt x="14611" y="407434"/>
                </a:cubicBezTo>
                <a:cubicBezTo>
                  <a:pt x="-206" y="454530"/>
                  <a:pt x="-4439" y="185713"/>
                  <a:pt x="5086" y="286784"/>
                </a:cubicBezTo>
                <a:cubicBezTo>
                  <a:pt x="14611" y="387855"/>
                  <a:pt x="64882" y="920197"/>
                  <a:pt x="71761" y="1013859"/>
                </a:cubicBezTo>
                <a:cubicBezTo>
                  <a:pt x="78640" y="1107521"/>
                  <a:pt x="58003" y="977876"/>
                  <a:pt x="46361" y="848759"/>
                </a:cubicBezTo>
                <a:cubicBezTo>
                  <a:pt x="34719" y="719642"/>
                  <a:pt x="-8672" y="386267"/>
                  <a:pt x="1911" y="239159"/>
                </a:cubicBezTo>
                <a:cubicBezTo>
                  <a:pt x="12494" y="92051"/>
                  <a:pt x="91869" y="-23837"/>
                  <a:pt x="93986" y="4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3545994-2296-7DD7-92F6-D3A5DE4ACCA9}"/>
              </a:ext>
            </a:extLst>
          </p:cNvPr>
          <p:cNvSpPr/>
          <p:nvPr/>
        </p:nvSpPr>
        <p:spPr>
          <a:xfrm>
            <a:off x="5951416" y="5279581"/>
            <a:ext cx="239834" cy="1272168"/>
          </a:xfrm>
          <a:custGeom>
            <a:avLst/>
            <a:gdLst>
              <a:gd name="connsiteX0" fmla="*/ 1709 w 239834"/>
              <a:gd name="connsiteY0" fmla="*/ 444 h 1272168"/>
              <a:gd name="connsiteX1" fmla="*/ 74734 w 239834"/>
              <a:gd name="connsiteY1" fmla="*/ 533844 h 1272168"/>
              <a:gd name="connsiteX2" fmla="*/ 122359 w 239834"/>
              <a:gd name="connsiteY2" fmla="*/ 895794 h 1272168"/>
              <a:gd name="connsiteX3" fmla="*/ 122359 w 239834"/>
              <a:gd name="connsiteY3" fmla="*/ 670369 h 1272168"/>
              <a:gd name="connsiteX4" fmla="*/ 144584 w 239834"/>
              <a:gd name="connsiteY4" fmla="*/ 984694 h 1272168"/>
              <a:gd name="connsiteX5" fmla="*/ 239834 w 239834"/>
              <a:gd name="connsiteY5" fmla="*/ 1270444 h 1272168"/>
              <a:gd name="connsiteX6" fmla="*/ 144584 w 239834"/>
              <a:gd name="connsiteY6" fmla="*/ 1076769 h 1272168"/>
              <a:gd name="connsiteX7" fmla="*/ 112834 w 239834"/>
              <a:gd name="connsiteY7" fmla="*/ 549719 h 1272168"/>
              <a:gd name="connsiteX8" fmla="*/ 109659 w 239834"/>
              <a:gd name="connsiteY8" fmla="*/ 632269 h 1272168"/>
              <a:gd name="connsiteX9" fmla="*/ 30284 w 239834"/>
              <a:gd name="connsiteY9" fmla="*/ 444944 h 1272168"/>
              <a:gd name="connsiteX10" fmla="*/ 1709 w 239834"/>
              <a:gd name="connsiteY10" fmla="*/ 444 h 127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834" h="1272168">
                <a:moveTo>
                  <a:pt x="1709" y="444"/>
                </a:moveTo>
                <a:cubicBezTo>
                  <a:pt x="9117" y="15261"/>
                  <a:pt x="54626" y="384619"/>
                  <a:pt x="74734" y="533844"/>
                </a:cubicBezTo>
                <a:cubicBezTo>
                  <a:pt x="94842" y="683069"/>
                  <a:pt x="114422" y="873040"/>
                  <a:pt x="122359" y="895794"/>
                </a:cubicBezTo>
                <a:cubicBezTo>
                  <a:pt x="130297" y="918548"/>
                  <a:pt x="118655" y="655552"/>
                  <a:pt x="122359" y="670369"/>
                </a:cubicBezTo>
                <a:cubicBezTo>
                  <a:pt x="126063" y="685186"/>
                  <a:pt x="125005" y="884682"/>
                  <a:pt x="144584" y="984694"/>
                </a:cubicBezTo>
                <a:cubicBezTo>
                  <a:pt x="164163" y="1084706"/>
                  <a:pt x="239834" y="1255098"/>
                  <a:pt x="239834" y="1270444"/>
                </a:cubicBezTo>
                <a:cubicBezTo>
                  <a:pt x="239834" y="1285790"/>
                  <a:pt x="165751" y="1196890"/>
                  <a:pt x="144584" y="1076769"/>
                </a:cubicBezTo>
                <a:cubicBezTo>
                  <a:pt x="123417" y="956648"/>
                  <a:pt x="118655" y="623802"/>
                  <a:pt x="112834" y="549719"/>
                </a:cubicBezTo>
                <a:cubicBezTo>
                  <a:pt x="107013" y="475636"/>
                  <a:pt x="123417" y="649731"/>
                  <a:pt x="109659" y="632269"/>
                </a:cubicBezTo>
                <a:cubicBezTo>
                  <a:pt x="95901" y="614807"/>
                  <a:pt x="48276" y="544427"/>
                  <a:pt x="30284" y="444944"/>
                </a:cubicBezTo>
                <a:cubicBezTo>
                  <a:pt x="12292" y="345461"/>
                  <a:pt x="-5699" y="-14373"/>
                  <a:pt x="1709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C9DB5ED-3992-CA9A-3787-132DFFFBA083}"/>
              </a:ext>
            </a:extLst>
          </p:cNvPr>
          <p:cNvSpPr/>
          <p:nvPr/>
        </p:nvSpPr>
        <p:spPr>
          <a:xfrm>
            <a:off x="4274993" y="5016423"/>
            <a:ext cx="109922" cy="1584402"/>
          </a:xfrm>
          <a:custGeom>
            <a:avLst/>
            <a:gdLst>
              <a:gd name="connsiteX0" fmla="*/ 1732 w 109922"/>
              <a:gd name="connsiteY0" fmla="*/ 9602 h 1584402"/>
              <a:gd name="connsiteX1" fmla="*/ 93807 w 109922"/>
              <a:gd name="connsiteY1" fmla="*/ 949402 h 1584402"/>
              <a:gd name="connsiteX2" fmla="*/ 90632 w 109922"/>
              <a:gd name="connsiteY2" fmla="*/ 1584402 h 1584402"/>
              <a:gd name="connsiteX3" fmla="*/ 109682 w 109922"/>
              <a:gd name="connsiteY3" fmla="*/ 949402 h 1584402"/>
              <a:gd name="connsiteX4" fmla="*/ 96982 w 109922"/>
              <a:gd name="connsiteY4" fmla="*/ 1009727 h 1584402"/>
              <a:gd name="connsiteX5" fmla="*/ 39832 w 109922"/>
              <a:gd name="connsiteY5" fmla="*/ 492202 h 1584402"/>
              <a:gd name="connsiteX6" fmla="*/ 1732 w 109922"/>
              <a:gd name="connsiteY6" fmla="*/ 9602 h 158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22" h="1584402">
                <a:moveTo>
                  <a:pt x="1732" y="9602"/>
                </a:moveTo>
                <a:cubicBezTo>
                  <a:pt x="10728" y="85802"/>
                  <a:pt x="78990" y="686935"/>
                  <a:pt x="93807" y="949402"/>
                </a:cubicBezTo>
                <a:cubicBezTo>
                  <a:pt x="108624" y="1211869"/>
                  <a:pt x="87986" y="1584402"/>
                  <a:pt x="90632" y="1584402"/>
                </a:cubicBezTo>
                <a:cubicBezTo>
                  <a:pt x="93278" y="1584402"/>
                  <a:pt x="108624" y="1045181"/>
                  <a:pt x="109682" y="949402"/>
                </a:cubicBezTo>
                <a:cubicBezTo>
                  <a:pt x="110740" y="853623"/>
                  <a:pt x="108624" y="1085927"/>
                  <a:pt x="96982" y="1009727"/>
                </a:cubicBezTo>
                <a:cubicBezTo>
                  <a:pt x="85340" y="933527"/>
                  <a:pt x="58882" y="653598"/>
                  <a:pt x="39832" y="492202"/>
                </a:cubicBezTo>
                <a:cubicBezTo>
                  <a:pt x="20782" y="330806"/>
                  <a:pt x="-7264" y="-66598"/>
                  <a:pt x="1732" y="96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B9557323-D8F5-C6CF-350A-D0F77882F883}"/>
              </a:ext>
            </a:extLst>
          </p:cNvPr>
          <p:cNvSpPr/>
          <p:nvPr/>
        </p:nvSpPr>
        <p:spPr>
          <a:xfrm>
            <a:off x="3818737" y="6619630"/>
            <a:ext cx="607730" cy="26934"/>
          </a:xfrm>
          <a:custGeom>
            <a:avLst/>
            <a:gdLst>
              <a:gd name="connsiteX0" fmla="*/ 10313 w 607730"/>
              <a:gd name="connsiteY0" fmla="*/ 22470 h 26934"/>
              <a:gd name="connsiteX1" fmla="*/ 594513 w 607730"/>
              <a:gd name="connsiteY1" fmla="*/ 25645 h 26934"/>
              <a:gd name="connsiteX2" fmla="*/ 423063 w 607730"/>
              <a:gd name="connsiteY2" fmla="*/ 245 h 26934"/>
              <a:gd name="connsiteX3" fmla="*/ 480213 w 607730"/>
              <a:gd name="connsiteY3" fmla="*/ 12945 h 26934"/>
              <a:gd name="connsiteX4" fmla="*/ 238913 w 607730"/>
              <a:gd name="connsiteY4" fmla="*/ 16120 h 26934"/>
              <a:gd name="connsiteX5" fmla="*/ 10313 w 607730"/>
              <a:gd name="connsiteY5" fmla="*/ 22470 h 2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730" h="26934">
                <a:moveTo>
                  <a:pt x="10313" y="22470"/>
                </a:moveTo>
                <a:cubicBezTo>
                  <a:pt x="69580" y="24057"/>
                  <a:pt x="525721" y="29349"/>
                  <a:pt x="594513" y="25645"/>
                </a:cubicBezTo>
                <a:cubicBezTo>
                  <a:pt x="663305" y="21941"/>
                  <a:pt x="442113" y="2362"/>
                  <a:pt x="423063" y="245"/>
                </a:cubicBezTo>
                <a:cubicBezTo>
                  <a:pt x="404013" y="-1872"/>
                  <a:pt x="510905" y="10299"/>
                  <a:pt x="480213" y="12945"/>
                </a:cubicBezTo>
                <a:cubicBezTo>
                  <a:pt x="449521" y="15591"/>
                  <a:pt x="314584" y="17178"/>
                  <a:pt x="238913" y="16120"/>
                </a:cubicBezTo>
                <a:cubicBezTo>
                  <a:pt x="163242" y="15062"/>
                  <a:pt x="-48954" y="20883"/>
                  <a:pt x="10313" y="22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 2047">
            <a:extLst>
              <a:ext uri="{FF2B5EF4-FFF2-40B4-BE49-F238E27FC236}">
                <a16:creationId xmlns:a16="http://schemas.microsoft.com/office/drawing/2014/main" id="{C52C4BC6-976B-9533-6E25-37F32D52C3E4}"/>
              </a:ext>
            </a:extLst>
          </p:cNvPr>
          <p:cNvSpPr/>
          <p:nvPr/>
        </p:nvSpPr>
        <p:spPr>
          <a:xfrm>
            <a:off x="3785542" y="6261085"/>
            <a:ext cx="50225" cy="384334"/>
          </a:xfrm>
          <a:custGeom>
            <a:avLst/>
            <a:gdLst>
              <a:gd name="connsiteX0" fmla="*/ 49858 w 50225"/>
              <a:gd name="connsiteY0" fmla="*/ 15 h 384334"/>
              <a:gd name="connsiteX1" fmla="*/ 24458 w 50225"/>
              <a:gd name="connsiteY1" fmla="*/ 184165 h 384334"/>
              <a:gd name="connsiteX2" fmla="*/ 27633 w 50225"/>
              <a:gd name="connsiteY2" fmla="*/ 384190 h 384334"/>
              <a:gd name="connsiteX3" fmla="*/ 5408 w 50225"/>
              <a:gd name="connsiteY3" fmla="*/ 152415 h 384334"/>
              <a:gd name="connsiteX4" fmla="*/ 2233 w 50225"/>
              <a:gd name="connsiteY4" fmla="*/ 193690 h 384334"/>
              <a:gd name="connsiteX5" fmla="*/ 49858 w 50225"/>
              <a:gd name="connsiteY5" fmla="*/ 15 h 38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25" h="384334">
                <a:moveTo>
                  <a:pt x="49858" y="15"/>
                </a:moveTo>
                <a:cubicBezTo>
                  <a:pt x="53562" y="-1572"/>
                  <a:pt x="28162" y="120136"/>
                  <a:pt x="24458" y="184165"/>
                </a:cubicBezTo>
                <a:cubicBezTo>
                  <a:pt x="20754" y="248194"/>
                  <a:pt x="30808" y="389482"/>
                  <a:pt x="27633" y="384190"/>
                </a:cubicBezTo>
                <a:cubicBezTo>
                  <a:pt x="24458" y="378898"/>
                  <a:pt x="9641" y="184165"/>
                  <a:pt x="5408" y="152415"/>
                </a:cubicBezTo>
                <a:cubicBezTo>
                  <a:pt x="1175" y="120665"/>
                  <a:pt x="-2529" y="214327"/>
                  <a:pt x="2233" y="193690"/>
                </a:cubicBezTo>
                <a:cubicBezTo>
                  <a:pt x="6995" y="173053"/>
                  <a:pt x="46154" y="1602"/>
                  <a:pt x="4985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 2048">
            <a:extLst>
              <a:ext uri="{FF2B5EF4-FFF2-40B4-BE49-F238E27FC236}">
                <a16:creationId xmlns:a16="http://schemas.microsoft.com/office/drawing/2014/main" id="{F65FE465-2646-0B0D-9E8D-DD5780B22CD8}"/>
              </a:ext>
            </a:extLst>
          </p:cNvPr>
          <p:cNvSpPr/>
          <p:nvPr/>
        </p:nvSpPr>
        <p:spPr>
          <a:xfrm>
            <a:off x="4470230" y="6593281"/>
            <a:ext cx="845434" cy="55325"/>
          </a:xfrm>
          <a:custGeom>
            <a:avLst/>
            <a:gdLst>
              <a:gd name="connsiteX0" fmla="*/ 12870 w 845434"/>
              <a:gd name="connsiteY0" fmla="*/ 55169 h 55325"/>
              <a:gd name="connsiteX1" fmla="*/ 828845 w 845434"/>
              <a:gd name="connsiteY1" fmla="*/ 17069 h 55325"/>
              <a:gd name="connsiteX2" fmla="*/ 546270 w 845434"/>
              <a:gd name="connsiteY2" fmla="*/ 1194 h 55325"/>
              <a:gd name="connsiteX3" fmla="*/ 362120 w 845434"/>
              <a:gd name="connsiteY3" fmla="*/ 26594 h 55325"/>
              <a:gd name="connsiteX4" fmla="*/ 597070 w 845434"/>
              <a:gd name="connsiteY4" fmla="*/ 13894 h 55325"/>
              <a:gd name="connsiteX5" fmla="*/ 346245 w 845434"/>
              <a:gd name="connsiteY5" fmla="*/ 1194 h 55325"/>
              <a:gd name="connsiteX6" fmla="*/ 12870 w 845434"/>
              <a:gd name="connsiteY6" fmla="*/ 55169 h 5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434" h="55325">
                <a:moveTo>
                  <a:pt x="12870" y="55169"/>
                </a:moveTo>
                <a:cubicBezTo>
                  <a:pt x="93303" y="57815"/>
                  <a:pt x="739945" y="26065"/>
                  <a:pt x="828845" y="17069"/>
                </a:cubicBezTo>
                <a:cubicBezTo>
                  <a:pt x="917745" y="8073"/>
                  <a:pt x="624057" y="-393"/>
                  <a:pt x="546270" y="1194"/>
                </a:cubicBezTo>
                <a:cubicBezTo>
                  <a:pt x="468483" y="2781"/>
                  <a:pt x="353653" y="24477"/>
                  <a:pt x="362120" y="26594"/>
                </a:cubicBezTo>
                <a:cubicBezTo>
                  <a:pt x="370587" y="28711"/>
                  <a:pt x="599716" y="18127"/>
                  <a:pt x="597070" y="13894"/>
                </a:cubicBezTo>
                <a:cubicBezTo>
                  <a:pt x="594424" y="9661"/>
                  <a:pt x="440966" y="-4098"/>
                  <a:pt x="346245" y="1194"/>
                </a:cubicBezTo>
                <a:cubicBezTo>
                  <a:pt x="251524" y="6486"/>
                  <a:pt x="-67563" y="52523"/>
                  <a:pt x="12870" y="55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 2050">
            <a:extLst>
              <a:ext uri="{FF2B5EF4-FFF2-40B4-BE49-F238E27FC236}">
                <a16:creationId xmlns:a16="http://schemas.microsoft.com/office/drawing/2014/main" id="{1B36FA37-80CC-F788-8702-1FE891F2C621}"/>
              </a:ext>
            </a:extLst>
          </p:cNvPr>
          <p:cNvSpPr/>
          <p:nvPr/>
        </p:nvSpPr>
        <p:spPr>
          <a:xfrm>
            <a:off x="5286290" y="6529587"/>
            <a:ext cx="479510" cy="84365"/>
          </a:xfrm>
          <a:custGeom>
            <a:avLst/>
            <a:gdLst>
              <a:gd name="connsiteX0" fmla="*/ 85 w 479510"/>
              <a:gd name="connsiteY0" fmla="*/ 61713 h 84365"/>
              <a:gd name="connsiteX1" fmla="*/ 241385 w 479510"/>
              <a:gd name="connsiteY1" fmla="*/ 33138 h 84365"/>
              <a:gd name="connsiteX2" fmla="*/ 479510 w 479510"/>
              <a:gd name="connsiteY2" fmla="*/ 52188 h 84365"/>
              <a:gd name="connsiteX3" fmla="*/ 333460 w 479510"/>
              <a:gd name="connsiteY3" fmla="*/ 1388 h 84365"/>
              <a:gd name="connsiteX4" fmla="*/ 368385 w 479510"/>
              <a:gd name="connsiteY4" fmla="*/ 20438 h 84365"/>
              <a:gd name="connsiteX5" fmla="*/ 168360 w 479510"/>
              <a:gd name="connsiteY5" fmla="*/ 83938 h 84365"/>
              <a:gd name="connsiteX6" fmla="*/ 212810 w 479510"/>
              <a:gd name="connsiteY6" fmla="*/ 49013 h 84365"/>
              <a:gd name="connsiteX7" fmla="*/ 85 w 479510"/>
              <a:gd name="connsiteY7" fmla="*/ 61713 h 8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510" h="84365">
                <a:moveTo>
                  <a:pt x="85" y="61713"/>
                </a:moveTo>
                <a:cubicBezTo>
                  <a:pt x="4847" y="59067"/>
                  <a:pt x="161481" y="34725"/>
                  <a:pt x="241385" y="33138"/>
                </a:cubicBezTo>
                <a:cubicBezTo>
                  <a:pt x="321289" y="31551"/>
                  <a:pt x="464164" y="57480"/>
                  <a:pt x="479510" y="52188"/>
                </a:cubicBezTo>
                <a:lnTo>
                  <a:pt x="333460" y="1388"/>
                </a:lnTo>
                <a:cubicBezTo>
                  <a:pt x="314939" y="-3904"/>
                  <a:pt x="395902" y="6680"/>
                  <a:pt x="368385" y="20438"/>
                </a:cubicBezTo>
                <a:cubicBezTo>
                  <a:pt x="340868" y="34196"/>
                  <a:pt x="194289" y="79176"/>
                  <a:pt x="168360" y="83938"/>
                </a:cubicBezTo>
                <a:cubicBezTo>
                  <a:pt x="142431" y="88700"/>
                  <a:pt x="234506" y="52188"/>
                  <a:pt x="212810" y="49013"/>
                </a:cubicBezTo>
                <a:cubicBezTo>
                  <a:pt x="191114" y="45838"/>
                  <a:pt x="-4677" y="64359"/>
                  <a:pt x="85" y="61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 2051">
            <a:extLst>
              <a:ext uri="{FF2B5EF4-FFF2-40B4-BE49-F238E27FC236}">
                <a16:creationId xmlns:a16="http://schemas.microsoft.com/office/drawing/2014/main" id="{F9D4F0B1-A8F1-D787-B592-7633F67DE543}"/>
              </a:ext>
            </a:extLst>
          </p:cNvPr>
          <p:cNvSpPr/>
          <p:nvPr/>
        </p:nvSpPr>
        <p:spPr>
          <a:xfrm>
            <a:off x="5755453" y="6530533"/>
            <a:ext cx="423151" cy="38344"/>
          </a:xfrm>
          <a:custGeom>
            <a:avLst/>
            <a:gdLst>
              <a:gd name="connsiteX0" fmla="*/ 822 w 423151"/>
              <a:gd name="connsiteY0" fmla="*/ 35367 h 38344"/>
              <a:gd name="connsiteX1" fmla="*/ 219897 w 423151"/>
              <a:gd name="connsiteY1" fmla="*/ 35367 h 38344"/>
              <a:gd name="connsiteX2" fmla="*/ 423097 w 423151"/>
              <a:gd name="connsiteY2" fmla="*/ 25842 h 38344"/>
              <a:gd name="connsiteX3" fmla="*/ 200847 w 423151"/>
              <a:gd name="connsiteY3" fmla="*/ 16317 h 38344"/>
              <a:gd name="connsiteX4" fmla="*/ 302447 w 423151"/>
              <a:gd name="connsiteY4" fmla="*/ 442 h 38344"/>
              <a:gd name="connsiteX5" fmla="*/ 822 w 423151"/>
              <a:gd name="connsiteY5" fmla="*/ 35367 h 3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51" h="38344">
                <a:moveTo>
                  <a:pt x="822" y="35367"/>
                </a:moveTo>
                <a:cubicBezTo>
                  <a:pt x="-12936" y="41188"/>
                  <a:pt x="149518" y="36954"/>
                  <a:pt x="219897" y="35367"/>
                </a:cubicBezTo>
                <a:cubicBezTo>
                  <a:pt x="290276" y="33780"/>
                  <a:pt x="426272" y="29017"/>
                  <a:pt x="423097" y="25842"/>
                </a:cubicBezTo>
                <a:cubicBezTo>
                  <a:pt x="419922" y="22667"/>
                  <a:pt x="220955" y="20550"/>
                  <a:pt x="200847" y="16317"/>
                </a:cubicBezTo>
                <a:cubicBezTo>
                  <a:pt x="180739" y="12084"/>
                  <a:pt x="332080" y="-2733"/>
                  <a:pt x="302447" y="442"/>
                </a:cubicBezTo>
                <a:cubicBezTo>
                  <a:pt x="272814" y="3617"/>
                  <a:pt x="14580" y="29546"/>
                  <a:pt x="822" y="35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 2052">
            <a:extLst>
              <a:ext uri="{FF2B5EF4-FFF2-40B4-BE49-F238E27FC236}">
                <a16:creationId xmlns:a16="http://schemas.microsoft.com/office/drawing/2014/main" id="{D9AACBFC-9EAA-BEF5-C557-7862EFAF1F48}"/>
              </a:ext>
            </a:extLst>
          </p:cNvPr>
          <p:cNvSpPr/>
          <p:nvPr/>
        </p:nvSpPr>
        <p:spPr>
          <a:xfrm>
            <a:off x="3911309" y="2348852"/>
            <a:ext cx="471276" cy="1034803"/>
          </a:xfrm>
          <a:custGeom>
            <a:avLst/>
            <a:gdLst>
              <a:gd name="connsiteX0" fmla="*/ 6641 w 471276"/>
              <a:gd name="connsiteY0" fmla="*/ 6998 h 1034803"/>
              <a:gd name="connsiteX1" fmla="*/ 308266 w 471276"/>
              <a:gd name="connsiteY1" fmla="*/ 397523 h 1034803"/>
              <a:gd name="connsiteX2" fmla="*/ 470191 w 471276"/>
              <a:gd name="connsiteY2" fmla="*/ 1026173 h 1034803"/>
              <a:gd name="connsiteX3" fmla="*/ 371766 w 471276"/>
              <a:gd name="connsiteY3" fmla="*/ 734073 h 1034803"/>
              <a:gd name="connsiteX4" fmla="*/ 232066 w 471276"/>
              <a:gd name="connsiteY4" fmla="*/ 324498 h 1034803"/>
              <a:gd name="connsiteX5" fmla="*/ 324141 w 471276"/>
              <a:gd name="connsiteY5" fmla="*/ 464198 h 1034803"/>
              <a:gd name="connsiteX6" fmla="*/ 120941 w 471276"/>
              <a:gd name="connsiteY6" fmla="*/ 168923 h 1034803"/>
              <a:gd name="connsiteX7" fmla="*/ 6641 w 471276"/>
              <a:gd name="connsiteY7" fmla="*/ 6998 h 103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276" h="1034803">
                <a:moveTo>
                  <a:pt x="6641" y="6998"/>
                </a:moveTo>
                <a:cubicBezTo>
                  <a:pt x="37862" y="45098"/>
                  <a:pt x="231008" y="227661"/>
                  <a:pt x="308266" y="397523"/>
                </a:cubicBezTo>
                <a:cubicBezTo>
                  <a:pt x="385524" y="567386"/>
                  <a:pt x="459608" y="970081"/>
                  <a:pt x="470191" y="1026173"/>
                </a:cubicBezTo>
                <a:cubicBezTo>
                  <a:pt x="480774" y="1082265"/>
                  <a:pt x="411454" y="851019"/>
                  <a:pt x="371766" y="734073"/>
                </a:cubicBezTo>
                <a:cubicBezTo>
                  <a:pt x="332078" y="617127"/>
                  <a:pt x="240004" y="369477"/>
                  <a:pt x="232066" y="324498"/>
                </a:cubicBezTo>
                <a:cubicBezTo>
                  <a:pt x="224128" y="279519"/>
                  <a:pt x="342662" y="490127"/>
                  <a:pt x="324141" y="464198"/>
                </a:cubicBezTo>
                <a:cubicBezTo>
                  <a:pt x="305620" y="438269"/>
                  <a:pt x="180737" y="242477"/>
                  <a:pt x="120941" y="168923"/>
                </a:cubicBezTo>
                <a:cubicBezTo>
                  <a:pt x="61145" y="95369"/>
                  <a:pt x="-24580" y="-31102"/>
                  <a:pt x="6641" y="6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 2053">
            <a:extLst>
              <a:ext uri="{FF2B5EF4-FFF2-40B4-BE49-F238E27FC236}">
                <a16:creationId xmlns:a16="http://schemas.microsoft.com/office/drawing/2014/main" id="{B709814D-293B-3617-91F9-0ED294909B0B}"/>
              </a:ext>
            </a:extLst>
          </p:cNvPr>
          <p:cNvSpPr/>
          <p:nvPr/>
        </p:nvSpPr>
        <p:spPr>
          <a:xfrm>
            <a:off x="3648378" y="2360711"/>
            <a:ext cx="383006" cy="709517"/>
          </a:xfrm>
          <a:custGeom>
            <a:avLst/>
            <a:gdLst>
              <a:gd name="connsiteX0" fmla="*/ 212422 w 383006"/>
              <a:gd name="connsiteY0" fmla="*/ 1489 h 709517"/>
              <a:gd name="connsiteX1" fmla="*/ 44147 w 383006"/>
              <a:gd name="connsiteY1" fmla="*/ 236439 h 709517"/>
              <a:gd name="connsiteX2" fmla="*/ 88597 w 383006"/>
              <a:gd name="connsiteY2" fmla="*/ 296764 h 709517"/>
              <a:gd name="connsiteX3" fmla="*/ 374347 w 383006"/>
              <a:gd name="connsiteY3" fmla="*/ 699989 h 709517"/>
              <a:gd name="connsiteX4" fmla="*/ 282272 w 383006"/>
              <a:gd name="connsiteY4" fmla="*/ 557114 h 709517"/>
              <a:gd name="connsiteX5" fmla="*/ 12397 w 383006"/>
              <a:gd name="connsiteY5" fmla="*/ 271364 h 709517"/>
              <a:gd name="connsiteX6" fmla="*/ 63197 w 383006"/>
              <a:gd name="connsiteY6" fmla="*/ 141189 h 709517"/>
              <a:gd name="connsiteX7" fmla="*/ 212422 w 383006"/>
              <a:gd name="connsiteY7" fmla="*/ 1489 h 70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006" h="709517">
                <a:moveTo>
                  <a:pt x="212422" y="1489"/>
                </a:moveTo>
                <a:cubicBezTo>
                  <a:pt x="209247" y="17364"/>
                  <a:pt x="64784" y="187227"/>
                  <a:pt x="44147" y="236439"/>
                </a:cubicBezTo>
                <a:cubicBezTo>
                  <a:pt x="23510" y="285651"/>
                  <a:pt x="88597" y="296764"/>
                  <a:pt x="88597" y="296764"/>
                </a:cubicBezTo>
                <a:lnTo>
                  <a:pt x="374347" y="699989"/>
                </a:lnTo>
                <a:cubicBezTo>
                  <a:pt x="406626" y="743381"/>
                  <a:pt x="342597" y="628551"/>
                  <a:pt x="282272" y="557114"/>
                </a:cubicBezTo>
                <a:cubicBezTo>
                  <a:pt x="221947" y="485677"/>
                  <a:pt x="48909" y="340685"/>
                  <a:pt x="12397" y="271364"/>
                </a:cubicBezTo>
                <a:cubicBezTo>
                  <a:pt x="-24115" y="202043"/>
                  <a:pt x="28272" y="181406"/>
                  <a:pt x="63197" y="141189"/>
                </a:cubicBezTo>
                <a:cubicBezTo>
                  <a:pt x="98122" y="100972"/>
                  <a:pt x="215597" y="-14386"/>
                  <a:pt x="212422" y="1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 2054">
            <a:extLst>
              <a:ext uri="{FF2B5EF4-FFF2-40B4-BE49-F238E27FC236}">
                <a16:creationId xmlns:a16="http://schemas.microsoft.com/office/drawing/2014/main" id="{7176470D-B54A-D5C7-5F4E-01AD2333D164}"/>
              </a:ext>
            </a:extLst>
          </p:cNvPr>
          <p:cNvSpPr/>
          <p:nvPr/>
        </p:nvSpPr>
        <p:spPr>
          <a:xfrm>
            <a:off x="3607726" y="2622060"/>
            <a:ext cx="75568" cy="1291400"/>
          </a:xfrm>
          <a:custGeom>
            <a:avLst/>
            <a:gdLst>
              <a:gd name="connsiteX0" fmla="*/ 75274 w 75568"/>
              <a:gd name="connsiteY0" fmla="*/ 490 h 1291400"/>
              <a:gd name="connsiteX1" fmla="*/ 43524 w 75568"/>
              <a:gd name="connsiteY1" fmla="*/ 524365 h 1291400"/>
              <a:gd name="connsiteX2" fmla="*/ 5424 w 75568"/>
              <a:gd name="connsiteY2" fmla="*/ 1289540 h 1291400"/>
              <a:gd name="connsiteX3" fmla="*/ 2249 w 75568"/>
              <a:gd name="connsiteY3" fmla="*/ 289415 h 1291400"/>
              <a:gd name="connsiteX4" fmla="*/ 24474 w 75568"/>
              <a:gd name="connsiteY4" fmla="*/ 613265 h 1291400"/>
              <a:gd name="connsiteX5" fmla="*/ 75274 w 75568"/>
              <a:gd name="connsiteY5" fmla="*/ 490 h 129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68" h="1291400">
                <a:moveTo>
                  <a:pt x="75274" y="490"/>
                </a:moveTo>
                <a:cubicBezTo>
                  <a:pt x="78449" y="-14327"/>
                  <a:pt x="55166" y="309523"/>
                  <a:pt x="43524" y="524365"/>
                </a:cubicBezTo>
                <a:cubicBezTo>
                  <a:pt x="31882" y="739207"/>
                  <a:pt x="12303" y="1328698"/>
                  <a:pt x="5424" y="1289540"/>
                </a:cubicBezTo>
                <a:cubicBezTo>
                  <a:pt x="-1455" y="1250382"/>
                  <a:pt x="-926" y="402127"/>
                  <a:pt x="2249" y="289415"/>
                </a:cubicBezTo>
                <a:cubicBezTo>
                  <a:pt x="5424" y="176703"/>
                  <a:pt x="12832" y="656127"/>
                  <a:pt x="24474" y="613265"/>
                </a:cubicBezTo>
                <a:cubicBezTo>
                  <a:pt x="36116" y="570403"/>
                  <a:pt x="72099" y="15307"/>
                  <a:pt x="75274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 2055">
            <a:extLst>
              <a:ext uri="{FF2B5EF4-FFF2-40B4-BE49-F238E27FC236}">
                <a16:creationId xmlns:a16="http://schemas.microsoft.com/office/drawing/2014/main" id="{F429FE66-D007-D2F9-3C3A-46D71818FB00}"/>
              </a:ext>
            </a:extLst>
          </p:cNvPr>
          <p:cNvSpPr/>
          <p:nvPr/>
        </p:nvSpPr>
        <p:spPr>
          <a:xfrm>
            <a:off x="3562345" y="3614694"/>
            <a:ext cx="95551" cy="859083"/>
          </a:xfrm>
          <a:custGeom>
            <a:avLst/>
            <a:gdLst>
              <a:gd name="connsiteX0" fmla="*/ 95255 w 95551"/>
              <a:gd name="connsiteY0" fmla="*/ 1631 h 859083"/>
              <a:gd name="connsiteX1" fmla="*/ 22230 w 95551"/>
              <a:gd name="connsiteY1" fmla="*/ 319131 h 859083"/>
              <a:gd name="connsiteX2" fmla="*/ 41280 w 95551"/>
              <a:gd name="connsiteY2" fmla="*/ 858881 h 859083"/>
              <a:gd name="connsiteX3" fmla="*/ 5 w 95551"/>
              <a:gd name="connsiteY3" fmla="*/ 255631 h 859083"/>
              <a:gd name="connsiteX4" fmla="*/ 44455 w 95551"/>
              <a:gd name="connsiteY4" fmla="*/ 382631 h 859083"/>
              <a:gd name="connsiteX5" fmla="*/ 47630 w 95551"/>
              <a:gd name="connsiteY5" fmla="*/ 201656 h 859083"/>
              <a:gd name="connsiteX6" fmla="*/ 95255 w 95551"/>
              <a:gd name="connsiteY6" fmla="*/ 1631 h 85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51" h="859083">
                <a:moveTo>
                  <a:pt x="95255" y="1631"/>
                </a:moveTo>
                <a:cubicBezTo>
                  <a:pt x="91022" y="21210"/>
                  <a:pt x="31226" y="176256"/>
                  <a:pt x="22230" y="319131"/>
                </a:cubicBezTo>
                <a:cubicBezTo>
                  <a:pt x="13234" y="462006"/>
                  <a:pt x="44984" y="869464"/>
                  <a:pt x="41280" y="858881"/>
                </a:cubicBezTo>
                <a:cubicBezTo>
                  <a:pt x="37576" y="848298"/>
                  <a:pt x="-524" y="335006"/>
                  <a:pt x="5" y="255631"/>
                </a:cubicBezTo>
                <a:cubicBezTo>
                  <a:pt x="534" y="176256"/>
                  <a:pt x="36517" y="391627"/>
                  <a:pt x="44455" y="382631"/>
                </a:cubicBezTo>
                <a:cubicBezTo>
                  <a:pt x="52392" y="373635"/>
                  <a:pt x="38105" y="259335"/>
                  <a:pt x="47630" y="201656"/>
                </a:cubicBezTo>
                <a:cubicBezTo>
                  <a:pt x="57155" y="143977"/>
                  <a:pt x="99488" y="-17948"/>
                  <a:pt x="95255" y="1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 2056">
            <a:extLst>
              <a:ext uri="{FF2B5EF4-FFF2-40B4-BE49-F238E27FC236}">
                <a16:creationId xmlns:a16="http://schemas.microsoft.com/office/drawing/2014/main" id="{E513C8F4-9ACC-3D23-226C-3DE2EF76FEC8}"/>
              </a:ext>
            </a:extLst>
          </p:cNvPr>
          <p:cNvSpPr/>
          <p:nvPr/>
        </p:nvSpPr>
        <p:spPr>
          <a:xfrm>
            <a:off x="3414398" y="4421875"/>
            <a:ext cx="199280" cy="1274469"/>
          </a:xfrm>
          <a:custGeom>
            <a:avLst/>
            <a:gdLst>
              <a:gd name="connsiteX0" fmla="*/ 195577 w 199280"/>
              <a:gd name="connsiteY0" fmla="*/ 4075 h 1274469"/>
              <a:gd name="connsiteX1" fmla="*/ 71752 w 199280"/>
              <a:gd name="connsiteY1" fmla="*/ 397775 h 1274469"/>
              <a:gd name="connsiteX2" fmla="*/ 33652 w 199280"/>
              <a:gd name="connsiteY2" fmla="*/ 778775 h 1274469"/>
              <a:gd name="connsiteX3" fmla="*/ 20952 w 199280"/>
              <a:gd name="connsiteY3" fmla="*/ 902600 h 1274469"/>
              <a:gd name="connsiteX4" fmla="*/ 1902 w 199280"/>
              <a:gd name="connsiteY4" fmla="*/ 1074050 h 1274469"/>
              <a:gd name="connsiteX5" fmla="*/ 71752 w 199280"/>
              <a:gd name="connsiteY5" fmla="*/ 1274075 h 1274469"/>
              <a:gd name="connsiteX6" fmla="*/ 43177 w 199280"/>
              <a:gd name="connsiteY6" fmla="*/ 1020075 h 1274469"/>
              <a:gd name="connsiteX7" fmla="*/ 100327 w 199280"/>
              <a:gd name="connsiteY7" fmla="*/ 293000 h 1274469"/>
              <a:gd name="connsiteX8" fmla="*/ 97152 w 199280"/>
              <a:gd name="connsiteY8" fmla="*/ 445400 h 1274469"/>
              <a:gd name="connsiteX9" fmla="*/ 160652 w 199280"/>
              <a:gd name="connsiteY9" fmla="*/ 207275 h 1274469"/>
              <a:gd name="connsiteX10" fmla="*/ 195577 w 199280"/>
              <a:gd name="connsiteY10" fmla="*/ 4075 h 127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280" h="1274469">
                <a:moveTo>
                  <a:pt x="195577" y="4075"/>
                </a:moveTo>
                <a:cubicBezTo>
                  <a:pt x="180760" y="35825"/>
                  <a:pt x="98739" y="268658"/>
                  <a:pt x="71752" y="397775"/>
                </a:cubicBezTo>
                <a:cubicBezTo>
                  <a:pt x="44764" y="526892"/>
                  <a:pt x="42119" y="694638"/>
                  <a:pt x="33652" y="778775"/>
                </a:cubicBezTo>
                <a:cubicBezTo>
                  <a:pt x="25185" y="862912"/>
                  <a:pt x="26244" y="853388"/>
                  <a:pt x="20952" y="902600"/>
                </a:cubicBezTo>
                <a:cubicBezTo>
                  <a:pt x="15660" y="951812"/>
                  <a:pt x="-6565" y="1012138"/>
                  <a:pt x="1902" y="1074050"/>
                </a:cubicBezTo>
                <a:cubicBezTo>
                  <a:pt x="10369" y="1135962"/>
                  <a:pt x="64873" y="1283071"/>
                  <a:pt x="71752" y="1274075"/>
                </a:cubicBezTo>
                <a:cubicBezTo>
                  <a:pt x="78631" y="1265079"/>
                  <a:pt x="38415" y="1183587"/>
                  <a:pt x="43177" y="1020075"/>
                </a:cubicBezTo>
                <a:cubicBezTo>
                  <a:pt x="47939" y="856563"/>
                  <a:pt x="91331" y="388779"/>
                  <a:pt x="100327" y="293000"/>
                </a:cubicBezTo>
                <a:cubicBezTo>
                  <a:pt x="109323" y="197221"/>
                  <a:pt x="87098" y="459687"/>
                  <a:pt x="97152" y="445400"/>
                </a:cubicBezTo>
                <a:cubicBezTo>
                  <a:pt x="107206" y="431113"/>
                  <a:pt x="144248" y="280300"/>
                  <a:pt x="160652" y="207275"/>
                </a:cubicBezTo>
                <a:cubicBezTo>
                  <a:pt x="177056" y="134250"/>
                  <a:pt x="210394" y="-27675"/>
                  <a:pt x="195577" y="4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 2057">
            <a:extLst>
              <a:ext uri="{FF2B5EF4-FFF2-40B4-BE49-F238E27FC236}">
                <a16:creationId xmlns:a16="http://schemas.microsoft.com/office/drawing/2014/main" id="{990CA17D-6412-03F9-E42B-A47FE1444CB6}"/>
              </a:ext>
            </a:extLst>
          </p:cNvPr>
          <p:cNvSpPr/>
          <p:nvPr/>
        </p:nvSpPr>
        <p:spPr>
          <a:xfrm>
            <a:off x="3308145" y="5683176"/>
            <a:ext cx="162203" cy="514456"/>
          </a:xfrm>
          <a:custGeom>
            <a:avLst/>
            <a:gdLst>
              <a:gd name="connsiteX0" fmla="*/ 162130 w 162203"/>
              <a:gd name="connsiteY0" fmla="*/ 74 h 514456"/>
              <a:gd name="connsiteX1" fmla="*/ 47830 w 162203"/>
              <a:gd name="connsiteY1" fmla="*/ 203274 h 514456"/>
              <a:gd name="connsiteX2" fmla="*/ 205 w 162203"/>
              <a:gd name="connsiteY2" fmla="*/ 514424 h 514456"/>
              <a:gd name="connsiteX3" fmla="*/ 63705 w 162203"/>
              <a:gd name="connsiteY3" fmla="*/ 184224 h 514456"/>
              <a:gd name="connsiteX4" fmla="*/ 162130 w 162203"/>
              <a:gd name="connsiteY4" fmla="*/ 74 h 51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03" h="514456">
                <a:moveTo>
                  <a:pt x="162130" y="74"/>
                </a:moveTo>
                <a:cubicBezTo>
                  <a:pt x="159484" y="3249"/>
                  <a:pt x="74817" y="117549"/>
                  <a:pt x="47830" y="203274"/>
                </a:cubicBezTo>
                <a:cubicBezTo>
                  <a:pt x="20842" y="288999"/>
                  <a:pt x="-2441" y="517599"/>
                  <a:pt x="205" y="514424"/>
                </a:cubicBezTo>
                <a:cubicBezTo>
                  <a:pt x="2851" y="511249"/>
                  <a:pt x="32484" y="272595"/>
                  <a:pt x="63705" y="184224"/>
                </a:cubicBezTo>
                <a:cubicBezTo>
                  <a:pt x="94926" y="95853"/>
                  <a:pt x="164776" y="-3101"/>
                  <a:pt x="16213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 2058">
            <a:extLst>
              <a:ext uri="{FF2B5EF4-FFF2-40B4-BE49-F238E27FC236}">
                <a16:creationId xmlns:a16="http://schemas.microsoft.com/office/drawing/2014/main" id="{AA5DDE55-F923-B2F4-2929-A6AF84FF3E19}"/>
              </a:ext>
            </a:extLst>
          </p:cNvPr>
          <p:cNvSpPr/>
          <p:nvPr/>
        </p:nvSpPr>
        <p:spPr>
          <a:xfrm>
            <a:off x="4260423" y="3225788"/>
            <a:ext cx="129435" cy="1016956"/>
          </a:xfrm>
          <a:custGeom>
            <a:avLst/>
            <a:gdLst>
              <a:gd name="connsiteX0" fmla="*/ 22652 w 129435"/>
              <a:gd name="connsiteY0" fmla="*/ 12 h 1016956"/>
              <a:gd name="connsiteX1" fmla="*/ 76627 w 129435"/>
              <a:gd name="connsiteY1" fmla="*/ 355612 h 1016956"/>
              <a:gd name="connsiteX2" fmla="*/ 48052 w 129435"/>
              <a:gd name="connsiteY2" fmla="*/ 527062 h 1016956"/>
              <a:gd name="connsiteX3" fmla="*/ 79802 w 129435"/>
              <a:gd name="connsiteY3" fmla="*/ 749312 h 1016956"/>
              <a:gd name="connsiteX4" fmla="*/ 427 w 129435"/>
              <a:gd name="connsiteY4" fmla="*/ 1016012 h 1016956"/>
              <a:gd name="connsiteX5" fmla="*/ 121077 w 129435"/>
              <a:gd name="connsiteY5" fmla="*/ 650887 h 1016956"/>
              <a:gd name="connsiteX6" fmla="*/ 114727 w 129435"/>
              <a:gd name="connsiteY6" fmla="*/ 682637 h 1016956"/>
              <a:gd name="connsiteX7" fmla="*/ 79802 w 129435"/>
              <a:gd name="connsiteY7" fmla="*/ 523887 h 1016956"/>
              <a:gd name="connsiteX8" fmla="*/ 114727 w 129435"/>
              <a:gd name="connsiteY8" fmla="*/ 342912 h 1016956"/>
              <a:gd name="connsiteX9" fmla="*/ 22652 w 129435"/>
              <a:gd name="connsiteY9" fmla="*/ 12 h 101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435" h="1016956">
                <a:moveTo>
                  <a:pt x="22652" y="12"/>
                </a:moveTo>
                <a:cubicBezTo>
                  <a:pt x="16302" y="2129"/>
                  <a:pt x="72394" y="267770"/>
                  <a:pt x="76627" y="355612"/>
                </a:cubicBezTo>
                <a:cubicBezTo>
                  <a:pt x="80860" y="443454"/>
                  <a:pt x="47523" y="461445"/>
                  <a:pt x="48052" y="527062"/>
                </a:cubicBezTo>
                <a:cubicBezTo>
                  <a:pt x="48581" y="592679"/>
                  <a:pt x="87739" y="667820"/>
                  <a:pt x="79802" y="749312"/>
                </a:cubicBezTo>
                <a:cubicBezTo>
                  <a:pt x="71865" y="830804"/>
                  <a:pt x="-6452" y="1032416"/>
                  <a:pt x="427" y="1016012"/>
                </a:cubicBezTo>
                <a:cubicBezTo>
                  <a:pt x="7306" y="999608"/>
                  <a:pt x="102027" y="706450"/>
                  <a:pt x="121077" y="650887"/>
                </a:cubicBezTo>
                <a:cubicBezTo>
                  <a:pt x="140127" y="595325"/>
                  <a:pt x="121606" y="703803"/>
                  <a:pt x="114727" y="682637"/>
                </a:cubicBezTo>
                <a:cubicBezTo>
                  <a:pt x="107848" y="661471"/>
                  <a:pt x="79802" y="580508"/>
                  <a:pt x="79802" y="523887"/>
                </a:cubicBezTo>
                <a:cubicBezTo>
                  <a:pt x="79802" y="467266"/>
                  <a:pt x="123723" y="429695"/>
                  <a:pt x="114727" y="342912"/>
                </a:cubicBezTo>
                <a:cubicBezTo>
                  <a:pt x="105731" y="256129"/>
                  <a:pt x="29002" y="-2105"/>
                  <a:pt x="2265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 2059">
            <a:extLst>
              <a:ext uri="{FF2B5EF4-FFF2-40B4-BE49-F238E27FC236}">
                <a16:creationId xmlns:a16="http://schemas.microsoft.com/office/drawing/2014/main" id="{2A310650-6189-E5AF-9BAB-8740B6525214}"/>
              </a:ext>
            </a:extLst>
          </p:cNvPr>
          <p:cNvSpPr/>
          <p:nvPr/>
        </p:nvSpPr>
        <p:spPr>
          <a:xfrm>
            <a:off x="4021075" y="4165551"/>
            <a:ext cx="305893" cy="1528720"/>
          </a:xfrm>
          <a:custGeom>
            <a:avLst/>
            <a:gdLst>
              <a:gd name="connsiteX0" fmla="*/ 287400 w 305893"/>
              <a:gd name="connsiteY0" fmla="*/ 49 h 1528720"/>
              <a:gd name="connsiteX1" fmla="*/ 303275 w 305893"/>
              <a:gd name="connsiteY1" fmla="*/ 279449 h 1528720"/>
              <a:gd name="connsiteX2" fmla="*/ 230250 w 305893"/>
              <a:gd name="connsiteY2" fmla="*/ 473124 h 1528720"/>
              <a:gd name="connsiteX3" fmla="*/ 160400 w 305893"/>
              <a:gd name="connsiteY3" fmla="*/ 796974 h 1528720"/>
              <a:gd name="connsiteX4" fmla="*/ 214375 w 305893"/>
              <a:gd name="connsiteY4" fmla="*/ 666799 h 1528720"/>
              <a:gd name="connsiteX5" fmla="*/ 8000 w 305893"/>
              <a:gd name="connsiteY5" fmla="*/ 1492299 h 1528720"/>
              <a:gd name="connsiteX6" fmla="*/ 65150 w 305893"/>
              <a:gd name="connsiteY6" fmla="*/ 1292274 h 1528720"/>
              <a:gd name="connsiteX7" fmla="*/ 277875 w 305893"/>
              <a:gd name="connsiteY7" fmla="*/ 482649 h 1528720"/>
              <a:gd name="connsiteX8" fmla="*/ 258825 w 305893"/>
              <a:gd name="connsiteY8" fmla="*/ 504874 h 1528720"/>
              <a:gd name="connsiteX9" fmla="*/ 265175 w 305893"/>
              <a:gd name="connsiteY9" fmla="*/ 301674 h 1528720"/>
              <a:gd name="connsiteX10" fmla="*/ 287400 w 305893"/>
              <a:gd name="connsiteY10" fmla="*/ 49 h 152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893" h="1528720">
                <a:moveTo>
                  <a:pt x="287400" y="49"/>
                </a:moveTo>
                <a:cubicBezTo>
                  <a:pt x="293750" y="-3655"/>
                  <a:pt x="312800" y="200603"/>
                  <a:pt x="303275" y="279449"/>
                </a:cubicBezTo>
                <a:cubicBezTo>
                  <a:pt x="293750" y="358295"/>
                  <a:pt x="254062" y="386870"/>
                  <a:pt x="230250" y="473124"/>
                </a:cubicBezTo>
                <a:cubicBezTo>
                  <a:pt x="206437" y="559378"/>
                  <a:pt x="163046" y="764695"/>
                  <a:pt x="160400" y="796974"/>
                </a:cubicBezTo>
                <a:cubicBezTo>
                  <a:pt x="157754" y="829253"/>
                  <a:pt x="239775" y="550912"/>
                  <a:pt x="214375" y="666799"/>
                </a:cubicBezTo>
                <a:cubicBezTo>
                  <a:pt x="188975" y="782686"/>
                  <a:pt x="32871" y="1388053"/>
                  <a:pt x="8000" y="1492299"/>
                </a:cubicBezTo>
                <a:cubicBezTo>
                  <a:pt x="-16871" y="1596545"/>
                  <a:pt x="20171" y="1460549"/>
                  <a:pt x="65150" y="1292274"/>
                </a:cubicBezTo>
                <a:cubicBezTo>
                  <a:pt x="110129" y="1123999"/>
                  <a:pt x="245596" y="613882"/>
                  <a:pt x="277875" y="482649"/>
                </a:cubicBezTo>
                <a:cubicBezTo>
                  <a:pt x="310154" y="351416"/>
                  <a:pt x="260942" y="535036"/>
                  <a:pt x="258825" y="504874"/>
                </a:cubicBezTo>
                <a:cubicBezTo>
                  <a:pt x="256708" y="474712"/>
                  <a:pt x="260942" y="378932"/>
                  <a:pt x="265175" y="301674"/>
                </a:cubicBezTo>
                <a:cubicBezTo>
                  <a:pt x="269408" y="224416"/>
                  <a:pt x="281050" y="3753"/>
                  <a:pt x="287400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 2060">
            <a:extLst>
              <a:ext uri="{FF2B5EF4-FFF2-40B4-BE49-F238E27FC236}">
                <a16:creationId xmlns:a16="http://schemas.microsoft.com/office/drawing/2014/main" id="{E36C04DD-E26D-3B40-F6C6-3EE176B8F8BA}"/>
              </a:ext>
            </a:extLst>
          </p:cNvPr>
          <p:cNvSpPr/>
          <p:nvPr/>
        </p:nvSpPr>
        <p:spPr>
          <a:xfrm>
            <a:off x="3788826" y="5674197"/>
            <a:ext cx="248420" cy="713167"/>
          </a:xfrm>
          <a:custGeom>
            <a:avLst/>
            <a:gdLst>
              <a:gd name="connsiteX0" fmla="*/ 246599 w 248420"/>
              <a:gd name="connsiteY0" fmla="*/ 12228 h 713167"/>
              <a:gd name="connsiteX1" fmla="*/ 37049 w 248420"/>
              <a:gd name="connsiteY1" fmla="*/ 555153 h 713167"/>
              <a:gd name="connsiteX2" fmla="*/ 8474 w 248420"/>
              <a:gd name="connsiteY2" fmla="*/ 694853 h 713167"/>
              <a:gd name="connsiteX3" fmla="*/ 132299 w 248420"/>
              <a:gd name="connsiteY3" fmla="*/ 215428 h 713167"/>
              <a:gd name="connsiteX4" fmla="*/ 246599 w 248420"/>
              <a:gd name="connsiteY4" fmla="*/ 12228 h 71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420" h="713167">
                <a:moveTo>
                  <a:pt x="246599" y="12228"/>
                </a:moveTo>
                <a:cubicBezTo>
                  <a:pt x="230724" y="68849"/>
                  <a:pt x="76736" y="441382"/>
                  <a:pt x="37049" y="555153"/>
                </a:cubicBezTo>
                <a:cubicBezTo>
                  <a:pt x="-2638" y="668924"/>
                  <a:pt x="-7401" y="751474"/>
                  <a:pt x="8474" y="694853"/>
                </a:cubicBezTo>
                <a:cubicBezTo>
                  <a:pt x="24349" y="638232"/>
                  <a:pt x="94199" y="322849"/>
                  <a:pt x="132299" y="215428"/>
                </a:cubicBezTo>
                <a:cubicBezTo>
                  <a:pt x="170399" y="108007"/>
                  <a:pt x="262474" y="-44393"/>
                  <a:pt x="246599" y="12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 2061">
            <a:extLst>
              <a:ext uri="{FF2B5EF4-FFF2-40B4-BE49-F238E27FC236}">
                <a16:creationId xmlns:a16="http://schemas.microsoft.com/office/drawing/2014/main" id="{9ED2171F-1D4C-0E9F-2601-FCBACAE3C024}"/>
              </a:ext>
            </a:extLst>
          </p:cNvPr>
          <p:cNvSpPr/>
          <p:nvPr/>
        </p:nvSpPr>
        <p:spPr>
          <a:xfrm>
            <a:off x="3311279" y="6222989"/>
            <a:ext cx="386179" cy="175170"/>
          </a:xfrm>
          <a:custGeom>
            <a:avLst/>
            <a:gdLst>
              <a:gd name="connsiteX0" fmla="*/ 246 w 386179"/>
              <a:gd name="connsiteY0" fmla="*/ 11 h 175170"/>
              <a:gd name="connsiteX1" fmla="*/ 124071 w 386179"/>
              <a:gd name="connsiteY1" fmla="*/ 101611 h 175170"/>
              <a:gd name="connsiteX2" fmla="*/ 381246 w 386179"/>
              <a:gd name="connsiteY2" fmla="*/ 174636 h 175170"/>
              <a:gd name="connsiteX3" fmla="*/ 282821 w 386179"/>
              <a:gd name="connsiteY3" fmla="*/ 133361 h 175170"/>
              <a:gd name="connsiteX4" fmla="*/ 152646 w 386179"/>
              <a:gd name="connsiteY4" fmla="*/ 107961 h 175170"/>
              <a:gd name="connsiteX5" fmla="*/ 246 w 386179"/>
              <a:gd name="connsiteY5" fmla="*/ 11 h 1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179" h="175170">
                <a:moveTo>
                  <a:pt x="246" y="11"/>
                </a:moveTo>
                <a:cubicBezTo>
                  <a:pt x="-4516" y="-1047"/>
                  <a:pt x="60571" y="72507"/>
                  <a:pt x="124071" y="101611"/>
                </a:cubicBezTo>
                <a:cubicBezTo>
                  <a:pt x="187571" y="130715"/>
                  <a:pt x="354788" y="169344"/>
                  <a:pt x="381246" y="174636"/>
                </a:cubicBezTo>
                <a:cubicBezTo>
                  <a:pt x="407704" y="179928"/>
                  <a:pt x="320921" y="144473"/>
                  <a:pt x="282821" y="133361"/>
                </a:cubicBezTo>
                <a:cubicBezTo>
                  <a:pt x="244721" y="122249"/>
                  <a:pt x="197625" y="131244"/>
                  <a:pt x="152646" y="107961"/>
                </a:cubicBezTo>
                <a:cubicBezTo>
                  <a:pt x="107667" y="84678"/>
                  <a:pt x="5008" y="1069"/>
                  <a:pt x="24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 2062">
            <a:extLst>
              <a:ext uri="{FF2B5EF4-FFF2-40B4-BE49-F238E27FC236}">
                <a16:creationId xmlns:a16="http://schemas.microsoft.com/office/drawing/2014/main" id="{817774E6-E121-BE68-EFA4-AF059E61763A}"/>
              </a:ext>
            </a:extLst>
          </p:cNvPr>
          <p:cNvSpPr/>
          <p:nvPr/>
        </p:nvSpPr>
        <p:spPr>
          <a:xfrm>
            <a:off x="3527076" y="6349646"/>
            <a:ext cx="302388" cy="41634"/>
          </a:xfrm>
          <a:custGeom>
            <a:avLst/>
            <a:gdLst>
              <a:gd name="connsiteX0" fmla="*/ 349 w 302388"/>
              <a:gd name="connsiteY0" fmla="*/ 3529 h 41634"/>
              <a:gd name="connsiteX1" fmla="*/ 140049 w 302388"/>
              <a:gd name="connsiteY1" fmla="*/ 41629 h 41634"/>
              <a:gd name="connsiteX2" fmla="*/ 301974 w 302388"/>
              <a:gd name="connsiteY2" fmla="*/ 354 h 41634"/>
              <a:gd name="connsiteX3" fmla="*/ 181324 w 302388"/>
              <a:gd name="connsiteY3" fmla="*/ 22579 h 41634"/>
              <a:gd name="connsiteX4" fmla="*/ 349 w 302388"/>
              <a:gd name="connsiteY4" fmla="*/ 3529 h 4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388" h="41634">
                <a:moveTo>
                  <a:pt x="349" y="3529"/>
                </a:moveTo>
                <a:cubicBezTo>
                  <a:pt x="-6530" y="6704"/>
                  <a:pt x="89778" y="42158"/>
                  <a:pt x="140049" y="41629"/>
                </a:cubicBezTo>
                <a:cubicBezTo>
                  <a:pt x="190320" y="41100"/>
                  <a:pt x="295095" y="3529"/>
                  <a:pt x="301974" y="354"/>
                </a:cubicBezTo>
                <a:cubicBezTo>
                  <a:pt x="308853" y="-2821"/>
                  <a:pt x="228420" y="16229"/>
                  <a:pt x="181324" y="22579"/>
                </a:cubicBezTo>
                <a:cubicBezTo>
                  <a:pt x="134228" y="28929"/>
                  <a:pt x="7228" y="354"/>
                  <a:pt x="349" y="3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 2063">
            <a:extLst>
              <a:ext uri="{FF2B5EF4-FFF2-40B4-BE49-F238E27FC236}">
                <a16:creationId xmlns:a16="http://schemas.microsoft.com/office/drawing/2014/main" id="{9FA4D9DF-4EDE-7C07-C71C-9FB7CD286C85}"/>
              </a:ext>
            </a:extLst>
          </p:cNvPr>
          <p:cNvSpPr/>
          <p:nvPr/>
        </p:nvSpPr>
        <p:spPr>
          <a:xfrm>
            <a:off x="3609855" y="5673395"/>
            <a:ext cx="228331" cy="680474"/>
          </a:xfrm>
          <a:custGeom>
            <a:avLst/>
            <a:gdLst>
              <a:gd name="connsiteX0" fmla="*/ 225545 w 228331"/>
              <a:gd name="connsiteY0" fmla="*/ 330 h 680474"/>
              <a:gd name="connsiteX1" fmla="*/ 174745 w 228331"/>
              <a:gd name="connsiteY1" fmla="*/ 273380 h 680474"/>
              <a:gd name="connsiteX2" fmla="*/ 133470 w 228331"/>
              <a:gd name="connsiteY2" fmla="*/ 400380 h 680474"/>
              <a:gd name="connsiteX3" fmla="*/ 120 w 228331"/>
              <a:gd name="connsiteY3" fmla="*/ 679780 h 680474"/>
              <a:gd name="connsiteX4" fmla="*/ 158870 w 228331"/>
              <a:gd name="connsiteY4" fmla="*/ 311480 h 680474"/>
              <a:gd name="connsiteX5" fmla="*/ 216020 w 228331"/>
              <a:gd name="connsiteY5" fmla="*/ 219405 h 680474"/>
              <a:gd name="connsiteX6" fmla="*/ 225545 w 228331"/>
              <a:gd name="connsiteY6" fmla="*/ 330 h 68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331" h="680474">
                <a:moveTo>
                  <a:pt x="225545" y="330"/>
                </a:moveTo>
                <a:cubicBezTo>
                  <a:pt x="218666" y="9326"/>
                  <a:pt x="190091" y="206705"/>
                  <a:pt x="174745" y="273380"/>
                </a:cubicBezTo>
                <a:cubicBezTo>
                  <a:pt x="159399" y="340055"/>
                  <a:pt x="162574" y="332647"/>
                  <a:pt x="133470" y="400380"/>
                </a:cubicBezTo>
                <a:cubicBezTo>
                  <a:pt x="104366" y="468113"/>
                  <a:pt x="-4113" y="694597"/>
                  <a:pt x="120" y="679780"/>
                </a:cubicBezTo>
                <a:cubicBezTo>
                  <a:pt x="4353" y="664963"/>
                  <a:pt x="122887" y="388209"/>
                  <a:pt x="158870" y="311480"/>
                </a:cubicBezTo>
                <a:cubicBezTo>
                  <a:pt x="194853" y="234751"/>
                  <a:pt x="206495" y="270205"/>
                  <a:pt x="216020" y="219405"/>
                </a:cubicBezTo>
                <a:cubicBezTo>
                  <a:pt x="225545" y="168605"/>
                  <a:pt x="232424" y="-8666"/>
                  <a:pt x="225545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 2064">
            <a:extLst>
              <a:ext uri="{FF2B5EF4-FFF2-40B4-BE49-F238E27FC236}">
                <a16:creationId xmlns:a16="http://schemas.microsoft.com/office/drawing/2014/main" id="{3A10F45A-19DD-D9E5-72EB-939F012AD401}"/>
              </a:ext>
            </a:extLst>
          </p:cNvPr>
          <p:cNvSpPr/>
          <p:nvPr/>
        </p:nvSpPr>
        <p:spPr>
          <a:xfrm>
            <a:off x="3625839" y="5870564"/>
            <a:ext cx="79544" cy="92090"/>
          </a:xfrm>
          <a:custGeom>
            <a:avLst/>
            <a:gdLst>
              <a:gd name="connsiteX0" fmla="*/ 79386 w 79544"/>
              <a:gd name="connsiteY0" fmla="*/ 92086 h 92090"/>
              <a:gd name="connsiteX1" fmla="*/ 11 w 79544"/>
              <a:gd name="connsiteY1" fmla="*/ 31761 h 92090"/>
              <a:gd name="connsiteX2" fmla="*/ 73036 w 79544"/>
              <a:gd name="connsiteY2" fmla="*/ 11 h 92090"/>
              <a:gd name="connsiteX3" fmla="*/ 22236 w 79544"/>
              <a:gd name="connsiteY3" fmla="*/ 28586 h 92090"/>
              <a:gd name="connsiteX4" fmla="*/ 79386 w 79544"/>
              <a:gd name="connsiteY4" fmla="*/ 92086 h 9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44" h="92090">
                <a:moveTo>
                  <a:pt x="79386" y="92086"/>
                </a:moveTo>
                <a:cubicBezTo>
                  <a:pt x="75682" y="92615"/>
                  <a:pt x="1069" y="47107"/>
                  <a:pt x="11" y="31761"/>
                </a:cubicBezTo>
                <a:cubicBezTo>
                  <a:pt x="-1047" y="16415"/>
                  <a:pt x="69332" y="540"/>
                  <a:pt x="73036" y="11"/>
                </a:cubicBezTo>
                <a:cubicBezTo>
                  <a:pt x="76740" y="-518"/>
                  <a:pt x="23823" y="17474"/>
                  <a:pt x="22236" y="28586"/>
                </a:cubicBezTo>
                <a:cubicBezTo>
                  <a:pt x="20649" y="39698"/>
                  <a:pt x="83090" y="91557"/>
                  <a:pt x="79386" y="92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 2065">
            <a:extLst>
              <a:ext uri="{FF2B5EF4-FFF2-40B4-BE49-F238E27FC236}">
                <a16:creationId xmlns:a16="http://schemas.microsoft.com/office/drawing/2014/main" id="{35F116A5-C80F-4995-F1F7-6001A1BA0C45}"/>
              </a:ext>
            </a:extLst>
          </p:cNvPr>
          <p:cNvSpPr/>
          <p:nvPr/>
        </p:nvSpPr>
        <p:spPr>
          <a:xfrm>
            <a:off x="3673181" y="5838794"/>
            <a:ext cx="76581" cy="130281"/>
          </a:xfrm>
          <a:custGeom>
            <a:avLst/>
            <a:gdLst>
              <a:gd name="connsiteX0" fmla="*/ 294 w 76581"/>
              <a:gd name="connsiteY0" fmla="*/ 31 h 130281"/>
              <a:gd name="connsiteX1" fmla="*/ 76494 w 76581"/>
              <a:gd name="connsiteY1" fmla="*/ 79406 h 130281"/>
              <a:gd name="connsiteX2" fmla="*/ 16169 w 76581"/>
              <a:gd name="connsiteY2" fmla="*/ 130206 h 130281"/>
              <a:gd name="connsiteX3" fmla="*/ 47919 w 76581"/>
              <a:gd name="connsiteY3" fmla="*/ 88931 h 130281"/>
              <a:gd name="connsiteX4" fmla="*/ 294 w 76581"/>
              <a:gd name="connsiteY4" fmla="*/ 31 h 13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81" h="130281">
                <a:moveTo>
                  <a:pt x="294" y="31"/>
                </a:moveTo>
                <a:cubicBezTo>
                  <a:pt x="5056" y="-1556"/>
                  <a:pt x="73848" y="57710"/>
                  <a:pt x="76494" y="79406"/>
                </a:cubicBezTo>
                <a:cubicBezTo>
                  <a:pt x="79140" y="101102"/>
                  <a:pt x="20931" y="128619"/>
                  <a:pt x="16169" y="130206"/>
                </a:cubicBezTo>
                <a:cubicBezTo>
                  <a:pt x="11407" y="131793"/>
                  <a:pt x="45802" y="107981"/>
                  <a:pt x="47919" y="88931"/>
                </a:cubicBezTo>
                <a:cubicBezTo>
                  <a:pt x="50036" y="69881"/>
                  <a:pt x="-4468" y="1618"/>
                  <a:pt x="29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 2066">
            <a:extLst>
              <a:ext uri="{FF2B5EF4-FFF2-40B4-BE49-F238E27FC236}">
                <a16:creationId xmlns:a16="http://schemas.microsoft.com/office/drawing/2014/main" id="{00EE7D7B-44B9-13C5-45BE-8634B1D1EA5E}"/>
              </a:ext>
            </a:extLst>
          </p:cNvPr>
          <p:cNvSpPr/>
          <p:nvPr/>
        </p:nvSpPr>
        <p:spPr>
          <a:xfrm>
            <a:off x="3644772" y="5946633"/>
            <a:ext cx="60456" cy="101889"/>
          </a:xfrm>
          <a:custGeom>
            <a:avLst/>
            <a:gdLst>
              <a:gd name="connsiteX0" fmla="*/ 128 w 60456"/>
              <a:gd name="connsiteY0" fmla="*/ 142 h 101889"/>
              <a:gd name="connsiteX1" fmla="*/ 44578 w 60456"/>
              <a:gd name="connsiteY1" fmla="*/ 44592 h 101889"/>
              <a:gd name="connsiteX2" fmla="*/ 47753 w 60456"/>
              <a:gd name="connsiteY2" fmla="*/ 73167 h 101889"/>
              <a:gd name="connsiteX3" fmla="*/ 28703 w 60456"/>
              <a:gd name="connsiteY3" fmla="*/ 101742 h 101889"/>
              <a:gd name="connsiteX4" fmla="*/ 60453 w 60456"/>
              <a:gd name="connsiteY4" fmla="*/ 60467 h 101889"/>
              <a:gd name="connsiteX5" fmla="*/ 128 w 60456"/>
              <a:gd name="connsiteY5" fmla="*/ 142 h 10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56" h="101889">
                <a:moveTo>
                  <a:pt x="128" y="142"/>
                </a:moveTo>
                <a:cubicBezTo>
                  <a:pt x="-2518" y="-2504"/>
                  <a:pt x="36641" y="32421"/>
                  <a:pt x="44578" y="44592"/>
                </a:cubicBezTo>
                <a:cubicBezTo>
                  <a:pt x="52515" y="56763"/>
                  <a:pt x="50399" y="63642"/>
                  <a:pt x="47753" y="73167"/>
                </a:cubicBezTo>
                <a:cubicBezTo>
                  <a:pt x="45107" y="82692"/>
                  <a:pt x="26586" y="103859"/>
                  <a:pt x="28703" y="101742"/>
                </a:cubicBezTo>
                <a:cubicBezTo>
                  <a:pt x="30820" y="99625"/>
                  <a:pt x="59924" y="73167"/>
                  <a:pt x="60453" y="60467"/>
                </a:cubicBezTo>
                <a:cubicBezTo>
                  <a:pt x="60982" y="47767"/>
                  <a:pt x="2774" y="2788"/>
                  <a:pt x="128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 2067">
            <a:extLst>
              <a:ext uri="{FF2B5EF4-FFF2-40B4-BE49-F238E27FC236}">
                <a16:creationId xmlns:a16="http://schemas.microsoft.com/office/drawing/2014/main" id="{AA9BC9D4-8890-06A1-3223-64328D991CCE}"/>
              </a:ext>
            </a:extLst>
          </p:cNvPr>
          <p:cNvSpPr/>
          <p:nvPr/>
        </p:nvSpPr>
        <p:spPr>
          <a:xfrm>
            <a:off x="3609863" y="5940245"/>
            <a:ext cx="44660" cy="101935"/>
          </a:xfrm>
          <a:custGeom>
            <a:avLst/>
            <a:gdLst>
              <a:gd name="connsiteX0" fmla="*/ 44562 w 44660"/>
              <a:gd name="connsiteY0" fmla="*/ 180 h 101935"/>
              <a:gd name="connsiteX1" fmla="*/ 12812 w 44660"/>
              <a:gd name="connsiteY1" fmla="*/ 41455 h 101935"/>
              <a:gd name="connsiteX2" fmla="*/ 38212 w 44660"/>
              <a:gd name="connsiteY2" fmla="*/ 101780 h 101935"/>
              <a:gd name="connsiteX3" fmla="*/ 112 w 44660"/>
              <a:gd name="connsiteY3" fmla="*/ 57330 h 101935"/>
              <a:gd name="connsiteX4" fmla="*/ 44562 w 44660"/>
              <a:gd name="connsiteY4" fmla="*/ 180 h 10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60" h="101935">
                <a:moveTo>
                  <a:pt x="44562" y="180"/>
                </a:moveTo>
                <a:cubicBezTo>
                  <a:pt x="46679" y="-2466"/>
                  <a:pt x="13870" y="24522"/>
                  <a:pt x="12812" y="41455"/>
                </a:cubicBezTo>
                <a:cubicBezTo>
                  <a:pt x="11754" y="58388"/>
                  <a:pt x="40329" y="99134"/>
                  <a:pt x="38212" y="101780"/>
                </a:cubicBezTo>
                <a:cubicBezTo>
                  <a:pt x="36095" y="104426"/>
                  <a:pt x="2758" y="72676"/>
                  <a:pt x="112" y="57330"/>
                </a:cubicBezTo>
                <a:cubicBezTo>
                  <a:pt x="-2534" y="41984"/>
                  <a:pt x="42445" y="2826"/>
                  <a:pt x="44562" y="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 2068">
            <a:extLst>
              <a:ext uri="{FF2B5EF4-FFF2-40B4-BE49-F238E27FC236}">
                <a16:creationId xmlns:a16="http://schemas.microsoft.com/office/drawing/2014/main" id="{F5A3FB79-9931-549E-9C94-80C4D6E79679}"/>
              </a:ext>
            </a:extLst>
          </p:cNvPr>
          <p:cNvSpPr/>
          <p:nvPr/>
        </p:nvSpPr>
        <p:spPr>
          <a:xfrm>
            <a:off x="3609975" y="6057897"/>
            <a:ext cx="69850" cy="71452"/>
          </a:xfrm>
          <a:custGeom>
            <a:avLst/>
            <a:gdLst>
              <a:gd name="connsiteX0" fmla="*/ 69850 w 69850"/>
              <a:gd name="connsiteY0" fmla="*/ 3 h 71452"/>
              <a:gd name="connsiteX1" fmla="*/ 57150 w 69850"/>
              <a:gd name="connsiteY1" fmla="*/ 63503 h 71452"/>
              <a:gd name="connsiteX2" fmla="*/ 0 w 69850"/>
              <a:gd name="connsiteY2" fmla="*/ 69853 h 71452"/>
              <a:gd name="connsiteX3" fmla="*/ 57150 w 69850"/>
              <a:gd name="connsiteY3" fmla="*/ 66678 h 71452"/>
              <a:gd name="connsiteX4" fmla="*/ 69850 w 69850"/>
              <a:gd name="connsiteY4" fmla="*/ 3 h 7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" h="71452">
                <a:moveTo>
                  <a:pt x="69850" y="3"/>
                </a:moveTo>
                <a:cubicBezTo>
                  <a:pt x="69850" y="-526"/>
                  <a:pt x="68792" y="51861"/>
                  <a:pt x="57150" y="63503"/>
                </a:cubicBezTo>
                <a:cubicBezTo>
                  <a:pt x="45508" y="75145"/>
                  <a:pt x="0" y="69324"/>
                  <a:pt x="0" y="69853"/>
                </a:cubicBezTo>
                <a:cubicBezTo>
                  <a:pt x="0" y="70382"/>
                  <a:pt x="46037" y="74616"/>
                  <a:pt x="57150" y="66678"/>
                </a:cubicBezTo>
                <a:cubicBezTo>
                  <a:pt x="68262" y="58741"/>
                  <a:pt x="69850" y="532"/>
                  <a:pt x="6985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 2069">
            <a:extLst>
              <a:ext uri="{FF2B5EF4-FFF2-40B4-BE49-F238E27FC236}">
                <a16:creationId xmlns:a16="http://schemas.microsoft.com/office/drawing/2014/main" id="{8AEDBBAA-AD00-36E6-3ECE-AAC53EE68B9B}"/>
              </a:ext>
            </a:extLst>
          </p:cNvPr>
          <p:cNvSpPr/>
          <p:nvPr/>
        </p:nvSpPr>
        <p:spPr>
          <a:xfrm>
            <a:off x="3590897" y="6006792"/>
            <a:ext cx="76510" cy="121115"/>
          </a:xfrm>
          <a:custGeom>
            <a:avLst/>
            <a:gdLst>
              <a:gd name="connsiteX0" fmla="*/ 76228 w 76510"/>
              <a:gd name="connsiteY0" fmla="*/ 51108 h 121115"/>
              <a:gd name="connsiteX1" fmla="*/ 22253 w 76510"/>
              <a:gd name="connsiteY1" fmla="*/ 22533 h 121115"/>
              <a:gd name="connsiteX2" fmla="*/ 15903 w 76510"/>
              <a:gd name="connsiteY2" fmla="*/ 95558 h 121115"/>
              <a:gd name="connsiteX3" fmla="*/ 47653 w 76510"/>
              <a:gd name="connsiteY3" fmla="*/ 120958 h 121115"/>
              <a:gd name="connsiteX4" fmla="*/ 28 w 76510"/>
              <a:gd name="connsiteY4" fmla="*/ 86033 h 121115"/>
              <a:gd name="connsiteX5" fmla="*/ 41303 w 76510"/>
              <a:gd name="connsiteY5" fmla="*/ 308 h 121115"/>
              <a:gd name="connsiteX6" fmla="*/ 76228 w 76510"/>
              <a:gd name="connsiteY6" fmla="*/ 51108 h 12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10" h="121115">
                <a:moveTo>
                  <a:pt x="76228" y="51108"/>
                </a:moveTo>
                <a:cubicBezTo>
                  <a:pt x="73053" y="54812"/>
                  <a:pt x="32307" y="15125"/>
                  <a:pt x="22253" y="22533"/>
                </a:cubicBezTo>
                <a:cubicBezTo>
                  <a:pt x="12199" y="29941"/>
                  <a:pt x="11670" y="79154"/>
                  <a:pt x="15903" y="95558"/>
                </a:cubicBezTo>
                <a:cubicBezTo>
                  <a:pt x="20136" y="111962"/>
                  <a:pt x="50299" y="122546"/>
                  <a:pt x="47653" y="120958"/>
                </a:cubicBezTo>
                <a:cubicBezTo>
                  <a:pt x="45007" y="119371"/>
                  <a:pt x="1086" y="106141"/>
                  <a:pt x="28" y="86033"/>
                </a:cubicBezTo>
                <a:cubicBezTo>
                  <a:pt x="-1030" y="65925"/>
                  <a:pt x="27545" y="5070"/>
                  <a:pt x="41303" y="308"/>
                </a:cubicBezTo>
                <a:cubicBezTo>
                  <a:pt x="55061" y="-4454"/>
                  <a:pt x="79403" y="47404"/>
                  <a:pt x="76228" y="51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 2070">
            <a:extLst>
              <a:ext uri="{FF2B5EF4-FFF2-40B4-BE49-F238E27FC236}">
                <a16:creationId xmlns:a16="http://schemas.microsoft.com/office/drawing/2014/main" id="{099EF7E9-4F76-7A1E-27EB-0A0A1A6A24F1}"/>
              </a:ext>
            </a:extLst>
          </p:cNvPr>
          <p:cNvSpPr/>
          <p:nvPr/>
        </p:nvSpPr>
        <p:spPr>
          <a:xfrm>
            <a:off x="3616071" y="6427845"/>
            <a:ext cx="133355" cy="461905"/>
          </a:xfrm>
          <a:custGeom>
            <a:avLst/>
            <a:gdLst>
              <a:gd name="connsiteX0" fmla="*/ 108204 w 133355"/>
              <a:gd name="connsiteY0" fmla="*/ 1530 h 461905"/>
              <a:gd name="connsiteX1" fmla="*/ 130429 w 133355"/>
              <a:gd name="connsiteY1" fmla="*/ 198380 h 461905"/>
              <a:gd name="connsiteX2" fmla="*/ 95504 w 133355"/>
              <a:gd name="connsiteY2" fmla="*/ 312680 h 461905"/>
              <a:gd name="connsiteX3" fmla="*/ 254 w 133355"/>
              <a:gd name="connsiteY3" fmla="*/ 461905 h 461905"/>
              <a:gd name="connsiteX4" fmla="*/ 127254 w 133355"/>
              <a:gd name="connsiteY4" fmla="*/ 312680 h 461905"/>
              <a:gd name="connsiteX5" fmla="*/ 108204 w 133355"/>
              <a:gd name="connsiteY5" fmla="*/ 1530 h 46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55" h="461905">
                <a:moveTo>
                  <a:pt x="108204" y="1530"/>
                </a:moveTo>
                <a:cubicBezTo>
                  <a:pt x="108733" y="-17520"/>
                  <a:pt x="132546" y="146522"/>
                  <a:pt x="130429" y="198380"/>
                </a:cubicBezTo>
                <a:cubicBezTo>
                  <a:pt x="128312" y="250238"/>
                  <a:pt x="117200" y="268759"/>
                  <a:pt x="95504" y="312680"/>
                </a:cubicBezTo>
                <a:cubicBezTo>
                  <a:pt x="73808" y="356601"/>
                  <a:pt x="-5038" y="461905"/>
                  <a:pt x="254" y="461905"/>
                </a:cubicBezTo>
                <a:cubicBezTo>
                  <a:pt x="5546" y="461905"/>
                  <a:pt x="106087" y="385176"/>
                  <a:pt x="127254" y="312680"/>
                </a:cubicBezTo>
                <a:cubicBezTo>
                  <a:pt x="148421" y="240184"/>
                  <a:pt x="107675" y="20580"/>
                  <a:pt x="108204" y="1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 2071">
            <a:extLst>
              <a:ext uri="{FF2B5EF4-FFF2-40B4-BE49-F238E27FC236}">
                <a16:creationId xmlns:a16="http://schemas.microsoft.com/office/drawing/2014/main" id="{A42AB8B7-15C4-8A13-9EEC-A0CDC9DC8B52}"/>
              </a:ext>
            </a:extLst>
          </p:cNvPr>
          <p:cNvSpPr/>
          <p:nvPr/>
        </p:nvSpPr>
        <p:spPr>
          <a:xfrm>
            <a:off x="3236963" y="6428240"/>
            <a:ext cx="193260" cy="550506"/>
          </a:xfrm>
          <a:custGeom>
            <a:avLst/>
            <a:gdLst>
              <a:gd name="connsiteX0" fmla="*/ 192037 w 193260"/>
              <a:gd name="connsiteY0" fmla="*/ 1135 h 550506"/>
              <a:gd name="connsiteX1" fmla="*/ 52337 w 193260"/>
              <a:gd name="connsiteY1" fmla="*/ 321810 h 550506"/>
              <a:gd name="connsiteX2" fmla="*/ 20587 w 193260"/>
              <a:gd name="connsiteY2" fmla="*/ 404360 h 550506"/>
              <a:gd name="connsiteX3" fmla="*/ 20587 w 193260"/>
              <a:gd name="connsiteY3" fmla="*/ 550410 h 550506"/>
              <a:gd name="connsiteX4" fmla="*/ 4712 w 193260"/>
              <a:gd name="connsiteY4" fmla="*/ 423410 h 550506"/>
              <a:gd name="connsiteX5" fmla="*/ 115837 w 193260"/>
              <a:gd name="connsiteY5" fmla="*/ 223385 h 550506"/>
              <a:gd name="connsiteX6" fmla="*/ 192037 w 193260"/>
              <a:gd name="connsiteY6" fmla="*/ 1135 h 550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260" h="550506">
                <a:moveTo>
                  <a:pt x="192037" y="1135"/>
                </a:moveTo>
                <a:cubicBezTo>
                  <a:pt x="181454" y="17539"/>
                  <a:pt x="80912" y="254606"/>
                  <a:pt x="52337" y="321810"/>
                </a:cubicBezTo>
                <a:cubicBezTo>
                  <a:pt x="23762" y="389014"/>
                  <a:pt x="25879" y="366260"/>
                  <a:pt x="20587" y="404360"/>
                </a:cubicBezTo>
                <a:cubicBezTo>
                  <a:pt x="15295" y="442460"/>
                  <a:pt x="23233" y="547235"/>
                  <a:pt x="20587" y="550410"/>
                </a:cubicBezTo>
                <a:cubicBezTo>
                  <a:pt x="17941" y="553585"/>
                  <a:pt x="-11163" y="477914"/>
                  <a:pt x="4712" y="423410"/>
                </a:cubicBezTo>
                <a:cubicBezTo>
                  <a:pt x="20587" y="368906"/>
                  <a:pt x="89908" y="296410"/>
                  <a:pt x="115837" y="223385"/>
                </a:cubicBezTo>
                <a:cubicBezTo>
                  <a:pt x="141766" y="150360"/>
                  <a:pt x="202620" y="-15269"/>
                  <a:pt x="192037" y="1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 2072">
            <a:extLst>
              <a:ext uri="{FF2B5EF4-FFF2-40B4-BE49-F238E27FC236}">
                <a16:creationId xmlns:a16="http://schemas.microsoft.com/office/drawing/2014/main" id="{6DD2D82F-4078-FF48-80AB-54D7AD1C5B34}"/>
              </a:ext>
            </a:extLst>
          </p:cNvPr>
          <p:cNvSpPr/>
          <p:nvPr/>
        </p:nvSpPr>
        <p:spPr>
          <a:xfrm>
            <a:off x="3282487" y="6991091"/>
            <a:ext cx="226089" cy="514789"/>
          </a:xfrm>
          <a:custGeom>
            <a:avLst/>
            <a:gdLst>
              <a:gd name="connsiteX0" fmla="*/ 463 w 226089"/>
              <a:gd name="connsiteY0" fmla="*/ 259 h 514789"/>
              <a:gd name="connsiteX1" fmla="*/ 13163 w 226089"/>
              <a:gd name="connsiteY1" fmla="*/ 171709 h 514789"/>
              <a:gd name="connsiteX2" fmla="*/ 57613 w 226089"/>
              <a:gd name="connsiteY2" fmla="*/ 289184 h 514789"/>
              <a:gd name="connsiteX3" fmla="*/ 130638 w 226089"/>
              <a:gd name="connsiteY3" fmla="*/ 368559 h 514789"/>
              <a:gd name="connsiteX4" fmla="*/ 114763 w 226089"/>
              <a:gd name="connsiteY4" fmla="*/ 359034 h 514789"/>
              <a:gd name="connsiteX5" fmla="*/ 225888 w 226089"/>
              <a:gd name="connsiteY5" fmla="*/ 514609 h 514789"/>
              <a:gd name="connsiteX6" fmla="*/ 83013 w 226089"/>
              <a:gd name="connsiteY6" fmla="*/ 324109 h 514789"/>
              <a:gd name="connsiteX7" fmla="*/ 25863 w 226089"/>
              <a:gd name="connsiteY7" fmla="*/ 136784 h 514789"/>
              <a:gd name="connsiteX8" fmla="*/ 463 w 226089"/>
              <a:gd name="connsiteY8" fmla="*/ 259 h 51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89" h="514789">
                <a:moveTo>
                  <a:pt x="463" y="259"/>
                </a:moveTo>
                <a:cubicBezTo>
                  <a:pt x="-1654" y="6080"/>
                  <a:pt x="3638" y="123555"/>
                  <a:pt x="13163" y="171709"/>
                </a:cubicBezTo>
                <a:cubicBezTo>
                  <a:pt x="22688" y="219863"/>
                  <a:pt x="38034" y="256376"/>
                  <a:pt x="57613" y="289184"/>
                </a:cubicBezTo>
                <a:cubicBezTo>
                  <a:pt x="77192" y="321992"/>
                  <a:pt x="130638" y="368559"/>
                  <a:pt x="130638" y="368559"/>
                </a:cubicBezTo>
                <a:cubicBezTo>
                  <a:pt x="140163" y="380201"/>
                  <a:pt x="98888" y="334692"/>
                  <a:pt x="114763" y="359034"/>
                </a:cubicBezTo>
                <a:cubicBezTo>
                  <a:pt x="130638" y="383376"/>
                  <a:pt x="231180" y="520430"/>
                  <a:pt x="225888" y="514609"/>
                </a:cubicBezTo>
                <a:cubicBezTo>
                  <a:pt x="220596" y="508788"/>
                  <a:pt x="116351" y="387080"/>
                  <a:pt x="83013" y="324109"/>
                </a:cubicBezTo>
                <a:cubicBezTo>
                  <a:pt x="49675" y="261138"/>
                  <a:pt x="38034" y="185467"/>
                  <a:pt x="25863" y="136784"/>
                </a:cubicBezTo>
                <a:cubicBezTo>
                  <a:pt x="13692" y="88101"/>
                  <a:pt x="2580" y="-5562"/>
                  <a:pt x="463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 2073">
            <a:extLst>
              <a:ext uri="{FF2B5EF4-FFF2-40B4-BE49-F238E27FC236}">
                <a16:creationId xmlns:a16="http://schemas.microsoft.com/office/drawing/2014/main" id="{4834E143-F93E-9EB5-A0A3-30876148F75E}"/>
              </a:ext>
            </a:extLst>
          </p:cNvPr>
          <p:cNvSpPr/>
          <p:nvPr/>
        </p:nvSpPr>
        <p:spPr>
          <a:xfrm>
            <a:off x="3412685" y="7272059"/>
            <a:ext cx="141324" cy="249867"/>
          </a:xfrm>
          <a:custGeom>
            <a:avLst/>
            <a:gdLst>
              <a:gd name="connsiteX0" fmla="*/ 440 w 141324"/>
              <a:gd name="connsiteY0" fmla="*/ 1866 h 249867"/>
              <a:gd name="connsiteX1" fmla="*/ 92515 w 141324"/>
              <a:gd name="connsiteY1" fmla="*/ 74891 h 249867"/>
              <a:gd name="connsiteX2" fmla="*/ 140140 w 141324"/>
              <a:gd name="connsiteY2" fmla="*/ 125691 h 249867"/>
              <a:gd name="connsiteX3" fmla="*/ 127440 w 141324"/>
              <a:gd name="connsiteY3" fmla="*/ 249516 h 249867"/>
              <a:gd name="connsiteX4" fmla="*/ 133790 w 141324"/>
              <a:gd name="connsiteY4" fmla="*/ 157441 h 249867"/>
              <a:gd name="connsiteX5" fmla="*/ 440 w 141324"/>
              <a:gd name="connsiteY5" fmla="*/ 1866 h 24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324" h="249867">
                <a:moveTo>
                  <a:pt x="440" y="1866"/>
                </a:moveTo>
                <a:cubicBezTo>
                  <a:pt x="-6439" y="-11892"/>
                  <a:pt x="69232" y="54254"/>
                  <a:pt x="92515" y="74891"/>
                </a:cubicBezTo>
                <a:cubicBezTo>
                  <a:pt x="115798" y="95528"/>
                  <a:pt x="134319" y="96587"/>
                  <a:pt x="140140" y="125691"/>
                </a:cubicBezTo>
                <a:cubicBezTo>
                  <a:pt x="145961" y="154795"/>
                  <a:pt x="128498" y="244225"/>
                  <a:pt x="127440" y="249516"/>
                </a:cubicBezTo>
                <a:cubicBezTo>
                  <a:pt x="126382" y="254807"/>
                  <a:pt x="148607" y="199245"/>
                  <a:pt x="133790" y="157441"/>
                </a:cubicBezTo>
                <a:cubicBezTo>
                  <a:pt x="118973" y="115637"/>
                  <a:pt x="7319" y="15624"/>
                  <a:pt x="440" y="1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 2074">
            <a:extLst>
              <a:ext uri="{FF2B5EF4-FFF2-40B4-BE49-F238E27FC236}">
                <a16:creationId xmlns:a16="http://schemas.microsoft.com/office/drawing/2014/main" id="{BB4718F4-39C4-B8DB-A24B-D27FA89CB4EB}"/>
              </a:ext>
            </a:extLst>
          </p:cNvPr>
          <p:cNvSpPr/>
          <p:nvPr/>
        </p:nvSpPr>
        <p:spPr>
          <a:xfrm>
            <a:off x="3409922" y="7359613"/>
            <a:ext cx="101659" cy="143164"/>
          </a:xfrm>
          <a:custGeom>
            <a:avLst/>
            <a:gdLst>
              <a:gd name="connsiteX0" fmla="*/ 28 w 101659"/>
              <a:gd name="connsiteY0" fmla="*/ 37 h 143164"/>
              <a:gd name="connsiteX1" fmla="*/ 79403 w 101659"/>
              <a:gd name="connsiteY1" fmla="*/ 73062 h 143164"/>
              <a:gd name="connsiteX2" fmla="*/ 92103 w 101659"/>
              <a:gd name="connsiteY2" fmla="*/ 142912 h 143164"/>
              <a:gd name="connsiteX3" fmla="*/ 101628 w 101659"/>
              <a:gd name="connsiteY3" fmla="*/ 95287 h 143164"/>
              <a:gd name="connsiteX4" fmla="*/ 88928 w 101659"/>
              <a:gd name="connsiteY4" fmla="*/ 63537 h 143164"/>
              <a:gd name="connsiteX5" fmla="*/ 28 w 101659"/>
              <a:gd name="connsiteY5" fmla="*/ 37 h 14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59" h="143164">
                <a:moveTo>
                  <a:pt x="28" y="37"/>
                </a:moveTo>
                <a:cubicBezTo>
                  <a:pt x="-1559" y="1624"/>
                  <a:pt x="64057" y="49250"/>
                  <a:pt x="79403" y="73062"/>
                </a:cubicBezTo>
                <a:cubicBezTo>
                  <a:pt x="94749" y="96874"/>
                  <a:pt x="88399" y="139208"/>
                  <a:pt x="92103" y="142912"/>
                </a:cubicBezTo>
                <a:cubicBezTo>
                  <a:pt x="95807" y="146616"/>
                  <a:pt x="102157" y="108516"/>
                  <a:pt x="101628" y="95287"/>
                </a:cubicBezTo>
                <a:cubicBezTo>
                  <a:pt x="101099" y="82058"/>
                  <a:pt x="101628" y="79412"/>
                  <a:pt x="88928" y="63537"/>
                </a:cubicBezTo>
                <a:cubicBezTo>
                  <a:pt x="76228" y="47662"/>
                  <a:pt x="1615" y="-1550"/>
                  <a:pt x="2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 2075">
            <a:extLst>
              <a:ext uri="{FF2B5EF4-FFF2-40B4-BE49-F238E27FC236}">
                <a16:creationId xmlns:a16="http://schemas.microsoft.com/office/drawing/2014/main" id="{286258EE-0E7C-ED2F-1CC1-1EDFC2BBED03}"/>
              </a:ext>
            </a:extLst>
          </p:cNvPr>
          <p:cNvSpPr/>
          <p:nvPr/>
        </p:nvSpPr>
        <p:spPr>
          <a:xfrm>
            <a:off x="3362919" y="7080110"/>
            <a:ext cx="53381" cy="182132"/>
          </a:xfrm>
          <a:custGeom>
            <a:avLst/>
            <a:gdLst>
              <a:gd name="connsiteX0" fmla="*/ 5756 w 53381"/>
              <a:gd name="connsiteY0" fmla="*/ 3315 h 182132"/>
              <a:gd name="connsiteX1" fmla="*/ 53381 w 53381"/>
              <a:gd name="connsiteY1" fmla="*/ 181115 h 182132"/>
              <a:gd name="connsiteX2" fmla="*/ 5756 w 53381"/>
              <a:gd name="connsiteY2" fmla="*/ 73165 h 182132"/>
              <a:gd name="connsiteX3" fmla="*/ 5756 w 53381"/>
              <a:gd name="connsiteY3" fmla="*/ 3315 h 18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81" h="182132">
                <a:moveTo>
                  <a:pt x="5756" y="3315"/>
                </a:moveTo>
                <a:cubicBezTo>
                  <a:pt x="13694" y="21307"/>
                  <a:pt x="53381" y="169473"/>
                  <a:pt x="53381" y="181115"/>
                </a:cubicBezTo>
                <a:cubicBezTo>
                  <a:pt x="53381" y="192757"/>
                  <a:pt x="13164" y="101211"/>
                  <a:pt x="5756" y="73165"/>
                </a:cubicBezTo>
                <a:cubicBezTo>
                  <a:pt x="-1652" y="45119"/>
                  <a:pt x="-2182" y="-14677"/>
                  <a:pt x="5756" y="3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 2076">
            <a:extLst>
              <a:ext uri="{FF2B5EF4-FFF2-40B4-BE49-F238E27FC236}">
                <a16:creationId xmlns:a16="http://schemas.microsoft.com/office/drawing/2014/main" id="{C423E717-CE57-4C06-EE73-DF42C879D89B}"/>
              </a:ext>
            </a:extLst>
          </p:cNvPr>
          <p:cNvSpPr/>
          <p:nvPr/>
        </p:nvSpPr>
        <p:spPr>
          <a:xfrm>
            <a:off x="3473085" y="7292947"/>
            <a:ext cx="334409" cy="123867"/>
          </a:xfrm>
          <a:custGeom>
            <a:avLst/>
            <a:gdLst>
              <a:gd name="connsiteX0" fmla="*/ 365 w 334409"/>
              <a:gd name="connsiteY0" fmla="*/ 28 h 123867"/>
              <a:gd name="connsiteX1" fmla="*/ 114665 w 334409"/>
              <a:gd name="connsiteY1" fmla="*/ 79403 h 123867"/>
              <a:gd name="connsiteX2" fmla="*/ 174990 w 334409"/>
              <a:gd name="connsiteY2" fmla="*/ 101628 h 123867"/>
              <a:gd name="connsiteX3" fmla="*/ 333740 w 334409"/>
              <a:gd name="connsiteY3" fmla="*/ 123853 h 123867"/>
              <a:gd name="connsiteX4" fmla="*/ 228965 w 334409"/>
              <a:gd name="connsiteY4" fmla="*/ 104803 h 123867"/>
              <a:gd name="connsiteX5" fmla="*/ 155940 w 334409"/>
              <a:gd name="connsiteY5" fmla="*/ 88928 h 123867"/>
              <a:gd name="connsiteX6" fmla="*/ 365 w 334409"/>
              <a:gd name="connsiteY6" fmla="*/ 28 h 12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4409" h="123867">
                <a:moveTo>
                  <a:pt x="365" y="28"/>
                </a:moveTo>
                <a:cubicBezTo>
                  <a:pt x="-6514" y="-1559"/>
                  <a:pt x="85561" y="62470"/>
                  <a:pt x="114665" y="79403"/>
                </a:cubicBezTo>
                <a:cubicBezTo>
                  <a:pt x="143769" y="96336"/>
                  <a:pt x="138478" y="94220"/>
                  <a:pt x="174990" y="101628"/>
                </a:cubicBezTo>
                <a:cubicBezTo>
                  <a:pt x="211502" y="109036"/>
                  <a:pt x="324744" y="123324"/>
                  <a:pt x="333740" y="123853"/>
                </a:cubicBezTo>
                <a:cubicBezTo>
                  <a:pt x="342736" y="124382"/>
                  <a:pt x="258598" y="110624"/>
                  <a:pt x="228965" y="104803"/>
                </a:cubicBezTo>
                <a:cubicBezTo>
                  <a:pt x="199332" y="98982"/>
                  <a:pt x="188219" y="105332"/>
                  <a:pt x="155940" y="88928"/>
                </a:cubicBezTo>
                <a:cubicBezTo>
                  <a:pt x="123661" y="72524"/>
                  <a:pt x="7244" y="1615"/>
                  <a:pt x="36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 2077">
            <a:extLst>
              <a:ext uri="{FF2B5EF4-FFF2-40B4-BE49-F238E27FC236}">
                <a16:creationId xmlns:a16="http://schemas.microsoft.com/office/drawing/2014/main" id="{E5951673-D38D-D85D-3D5B-A3DE2C3F4A9A}"/>
              </a:ext>
            </a:extLst>
          </p:cNvPr>
          <p:cNvSpPr/>
          <p:nvPr/>
        </p:nvSpPr>
        <p:spPr>
          <a:xfrm>
            <a:off x="3406744" y="7032620"/>
            <a:ext cx="155616" cy="279425"/>
          </a:xfrm>
          <a:custGeom>
            <a:avLst/>
            <a:gdLst>
              <a:gd name="connsiteX0" fmla="*/ 31 w 155616"/>
              <a:gd name="connsiteY0" fmla="*/ 5 h 279425"/>
              <a:gd name="connsiteX1" fmla="*/ 50831 w 155616"/>
              <a:gd name="connsiteY1" fmla="*/ 193680 h 279425"/>
              <a:gd name="connsiteX2" fmla="*/ 155606 w 155616"/>
              <a:gd name="connsiteY2" fmla="*/ 279405 h 279425"/>
              <a:gd name="connsiteX3" fmla="*/ 57181 w 155616"/>
              <a:gd name="connsiteY3" fmla="*/ 187330 h 279425"/>
              <a:gd name="connsiteX4" fmla="*/ 31 w 155616"/>
              <a:gd name="connsiteY4" fmla="*/ 5 h 27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6" h="279425">
                <a:moveTo>
                  <a:pt x="31" y="5"/>
                </a:moveTo>
                <a:cubicBezTo>
                  <a:pt x="-1027" y="1063"/>
                  <a:pt x="24902" y="147113"/>
                  <a:pt x="50831" y="193680"/>
                </a:cubicBezTo>
                <a:cubicBezTo>
                  <a:pt x="76760" y="240247"/>
                  <a:pt x="154548" y="280463"/>
                  <a:pt x="155606" y="279405"/>
                </a:cubicBezTo>
                <a:cubicBezTo>
                  <a:pt x="156664" y="278347"/>
                  <a:pt x="80993" y="228076"/>
                  <a:pt x="57181" y="187330"/>
                </a:cubicBezTo>
                <a:cubicBezTo>
                  <a:pt x="33369" y="146584"/>
                  <a:pt x="1089" y="-1053"/>
                  <a:pt x="3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 2078">
            <a:extLst>
              <a:ext uri="{FF2B5EF4-FFF2-40B4-BE49-F238E27FC236}">
                <a16:creationId xmlns:a16="http://schemas.microsoft.com/office/drawing/2014/main" id="{2B20862C-8352-39AF-E9DB-42A78CA86B34}"/>
              </a:ext>
            </a:extLst>
          </p:cNvPr>
          <p:cNvSpPr/>
          <p:nvPr/>
        </p:nvSpPr>
        <p:spPr>
          <a:xfrm>
            <a:off x="3586824" y="7318341"/>
            <a:ext cx="258556" cy="39339"/>
          </a:xfrm>
          <a:custGeom>
            <a:avLst/>
            <a:gdLst>
              <a:gd name="connsiteX0" fmla="*/ 926 w 258556"/>
              <a:gd name="connsiteY0" fmla="*/ 34 h 39339"/>
              <a:gd name="connsiteX1" fmla="*/ 80301 w 258556"/>
              <a:gd name="connsiteY1" fmla="*/ 34959 h 39339"/>
              <a:gd name="connsiteX2" fmla="*/ 258101 w 258556"/>
              <a:gd name="connsiteY2" fmla="*/ 38134 h 39339"/>
              <a:gd name="connsiteX3" fmla="*/ 127926 w 258556"/>
              <a:gd name="connsiteY3" fmla="*/ 28609 h 39339"/>
              <a:gd name="connsiteX4" fmla="*/ 926 w 258556"/>
              <a:gd name="connsiteY4" fmla="*/ 34 h 3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556" h="39339">
                <a:moveTo>
                  <a:pt x="926" y="34"/>
                </a:moveTo>
                <a:cubicBezTo>
                  <a:pt x="-7011" y="1092"/>
                  <a:pt x="37439" y="28609"/>
                  <a:pt x="80301" y="34959"/>
                </a:cubicBezTo>
                <a:cubicBezTo>
                  <a:pt x="123163" y="41309"/>
                  <a:pt x="250164" y="39192"/>
                  <a:pt x="258101" y="38134"/>
                </a:cubicBezTo>
                <a:cubicBezTo>
                  <a:pt x="266038" y="37076"/>
                  <a:pt x="168143" y="34430"/>
                  <a:pt x="127926" y="28609"/>
                </a:cubicBezTo>
                <a:cubicBezTo>
                  <a:pt x="87709" y="22788"/>
                  <a:pt x="8863" y="-1024"/>
                  <a:pt x="92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 2079">
            <a:extLst>
              <a:ext uri="{FF2B5EF4-FFF2-40B4-BE49-F238E27FC236}">
                <a16:creationId xmlns:a16="http://schemas.microsoft.com/office/drawing/2014/main" id="{5C11BEBB-3305-DE76-8AE9-1D777D4DC9AB}"/>
              </a:ext>
            </a:extLst>
          </p:cNvPr>
          <p:cNvSpPr/>
          <p:nvPr/>
        </p:nvSpPr>
        <p:spPr>
          <a:xfrm>
            <a:off x="3590749" y="7223100"/>
            <a:ext cx="118437" cy="85787"/>
          </a:xfrm>
          <a:custGeom>
            <a:avLst/>
            <a:gdLst>
              <a:gd name="connsiteX0" fmla="*/ 176 w 118437"/>
              <a:gd name="connsiteY0" fmla="*/ 25 h 85787"/>
              <a:gd name="connsiteX1" fmla="*/ 92251 w 118437"/>
              <a:gd name="connsiteY1" fmla="*/ 50825 h 85787"/>
              <a:gd name="connsiteX2" fmla="*/ 117651 w 118437"/>
              <a:gd name="connsiteY2" fmla="*/ 85750 h 85787"/>
              <a:gd name="connsiteX3" fmla="*/ 70026 w 118437"/>
              <a:gd name="connsiteY3" fmla="*/ 44475 h 85787"/>
              <a:gd name="connsiteX4" fmla="*/ 176 w 118437"/>
              <a:gd name="connsiteY4" fmla="*/ 25 h 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37" h="85787">
                <a:moveTo>
                  <a:pt x="176" y="25"/>
                </a:moveTo>
                <a:cubicBezTo>
                  <a:pt x="3880" y="1083"/>
                  <a:pt x="72672" y="36538"/>
                  <a:pt x="92251" y="50825"/>
                </a:cubicBezTo>
                <a:cubicBezTo>
                  <a:pt x="111830" y="65112"/>
                  <a:pt x="121355" y="86808"/>
                  <a:pt x="117651" y="85750"/>
                </a:cubicBezTo>
                <a:cubicBezTo>
                  <a:pt x="113947" y="84692"/>
                  <a:pt x="88018" y="57704"/>
                  <a:pt x="70026" y="44475"/>
                </a:cubicBezTo>
                <a:cubicBezTo>
                  <a:pt x="52034" y="31246"/>
                  <a:pt x="-3528" y="-1033"/>
                  <a:pt x="176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 2080">
            <a:extLst>
              <a:ext uri="{FF2B5EF4-FFF2-40B4-BE49-F238E27FC236}">
                <a16:creationId xmlns:a16="http://schemas.microsoft.com/office/drawing/2014/main" id="{4648B7FA-F82B-6D8D-8975-9B32C5E600AB}"/>
              </a:ext>
            </a:extLst>
          </p:cNvPr>
          <p:cNvSpPr/>
          <p:nvPr/>
        </p:nvSpPr>
        <p:spPr>
          <a:xfrm>
            <a:off x="3679817" y="7270609"/>
            <a:ext cx="175503" cy="73308"/>
          </a:xfrm>
          <a:custGeom>
            <a:avLst/>
            <a:gdLst>
              <a:gd name="connsiteX0" fmla="*/ 8 w 175503"/>
              <a:gd name="connsiteY0" fmla="*/ 22366 h 73308"/>
              <a:gd name="connsiteX1" fmla="*/ 127008 w 175503"/>
              <a:gd name="connsiteY1" fmla="*/ 12841 h 73308"/>
              <a:gd name="connsiteX2" fmla="*/ 158758 w 175503"/>
              <a:gd name="connsiteY2" fmla="*/ 73166 h 73308"/>
              <a:gd name="connsiteX3" fmla="*/ 174633 w 175503"/>
              <a:gd name="connsiteY3" fmla="*/ 28716 h 73308"/>
              <a:gd name="connsiteX4" fmla="*/ 133358 w 175503"/>
              <a:gd name="connsiteY4" fmla="*/ 141 h 73308"/>
              <a:gd name="connsiteX5" fmla="*/ 8 w 175503"/>
              <a:gd name="connsiteY5" fmla="*/ 22366 h 7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03" h="73308">
                <a:moveTo>
                  <a:pt x="8" y="22366"/>
                </a:moveTo>
                <a:cubicBezTo>
                  <a:pt x="-1050" y="24483"/>
                  <a:pt x="100550" y="4374"/>
                  <a:pt x="127008" y="12841"/>
                </a:cubicBezTo>
                <a:cubicBezTo>
                  <a:pt x="153466" y="21308"/>
                  <a:pt x="150821" y="70520"/>
                  <a:pt x="158758" y="73166"/>
                </a:cubicBezTo>
                <a:cubicBezTo>
                  <a:pt x="166695" y="75812"/>
                  <a:pt x="178866" y="40887"/>
                  <a:pt x="174633" y="28716"/>
                </a:cubicBezTo>
                <a:cubicBezTo>
                  <a:pt x="170400" y="16545"/>
                  <a:pt x="155054" y="2258"/>
                  <a:pt x="133358" y="141"/>
                </a:cubicBezTo>
                <a:cubicBezTo>
                  <a:pt x="111662" y="-1976"/>
                  <a:pt x="1066" y="20249"/>
                  <a:pt x="8" y="22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 2081">
            <a:extLst>
              <a:ext uri="{FF2B5EF4-FFF2-40B4-BE49-F238E27FC236}">
                <a16:creationId xmlns:a16="http://schemas.microsoft.com/office/drawing/2014/main" id="{EB7D2763-9C8E-B2AC-5FA5-1B9E712FD917}"/>
              </a:ext>
            </a:extLst>
          </p:cNvPr>
          <p:cNvSpPr/>
          <p:nvPr/>
        </p:nvSpPr>
        <p:spPr>
          <a:xfrm>
            <a:off x="3481578" y="7013456"/>
            <a:ext cx="81075" cy="184340"/>
          </a:xfrm>
          <a:custGeom>
            <a:avLst/>
            <a:gdLst>
              <a:gd name="connsiteX0" fmla="*/ 10922 w 81075"/>
              <a:gd name="connsiteY0" fmla="*/ 119 h 184340"/>
              <a:gd name="connsiteX1" fmla="*/ 4572 w 81075"/>
              <a:gd name="connsiteY1" fmla="*/ 69969 h 184340"/>
              <a:gd name="connsiteX2" fmla="*/ 80772 w 81075"/>
              <a:gd name="connsiteY2" fmla="*/ 184269 h 184340"/>
              <a:gd name="connsiteX3" fmla="*/ 29972 w 81075"/>
              <a:gd name="connsiteY3" fmla="*/ 85844 h 184340"/>
              <a:gd name="connsiteX4" fmla="*/ 10922 w 81075"/>
              <a:gd name="connsiteY4" fmla="*/ 119 h 18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75" h="184340">
                <a:moveTo>
                  <a:pt x="10922" y="119"/>
                </a:moveTo>
                <a:cubicBezTo>
                  <a:pt x="6689" y="-2527"/>
                  <a:pt x="-7070" y="39277"/>
                  <a:pt x="4572" y="69969"/>
                </a:cubicBezTo>
                <a:cubicBezTo>
                  <a:pt x="16214" y="100661"/>
                  <a:pt x="76539" y="181623"/>
                  <a:pt x="80772" y="184269"/>
                </a:cubicBezTo>
                <a:cubicBezTo>
                  <a:pt x="85005" y="186915"/>
                  <a:pt x="43730" y="115477"/>
                  <a:pt x="29972" y="85844"/>
                </a:cubicBezTo>
                <a:cubicBezTo>
                  <a:pt x="16214" y="56211"/>
                  <a:pt x="15155" y="2765"/>
                  <a:pt x="10922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 2082">
            <a:extLst>
              <a:ext uri="{FF2B5EF4-FFF2-40B4-BE49-F238E27FC236}">
                <a16:creationId xmlns:a16="http://schemas.microsoft.com/office/drawing/2014/main" id="{55E4909C-00A7-8EA8-E167-33404D64B1AC}"/>
              </a:ext>
            </a:extLst>
          </p:cNvPr>
          <p:cNvSpPr/>
          <p:nvPr/>
        </p:nvSpPr>
        <p:spPr>
          <a:xfrm>
            <a:off x="3621905" y="7153275"/>
            <a:ext cx="115724" cy="56570"/>
          </a:xfrm>
          <a:custGeom>
            <a:avLst/>
            <a:gdLst>
              <a:gd name="connsiteX0" fmla="*/ 770 w 115724"/>
              <a:gd name="connsiteY0" fmla="*/ 0 h 56570"/>
              <a:gd name="connsiteX1" fmla="*/ 67445 w 115724"/>
              <a:gd name="connsiteY1" fmla="*/ 50800 h 56570"/>
              <a:gd name="connsiteX2" fmla="*/ 115070 w 115724"/>
              <a:gd name="connsiteY2" fmla="*/ 50800 h 56570"/>
              <a:gd name="connsiteX3" fmla="*/ 770 w 115724"/>
              <a:gd name="connsiteY3" fmla="*/ 0 h 5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724" h="56570">
                <a:moveTo>
                  <a:pt x="770" y="0"/>
                </a:moveTo>
                <a:cubicBezTo>
                  <a:pt x="-7167" y="0"/>
                  <a:pt x="48395" y="42333"/>
                  <a:pt x="67445" y="50800"/>
                </a:cubicBezTo>
                <a:cubicBezTo>
                  <a:pt x="86495" y="59267"/>
                  <a:pt x="120891" y="57679"/>
                  <a:pt x="115070" y="50800"/>
                </a:cubicBezTo>
                <a:cubicBezTo>
                  <a:pt x="109249" y="43921"/>
                  <a:pt x="8707" y="0"/>
                  <a:pt x="7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 2083">
            <a:extLst>
              <a:ext uri="{FF2B5EF4-FFF2-40B4-BE49-F238E27FC236}">
                <a16:creationId xmlns:a16="http://schemas.microsoft.com/office/drawing/2014/main" id="{F9F3738D-0524-DAEA-857D-DE649F2EBABD}"/>
              </a:ext>
            </a:extLst>
          </p:cNvPr>
          <p:cNvSpPr/>
          <p:nvPr/>
        </p:nvSpPr>
        <p:spPr>
          <a:xfrm>
            <a:off x="3743321" y="7168793"/>
            <a:ext cx="67907" cy="105611"/>
          </a:xfrm>
          <a:custGeom>
            <a:avLst/>
            <a:gdLst>
              <a:gd name="connsiteX0" fmla="*/ 4 w 67907"/>
              <a:gd name="connsiteY0" fmla="*/ 357 h 105611"/>
              <a:gd name="connsiteX1" fmla="*/ 60329 w 67907"/>
              <a:gd name="connsiteY1" fmla="*/ 47982 h 105611"/>
              <a:gd name="connsiteX2" fmla="*/ 66679 w 67907"/>
              <a:gd name="connsiteY2" fmla="*/ 105132 h 105611"/>
              <a:gd name="connsiteX3" fmla="*/ 57154 w 67907"/>
              <a:gd name="connsiteY3" fmla="*/ 73382 h 105611"/>
              <a:gd name="connsiteX4" fmla="*/ 4 w 67907"/>
              <a:gd name="connsiteY4" fmla="*/ 357 h 10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07" h="105611">
                <a:moveTo>
                  <a:pt x="4" y="357"/>
                </a:moveTo>
                <a:cubicBezTo>
                  <a:pt x="533" y="-3876"/>
                  <a:pt x="49217" y="30520"/>
                  <a:pt x="60329" y="47982"/>
                </a:cubicBezTo>
                <a:cubicBezTo>
                  <a:pt x="71441" y="65444"/>
                  <a:pt x="67208" y="100899"/>
                  <a:pt x="66679" y="105132"/>
                </a:cubicBezTo>
                <a:cubicBezTo>
                  <a:pt x="66150" y="109365"/>
                  <a:pt x="62975" y="84494"/>
                  <a:pt x="57154" y="73382"/>
                </a:cubicBezTo>
                <a:cubicBezTo>
                  <a:pt x="51333" y="62270"/>
                  <a:pt x="-525" y="4590"/>
                  <a:pt x="4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 2084">
            <a:extLst>
              <a:ext uri="{FF2B5EF4-FFF2-40B4-BE49-F238E27FC236}">
                <a16:creationId xmlns:a16="http://schemas.microsoft.com/office/drawing/2014/main" id="{AD5FF414-0EDE-9A23-3A9E-BF56E606EDCC}"/>
              </a:ext>
            </a:extLst>
          </p:cNvPr>
          <p:cNvSpPr/>
          <p:nvPr/>
        </p:nvSpPr>
        <p:spPr>
          <a:xfrm>
            <a:off x="3583995" y="6873862"/>
            <a:ext cx="51549" cy="304818"/>
          </a:xfrm>
          <a:custGeom>
            <a:avLst/>
            <a:gdLst>
              <a:gd name="connsiteX0" fmla="*/ 10105 w 51549"/>
              <a:gd name="connsiteY0" fmla="*/ 13 h 304818"/>
              <a:gd name="connsiteX1" fmla="*/ 48205 w 51549"/>
              <a:gd name="connsiteY1" fmla="*/ 85738 h 304818"/>
              <a:gd name="connsiteX2" fmla="*/ 580 w 51549"/>
              <a:gd name="connsiteY2" fmla="*/ 142888 h 304818"/>
              <a:gd name="connsiteX3" fmla="*/ 22805 w 51549"/>
              <a:gd name="connsiteY3" fmla="*/ 174638 h 304818"/>
              <a:gd name="connsiteX4" fmla="*/ 38680 w 51549"/>
              <a:gd name="connsiteY4" fmla="*/ 247663 h 304818"/>
              <a:gd name="connsiteX5" fmla="*/ 22805 w 51549"/>
              <a:gd name="connsiteY5" fmla="*/ 304813 h 304818"/>
              <a:gd name="connsiteX6" fmla="*/ 51380 w 51549"/>
              <a:gd name="connsiteY6" fmla="*/ 244488 h 304818"/>
              <a:gd name="connsiteX7" fmla="*/ 6930 w 51549"/>
              <a:gd name="connsiteY7" fmla="*/ 155588 h 304818"/>
              <a:gd name="connsiteX8" fmla="*/ 35505 w 51549"/>
              <a:gd name="connsiteY8" fmla="*/ 92088 h 304818"/>
              <a:gd name="connsiteX9" fmla="*/ 10105 w 51549"/>
              <a:gd name="connsiteY9" fmla="*/ 13 h 30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49" h="304818">
                <a:moveTo>
                  <a:pt x="10105" y="13"/>
                </a:moveTo>
                <a:cubicBezTo>
                  <a:pt x="12222" y="-1045"/>
                  <a:pt x="49793" y="61925"/>
                  <a:pt x="48205" y="85738"/>
                </a:cubicBezTo>
                <a:cubicBezTo>
                  <a:pt x="46617" y="109551"/>
                  <a:pt x="4813" y="128071"/>
                  <a:pt x="580" y="142888"/>
                </a:cubicBezTo>
                <a:cubicBezTo>
                  <a:pt x="-3653" y="157705"/>
                  <a:pt x="16455" y="157176"/>
                  <a:pt x="22805" y="174638"/>
                </a:cubicBezTo>
                <a:cubicBezTo>
                  <a:pt x="29155" y="192100"/>
                  <a:pt x="38680" y="225967"/>
                  <a:pt x="38680" y="247663"/>
                </a:cubicBezTo>
                <a:cubicBezTo>
                  <a:pt x="38680" y="269359"/>
                  <a:pt x="20688" y="305342"/>
                  <a:pt x="22805" y="304813"/>
                </a:cubicBezTo>
                <a:cubicBezTo>
                  <a:pt x="24922" y="304284"/>
                  <a:pt x="54026" y="269359"/>
                  <a:pt x="51380" y="244488"/>
                </a:cubicBezTo>
                <a:cubicBezTo>
                  <a:pt x="48734" y="219617"/>
                  <a:pt x="9576" y="180988"/>
                  <a:pt x="6930" y="155588"/>
                </a:cubicBezTo>
                <a:cubicBezTo>
                  <a:pt x="4284" y="130188"/>
                  <a:pt x="32859" y="111667"/>
                  <a:pt x="35505" y="92088"/>
                </a:cubicBezTo>
                <a:cubicBezTo>
                  <a:pt x="38151" y="72509"/>
                  <a:pt x="7988" y="1071"/>
                  <a:pt x="1010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 2085">
            <a:extLst>
              <a:ext uri="{FF2B5EF4-FFF2-40B4-BE49-F238E27FC236}">
                <a16:creationId xmlns:a16="http://schemas.microsoft.com/office/drawing/2014/main" id="{37847BFE-51D5-FB3A-FFF1-47F7F743171D}"/>
              </a:ext>
            </a:extLst>
          </p:cNvPr>
          <p:cNvSpPr/>
          <p:nvPr/>
        </p:nvSpPr>
        <p:spPr>
          <a:xfrm>
            <a:off x="3289258" y="6835775"/>
            <a:ext cx="25598" cy="120650"/>
          </a:xfrm>
          <a:custGeom>
            <a:avLst/>
            <a:gdLst>
              <a:gd name="connsiteX0" fmla="*/ 6392 w 25598"/>
              <a:gd name="connsiteY0" fmla="*/ 0 h 120650"/>
              <a:gd name="connsiteX1" fmla="*/ 19092 w 25598"/>
              <a:gd name="connsiteY1" fmla="*/ 66675 h 120650"/>
              <a:gd name="connsiteX2" fmla="*/ 42 w 25598"/>
              <a:gd name="connsiteY2" fmla="*/ 120650 h 120650"/>
              <a:gd name="connsiteX3" fmla="*/ 25442 w 25598"/>
              <a:gd name="connsiteY3" fmla="*/ 66675 h 120650"/>
              <a:gd name="connsiteX4" fmla="*/ 6392 w 25598"/>
              <a:gd name="connsiteY4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8" h="120650">
                <a:moveTo>
                  <a:pt x="6392" y="0"/>
                </a:moveTo>
                <a:cubicBezTo>
                  <a:pt x="5334" y="0"/>
                  <a:pt x="20150" y="46567"/>
                  <a:pt x="19092" y="66675"/>
                </a:cubicBezTo>
                <a:cubicBezTo>
                  <a:pt x="18034" y="86783"/>
                  <a:pt x="-1016" y="120650"/>
                  <a:pt x="42" y="120650"/>
                </a:cubicBezTo>
                <a:cubicBezTo>
                  <a:pt x="1100" y="120650"/>
                  <a:pt x="23325" y="84667"/>
                  <a:pt x="25442" y="66675"/>
                </a:cubicBezTo>
                <a:cubicBezTo>
                  <a:pt x="27559" y="48683"/>
                  <a:pt x="7450" y="0"/>
                  <a:pt x="639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 2086">
            <a:extLst>
              <a:ext uri="{FF2B5EF4-FFF2-40B4-BE49-F238E27FC236}">
                <a16:creationId xmlns:a16="http://schemas.microsoft.com/office/drawing/2014/main" id="{4975C694-724B-35A9-2D3B-ABB9222D6D43}"/>
              </a:ext>
            </a:extLst>
          </p:cNvPr>
          <p:cNvSpPr/>
          <p:nvPr/>
        </p:nvSpPr>
        <p:spPr>
          <a:xfrm>
            <a:off x="3431735" y="6721389"/>
            <a:ext cx="25987" cy="171650"/>
          </a:xfrm>
          <a:custGeom>
            <a:avLst/>
            <a:gdLst>
              <a:gd name="connsiteX0" fmla="*/ 13140 w 25987"/>
              <a:gd name="connsiteY0" fmla="*/ 86 h 171650"/>
              <a:gd name="connsiteX1" fmla="*/ 9965 w 25987"/>
              <a:gd name="connsiteY1" fmla="*/ 101686 h 171650"/>
              <a:gd name="connsiteX2" fmla="*/ 440 w 25987"/>
              <a:gd name="connsiteY2" fmla="*/ 171536 h 171650"/>
              <a:gd name="connsiteX3" fmla="*/ 25840 w 25987"/>
              <a:gd name="connsiteY3" fmla="*/ 85811 h 171650"/>
              <a:gd name="connsiteX4" fmla="*/ 13140 w 25987"/>
              <a:gd name="connsiteY4" fmla="*/ 86 h 1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7" h="171650">
                <a:moveTo>
                  <a:pt x="13140" y="86"/>
                </a:moveTo>
                <a:cubicBezTo>
                  <a:pt x="10494" y="2732"/>
                  <a:pt x="12082" y="73111"/>
                  <a:pt x="9965" y="101686"/>
                </a:cubicBezTo>
                <a:cubicBezTo>
                  <a:pt x="7848" y="130261"/>
                  <a:pt x="-2206" y="174182"/>
                  <a:pt x="440" y="171536"/>
                </a:cubicBezTo>
                <a:cubicBezTo>
                  <a:pt x="3086" y="168890"/>
                  <a:pt x="24253" y="115444"/>
                  <a:pt x="25840" y="85811"/>
                </a:cubicBezTo>
                <a:cubicBezTo>
                  <a:pt x="27427" y="56178"/>
                  <a:pt x="15786" y="-2560"/>
                  <a:pt x="13140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 2087">
            <a:extLst>
              <a:ext uri="{FF2B5EF4-FFF2-40B4-BE49-F238E27FC236}">
                <a16:creationId xmlns:a16="http://schemas.microsoft.com/office/drawing/2014/main" id="{283CD3F2-6F6B-FB30-4925-30262CFD1833}"/>
              </a:ext>
            </a:extLst>
          </p:cNvPr>
          <p:cNvSpPr/>
          <p:nvPr/>
        </p:nvSpPr>
        <p:spPr>
          <a:xfrm>
            <a:off x="3534966" y="6565336"/>
            <a:ext cx="68828" cy="270897"/>
          </a:xfrm>
          <a:custGeom>
            <a:avLst/>
            <a:gdLst>
              <a:gd name="connsiteX0" fmla="*/ 68659 w 68828"/>
              <a:gd name="connsiteY0" fmla="*/ 564 h 270897"/>
              <a:gd name="connsiteX1" fmla="*/ 21034 w 68828"/>
              <a:gd name="connsiteY1" fmla="*/ 105339 h 270897"/>
              <a:gd name="connsiteX2" fmla="*/ 17859 w 68828"/>
              <a:gd name="connsiteY2" fmla="*/ 270439 h 270897"/>
              <a:gd name="connsiteX3" fmla="*/ 1984 w 68828"/>
              <a:gd name="connsiteY3" fmla="*/ 149789 h 270897"/>
              <a:gd name="connsiteX4" fmla="*/ 68659 w 68828"/>
              <a:gd name="connsiteY4" fmla="*/ 564 h 27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28" h="270897">
                <a:moveTo>
                  <a:pt x="68659" y="564"/>
                </a:moveTo>
                <a:cubicBezTo>
                  <a:pt x="71834" y="-6844"/>
                  <a:pt x="29501" y="60360"/>
                  <a:pt x="21034" y="105339"/>
                </a:cubicBezTo>
                <a:cubicBezTo>
                  <a:pt x="12567" y="150318"/>
                  <a:pt x="21034" y="263031"/>
                  <a:pt x="17859" y="270439"/>
                </a:cubicBezTo>
                <a:cubicBezTo>
                  <a:pt x="14684" y="277847"/>
                  <a:pt x="-6483" y="193710"/>
                  <a:pt x="1984" y="149789"/>
                </a:cubicBezTo>
                <a:cubicBezTo>
                  <a:pt x="10451" y="105868"/>
                  <a:pt x="65484" y="7972"/>
                  <a:pt x="68659" y="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 2088">
            <a:extLst>
              <a:ext uri="{FF2B5EF4-FFF2-40B4-BE49-F238E27FC236}">
                <a16:creationId xmlns:a16="http://schemas.microsoft.com/office/drawing/2014/main" id="{BDDA511F-0DAC-A23F-914E-D7CB22B51F9E}"/>
              </a:ext>
            </a:extLst>
          </p:cNvPr>
          <p:cNvSpPr/>
          <p:nvPr/>
        </p:nvSpPr>
        <p:spPr>
          <a:xfrm>
            <a:off x="3675908" y="6835743"/>
            <a:ext cx="28755" cy="283173"/>
          </a:xfrm>
          <a:custGeom>
            <a:avLst/>
            <a:gdLst>
              <a:gd name="connsiteX0" fmla="*/ 26142 w 28755"/>
              <a:gd name="connsiteY0" fmla="*/ 3207 h 283173"/>
              <a:gd name="connsiteX1" fmla="*/ 742 w 28755"/>
              <a:gd name="connsiteY1" fmla="*/ 73057 h 283173"/>
              <a:gd name="connsiteX2" fmla="*/ 7092 w 28755"/>
              <a:gd name="connsiteY2" fmla="*/ 155607 h 283173"/>
              <a:gd name="connsiteX3" fmla="*/ 10267 w 28755"/>
              <a:gd name="connsiteY3" fmla="*/ 219107 h 283173"/>
              <a:gd name="connsiteX4" fmla="*/ 7092 w 28755"/>
              <a:gd name="connsiteY4" fmla="*/ 282607 h 283173"/>
              <a:gd name="connsiteX5" fmla="*/ 26142 w 28755"/>
              <a:gd name="connsiteY5" fmla="*/ 181007 h 283173"/>
              <a:gd name="connsiteX6" fmla="*/ 26142 w 28755"/>
              <a:gd name="connsiteY6" fmla="*/ 3207 h 28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55" h="283173">
                <a:moveTo>
                  <a:pt x="26142" y="3207"/>
                </a:moveTo>
                <a:cubicBezTo>
                  <a:pt x="21909" y="-14785"/>
                  <a:pt x="3917" y="47657"/>
                  <a:pt x="742" y="73057"/>
                </a:cubicBezTo>
                <a:cubicBezTo>
                  <a:pt x="-2433" y="98457"/>
                  <a:pt x="5504" y="131265"/>
                  <a:pt x="7092" y="155607"/>
                </a:cubicBezTo>
                <a:cubicBezTo>
                  <a:pt x="8679" y="179949"/>
                  <a:pt x="10267" y="197940"/>
                  <a:pt x="10267" y="219107"/>
                </a:cubicBezTo>
                <a:cubicBezTo>
                  <a:pt x="10267" y="240274"/>
                  <a:pt x="4446" y="288957"/>
                  <a:pt x="7092" y="282607"/>
                </a:cubicBezTo>
                <a:cubicBezTo>
                  <a:pt x="9738" y="276257"/>
                  <a:pt x="23496" y="228632"/>
                  <a:pt x="26142" y="181007"/>
                </a:cubicBezTo>
                <a:cubicBezTo>
                  <a:pt x="28788" y="133382"/>
                  <a:pt x="30375" y="21199"/>
                  <a:pt x="26142" y="3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 2090">
            <a:extLst>
              <a:ext uri="{FF2B5EF4-FFF2-40B4-BE49-F238E27FC236}">
                <a16:creationId xmlns:a16="http://schemas.microsoft.com/office/drawing/2014/main" id="{5CE34D80-E723-4A87-EF35-A4ED179166CF}"/>
              </a:ext>
            </a:extLst>
          </p:cNvPr>
          <p:cNvSpPr/>
          <p:nvPr/>
        </p:nvSpPr>
        <p:spPr>
          <a:xfrm>
            <a:off x="4401553" y="1666821"/>
            <a:ext cx="81408" cy="191848"/>
          </a:xfrm>
          <a:custGeom>
            <a:avLst/>
            <a:gdLst>
              <a:gd name="connsiteX0" fmla="*/ 17338 w 81408"/>
              <a:gd name="connsiteY0" fmla="*/ 364 h 191848"/>
              <a:gd name="connsiteX1" fmla="*/ 51362 w 81408"/>
              <a:gd name="connsiteY1" fmla="*/ 51400 h 191848"/>
              <a:gd name="connsiteX2" fmla="*/ 326 w 81408"/>
              <a:gd name="connsiteY2" fmla="*/ 191750 h 191848"/>
              <a:gd name="connsiteX3" fmla="*/ 81134 w 81408"/>
              <a:gd name="connsiteY3" fmla="*/ 72666 h 191848"/>
              <a:gd name="connsiteX4" fmla="*/ 17338 w 81408"/>
              <a:gd name="connsiteY4" fmla="*/ 364 h 19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08" h="191848">
                <a:moveTo>
                  <a:pt x="17338" y="364"/>
                </a:moveTo>
                <a:cubicBezTo>
                  <a:pt x="12376" y="-3180"/>
                  <a:pt x="54197" y="19502"/>
                  <a:pt x="51362" y="51400"/>
                </a:cubicBezTo>
                <a:cubicBezTo>
                  <a:pt x="48527" y="83298"/>
                  <a:pt x="-4636" y="188206"/>
                  <a:pt x="326" y="191750"/>
                </a:cubicBezTo>
                <a:cubicBezTo>
                  <a:pt x="5288" y="195294"/>
                  <a:pt x="76172" y="102437"/>
                  <a:pt x="81134" y="72666"/>
                </a:cubicBezTo>
                <a:cubicBezTo>
                  <a:pt x="86096" y="42895"/>
                  <a:pt x="22300" y="3908"/>
                  <a:pt x="17338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 2091">
            <a:extLst>
              <a:ext uri="{FF2B5EF4-FFF2-40B4-BE49-F238E27FC236}">
                <a16:creationId xmlns:a16="http://schemas.microsoft.com/office/drawing/2014/main" id="{C6BAFCBC-B204-6410-2D69-E36FD1C32E08}"/>
              </a:ext>
            </a:extLst>
          </p:cNvPr>
          <p:cNvSpPr/>
          <p:nvPr/>
        </p:nvSpPr>
        <p:spPr>
          <a:xfrm>
            <a:off x="4975629" y="1284048"/>
            <a:ext cx="104216" cy="257630"/>
          </a:xfrm>
          <a:custGeom>
            <a:avLst/>
            <a:gdLst>
              <a:gd name="connsiteX0" fmla="*/ 51444 w 104216"/>
              <a:gd name="connsiteY0" fmla="*/ 365 h 257630"/>
              <a:gd name="connsiteX1" fmla="*/ 8914 w 104216"/>
              <a:gd name="connsiteY1" fmla="*/ 153474 h 257630"/>
              <a:gd name="connsiteX2" fmla="*/ 98228 w 104216"/>
              <a:gd name="connsiteY2" fmla="*/ 251293 h 257630"/>
              <a:gd name="connsiteX3" fmla="*/ 85469 w 104216"/>
              <a:gd name="connsiteY3" fmla="*/ 242787 h 257630"/>
              <a:gd name="connsiteX4" fmla="*/ 408 w 104216"/>
              <a:gd name="connsiteY4" fmla="*/ 200257 h 257630"/>
              <a:gd name="connsiteX5" fmla="*/ 51444 w 104216"/>
              <a:gd name="connsiteY5" fmla="*/ 365 h 25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216" h="257630">
                <a:moveTo>
                  <a:pt x="51444" y="365"/>
                </a:moveTo>
                <a:cubicBezTo>
                  <a:pt x="52862" y="-7432"/>
                  <a:pt x="1117" y="111653"/>
                  <a:pt x="8914" y="153474"/>
                </a:cubicBezTo>
                <a:cubicBezTo>
                  <a:pt x="16711" y="195295"/>
                  <a:pt x="98228" y="251293"/>
                  <a:pt x="98228" y="251293"/>
                </a:cubicBezTo>
                <a:cubicBezTo>
                  <a:pt x="110987" y="266178"/>
                  <a:pt x="101772" y="251293"/>
                  <a:pt x="85469" y="242787"/>
                </a:cubicBezTo>
                <a:cubicBezTo>
                  <a:pt x="69166" y="234281"/>
                  <a:pt x="6079" y="233572"/>
                  <a:pt x="408" y="200257"/>
                </a:cubicBezTo>
                <a:cubicBezTo>
                  <a:pt x="-5263" y="166942"/>
                  <a:pt x="50026" y="8162"/>
                  <a:pt x="51444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 2092">
            <a:extLst>
              <a:ext uri="{FF2B5EF4-FFF2-40B4-BE49-F238E27FC236}">
                <a16:creationId xmlns:a16="http://schemas.microsoft.com/office/drawing/2014/main" id="{DB57DCFF-E12D-A2E3-C67B-4C8628A87CE5}"/>
              </a:ext>
            </a:extLst>
          </p:cNvPr>
          <p:cNvSpPr/>
          <p:nvPr/>
        </p:nvSpPr>
        <p:spPr>
          <a:xfrm>
            <a:off x="4246071" y="2029100"/>
            <a:ext cx="784180" cy="413561"/>
          </a:xfrm>
          <a:custGeom>
            <a:avLst/>
            <a:gdLst>
              <a:gd name="connsiteX0" fmla="*/ 252 w 784180"/>
              <a:gd name="connsiteY0" fmla="*/ 413475 h 413561"/>
              <a:gd name="connsiteX1" fmla="*/ 645343 w 784180"/>
              <a:gd name="connsiteY1" fmla="*/ 200533 h 413561"/>
              <a:gd name="connsiteX2" fmla="*/ 733025 w 784180"/>
              <a:gd name="connsiteY2" fmla="*/ 116 h 413561"/>
              <a:gd name="connsiteX3" fmla="*/ 726762 w 784180"/>
              <a:gd name="connsiteY3" fmla="*/ 175481 h 413561"/>
              <a:gd name="connsiteX4" fmla="*/ 252 w 784180"/>
              <a:gd name="connsiteY4" fmla="*/ 413475 h 41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180" h="413561">
                <a:moveTo>
                  <a:pt x="252" y="413475"/>
                </a:moveTo>
                <a:cubicBezTo>
                  <a:pt x="-13318" y="417650"/>
                  <a:pt x="523214" y="269426"/>
                  <a:pt x="645343" y="200533"/>
                </a:cubicBezTo>
                <a:cubicBezTo>
                  <a:pt x="767472" y="131640"/>
                  <a:pt x="719455" y="4291"/>
                  <a:pt x="733025" y="116"/>
                </a:cubicBezTo>
                <a:cubicBezTo>
                  <a:pt x="746595" y="-4059"/>
                  <a:pt x="844715" y="104500"/>
                  <a:pt x="726762" y="175481"/>
                </a:cubicBezTo>
                <a:cubicBezTo>
                  <a:pt x="608809" y="246462"/>
                  <a:pt x="13822" y="409300"/>
                  <a:pt x="252" y="413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 2093">
            <a:extLst>
              <a:ext uri="{FF2B5EF4-FFF2-40B4-BE49-F238E27FC236}">
                <a16:creationId xmlns:a16="http://schemas.microsoft.com/office/drawing/2014/main" id="{E1563FD3-5B7F-30BD-13FC-52FA76677A06}"/>
              </a:ext>
            </a:extLst>
          </p:cNvPr>
          <p:cNvSpPr/>
          <p:nvPr/>
        </p:nvSpPr>
        <p:spPr>
          <a:xfrm>
            <a:off x="5379737" y="2173247"/>
            <a:ext cx="216077" cy="1503255"/>
          </a:xfrm>
          <a:custGeom>
            <a:avLst/>
            <a:gdLst>
              <a:gd name="connsiteX0" fmla="*/ 37770 w 216077"/>
              <a:gd name="connsiteY0" fmla="*/ 19 h 1503255"/>
              <a:gd name="connsiteX1" fmla="*/ 206871 w 216077"/>
              <a:gd name="connsiteY1" fmla="*/ 620057 h 1503255"/>
              <a:gd name="connsiteX2" fmla="*/ 192 w 216077"/>
              <a:gd name="connsiteY2" fmla="*/ 1503142 h 1503255"/>
              <a:gd name="connsiteX3" fmla="*/ 169293 w 216077"/>
              <a:gd name="connsiteY3" fmla="*/ 682687 h 1503255"/>
              <a:gd name="connsiteX4" fmla="*/ 163030 w 216077"/>
              <a:gd name="connsiteY4" fmla="*/ 782895 h 1503255"/>
              <a:gd name="connsiteX5" fmla="*/ 213134 w 216077"/>
              <a:gd name="connsiteY5" fmla="*/ 638846 h 1503255"/>
              <a:gd name="connsiteX6" fmla="*/ 37770 w 216077"/>
              <a:gd name="connsiteY6" fmla="*/ 19 h 150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77" h="1503255">
                <a:moveTo>
                  <a:pt x="37770" y="19"/>
                </a:moveTo>
                <a:cubicBezTo>
                  <a:pt x="36726" y="-3113"/>
                  <a:pt x="213134" y="369537"/>
                  <a:pt x="206871" y="620057"/>
                </a:cubicBezTo>
                <a:cubicBezTo>
                  <a:pt x="200608" y="870577"/>
                  <a:pt x="6455" y="1492704"/>
                  <a:pt x="192" y="1503142"/>
                </a:cubicBezTo>
                <a:cubicBezTo>
                  <a:pt x="-6071" y="1513580"/>
                  <a:pt x="142153" y="802728"/>
                  <a:pt x="169293" y="682687"/>
                </a:cubicBezTo>
                <a:cubicBezTo>
                  <a:pt x="196433" y="562646"/>
                  <a:pt x="155723" y="790202"/>
                  <a:pt x="163030" y="782895"/>
                </a:cubicBezTo>
                <a:cubicBezTo>
                  <a:pt x="170337" y="775588"/>
                  <a:pt x="229835" y="765150"/>
                  <a:pt x="213134" y="638846"/>
                </a:cubicBezTo>
                <a:cubicBezTo>
                  <a:pt x="196433" y="512542"/>
                  <a:pt x="38814" y="3151"/>
                  <a:pt x="3777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 2094">
            <a:extLst>
              <a:ext uri="{FF2B5EF4-FFF2-40B4-BE49-F238E27FC236}">
                <a16:creationId xmlns:a16="http://schemas.microsoft.com/office/drawing/2014/main" id="{ECE4EB3B-CCEE-FD69-8444-6C4CCA1A0BE5}"/>
              </a:ext>
            </a:extLst>
          </p:cNvPr>
          <p:cNvSpPr/>
          <p:nvPr/>
        </p:nvSpPr>
        <p:spPr>
          <a:xfrm>
            <a:off x="5404981" y="3964880"/>
            <a:ext cx="63152" cy="1563240"/>
          </a:xfrm>
          <a:custGeom>
            <a:avLst/>
            <a:gdLst>
              <a:gd name="connsiteX0" fmla="*/ 37578 w 63152"/>
              <a:gd name="connsiteY0" fmla="*/ 106079 h 1563240"/>
              <a:gd name="connsiteX1" fmla="*/ 62630 w 63152"/>
              <a:gd name="connsiteY1" fmla="*/ 1527783 h 1563240"/>
              <a:gd name="connsiteX2" fmla="*/ 50104 w 63152"/>
              <a:gd name="connsiteY2" fmla="*/ 1101898 h 1563240"/>
              <a:gd name="connsiteX3" fmla="*/ 0 w 63152"/>
              <a:gd name="connsiteY3" fmla="*/ 757432 h 1563240"/>
              <a:gd name="connsiteX4" fmla="*/ 50104 w 63152"/>
              <a:gd name="connsiteY4" fmla="*/ 174972 h 1563240"/>
              <a:gd name="connsiteX5" fmla="*/ 37578 w 63152"/>
              <a:gd name="connsiteY5" fmla="*/ 106079 h 15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52" h="1563240">
                <a:moveTo>
                  <a:pt x="37578" y="106079"/>
                </a:moveTo>
                <a:cubicBezTo>
                  <a:pt x="39666" y="331547"/>
                  <a:pt x="60542" y="1361813"/>
                  <a:pt x="62630" y="1527783"/>
                </a:cubicBezTo>
                <a:cubicBezTo>
                  <a:pt x="64718" y="1693753"/>
                  <a:pt x="60542" y="1230290"/>
                  <a:pt x="50104" y="1101898"/>
                </a:cubicBezTo>
                <a:cubicBezTo>
                  <a:pt x="39666" y="973506"/>
                  <a:pt x="0" y="911920"/>
                  <a:pt x="0" y="757432"/>
                </a:cubicBezTo>
                <a:cubicBezTo>
                  <a:pt x="0" y="602944"/>
                  <a:pt x="42797" y="281443"/>
                  <a:pt x="50104" y="174972"/>
                </a:cubicBezTo>
                <a:cubicBezTo>
                  <a:pt x="57411" y="68501"/>
                  <a:pt x="35490" y="-119389"/>
                  <a:pt x="37578" y="106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 2095">
            <a:extLst>
              <a:ext uri="{FF2B5EF4-FFF2-40B4-BE49-F238E27FC236}">
                <a16:creationId xmlns:a16="http://schemas.microsoft.com/office/drawing/2014/main" id="{415B75DD-313C-A700-A361-322A28CB01C3}"/>
              </a:ext>
            </a:extLst>
          </p:cNvPr>
          <p:cNvSpPr/>
          <p:nvPr/>
        </p:nvSpPr>
        <p:spPr>
          <a:xfrm>
            <a:off x="4766049" y="6638295"/>
            <a:ext cx="339660" cy="2650067"/>
          </a:xfrm>
          <a:custGeom>
            <a:avLst/>
            <a:gdLst>
              <a:gd name="connsiteX0" fmla="*/ 338307 w 339660"/>
              <a:gd name="connsiteY0" fmla="*/ 19289 h 2650067"/>
              <a:gd name="connsiteX1" fmla="*/ 43946 w 339660"/>
              <a:gd name="connsiteY1" fmla="*/ 1497360 h 2650067"/>
              <a:gd name="connsiteX2" fmla="*/ 6367 w 339660"/>
              <a:gd name="connsiteY2" fmla="*/ 2649754 h 2650067"/>
              <a:gd name="connsiteX3" fmla="*/ 94050 w 339660"/>
              <a:gd name="connsiteY3" fmla="*/ 1603831 h 2650067"/>
              <a:gd name="connsiteX4" fmla="*/ 150417 w 339660"/>
              <a:gd name="connsiteY4" fmla="*/ 714483 h 2650067"/>
              <a:gd name="connsiteX5" fmla="*/ 338307 w 339660"/>
              <a:gd name="connsiteY5" fmla="*/ 19289 h 265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60" h="2650067">
                <a:moveTo>
                  <a:pt x="338307" y="19289"/>
                </a:moveTo>
                <a:cubicBezTo>
                  <a:pt x="320562" y="149768"/>
                  <a:pt x="99269" y="1058949"/>
                  <a:pt x="43946" y="1497360"/>
                </a:cubicBezTo>
                <a:cubicBezTo>
                  <a:pt x="-11377" y="1935771"/>
                  <a:pt x="-1984" y="2632009"/>
                  <a:pt x="6367" y="2649754"/>
                </a:cubicBezTo>
                <a:cubicBezTo>
                  <a:pt x="14718" y="2667499"/>
                  <a:pt x="70042" y="1926376"/>
                  <a:pt x="94050" y="1603831"/>
                </a:cubicBezTo>
                <a:cubicBezTo>
                  <a:pt x="118058" y="1281286"/>
                  <a:pt x="106576" y="975442"/>
                  <a:pt x="150417" y="714483"/>
                </a:cubicBezTo>
                <a:cubicBezTo>
                  <a:pt x="194258" y="453524"/>
                  <a:pt x="356052" y="-111190"/>
                  <a:pt x="338307" y="19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 2096">
            <a:extLst>
              <a:ext uri="{FF2B5EF4-FFF2-40B4-BE49-F238E27FC236}">
                <a16:creationId xmlns:a16="http://schemas.microsoft.com/office/drawing/2014/main" id="{B76EBD67-FD3F-5596-D7D5-90C4268EB900}"/>
              </a:ext>
            </a:extLst>
          </p:cNvPr>
          <p:cNvSpPr/>
          <p:nvPr/>
        </p:nvSpPr>
        <p:spPr>
          <a:xfrm>
            <a:off x="4734536" y="9314593"/>
            <a:ext cx="82037" cy="2343959"/>
          </a:xfrm>
          <a:custGeom>
            <a:avLst/>
            <a:gdLst>
              <a:gd name="connsiteX0" fmla="*/ 81722 w 82037"/>
              <a:gd name="connsiteY0" fmla="*/ 4771 h 2343959"/>
              <a:gd name="connsiteX1" fmla="*/ 50406 w 82037"/>
              <a:gd name="connsiteY1" fmla="*/ 1194744 h 2343959"/>
              <a:gd name="connsiteX2" fmla="*/ 302 w 82037"/>
              <a:gd name="connsiteY2" fmla="*/ 2340875 h 2343959"/>
              <a:gd name="connsiteX3" fmla="*/ 31617 w 82037"/>
              <a:gd name="connsiteY3" fmla="*/ 837752 h 2343959"/>
              <a:gd name="connsiteX4" fmla="*/ 81722 w 82037"/>
              <a:gd name="connsiteY4" fmla="*/ 4771 h 234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37" h="2343959">
                <a:moveTo>
                  <a:pt x="81722" y="4771"/>
                </a:moveTo>
                <a:cubicBezTo>
                  <a:pt x="84854" y="64270"/>
                  <a:pt x="63976" y="805393"/>
                  <a:pt x="50406" y="1194744"/>
                </a:cubicBezTo>
                <a:cubicBezTo>
                  <a:pt x="36836" y="1584095"/>
                  <a:pt x="3434" y="2400374"/>
                  <a:pt x="302" y="2340875"/>
                </a:cubicBezTo>
                <a:cubicBezTo>
                  <a:pt x="-2830" y="2281376"/>
                  <a:pt x="19091" y="1220840"/>
                  <a:pt x="31617" y="837752"/>
                </a:cubicBezTo>
                <a:cubicBezTo>
                  <a:pt x="44143" y="454664"/>
                  <a:pt x="78590" y="-54728"/>
                  <a:pt x="81722" y="4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 2097">
            <a:extLst>
              <a:ext uri="{FF2B5EF4-FFF2-40B4-BE49-F238E27FC236}">
                <a16:creationId xmlns:a16="http://schemas.microsoft.com/office/drawing/2014/main" id="{2F2EDD87-A4F5-B7DC-2A6E-C6B26D23AA8A}"/>
              </a:ext>
            </a:extLst>
          </p:cNvPr>
          <p:cNvSpPr/>
          <p:nvPr/>
        </p:nvSpPr>
        <p:spPr>
          <a:xfrm>
            <a:off x="3844308" y="6611219"/>
            <a:ext cx="134235" cy="2040392"/>
          </a:xfrm>
          <a:custGeom>
            <a:avLst/>
            <a:gdLst>
              <a:gd name="connsiteX0" fmla="*/ 1182 w 134235"/>
              <a:gd name="connsiteY0" fmla="*/ 46365 h 2040392"/>
              <a:gd name="connsiteX1" fmla="*/ 132706 w 134235"/>
              <a:gd name="connsiteY1" fmla="*/ 2031740 h 2040392"/>
              <a:gd name="connsiteX2" fmla="*/ 70076 w 134235"/>
              <a:gd name="connsiteY2" fmla="*/ 741559 h 2040392"/>
              <a:gd name="connsiteX3" fmla="*/ 1182 w 134235"/>
              <a:gd name="connsiteY3" fmla="*/ 46365 h 204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35" h="2040392">
                <a:moveTo>
                  <a:pt x="1182" y="46365"/>
                </a:moveTo>
                <a:cubicBezTo>
                  <a:pt x="11620" y="261395"/>
                  <a:pt x="121224" y="1915874"/>
                  <a:pt x="132706" y="2031740"/>
                </a:cubicBezTo>
                <a:cubicBezTo>
                  <a:pt x="144188" y="2147606"/>
                  <a:pt x="87821" y="1067236"/>
                  <a:pt x="70076" y="741559"/>
                </a:cubicBezTo>
                <a:cubicBezTo>
                  <a:pt x="52331" y="415882"/>
                  <a:pt x="-9256" y="-168665"/>
                  <a:pt x="1182" y="46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 2098">
            <a:extLst>
              <a:ext uri="{FF2B5EF4-FFF2-40B4-BE49-F238E27FC236}">
                <a16:creationId xmlns:a16="http://schemas.microsoft.com/office/drawing/2014/main" id="{F561F6B0-2A9B-4B8E-8CA1-CC5A36E855F7}"/>
              </a:ext>
            </a:extLst>
          </p:cNvPr>
          <p:cNvSpPr/>
          <p:nvPr/>
        </p:nvSpPr>
        <p:spPr>
          <a:xfrm>
            <a:off x="3933100" y="8584458"/>
            <a:ext cx="63231" cy="2213878"/>
          </a:xfrm>
          <a:custGeom>
            <a:avLst/>
            <a:gdLst>
              <a:gd name="connsiteX0" fmla="*/ 73 w 63231"/>
              <a:gd name="connsiteY0" fmla="*/ 2134 h 2213878"/>
              <a:gd name="connsiteX1" fmla="*/ 43914 w 63231"/>
              <a:gd name="connsiteY1" fmla="*/ 1104424 h 2213878"/>
              <a:gd name="connsiteX2" fmla="*/ 18862 w 63231"/>
              <a:gd name="connsiteY2" fmla="*/ 1574150 h 2213878"/>
              <a:gd name="connsiteX3" fmla="*/ 62703 w 63231"/>
              <a:gd name="connsiteY3" fmla="*/ 2212978 h 2213878"/>
              <a:gd name="connsiteX4" fmla="*/ 43914 w 63231"/>
              <a:gd name="connsiteY4" fmla="*/ 1693147 h 2213878"/>
              <a:gd name="connsiteX5" fmla="*/ 56440 w 63231"/>
              <a:gd name="connsiteY5" fmla="*/ 847641 h 2213878"/>
              <a:gd name="connsiteX6" fmla="*/ 73 w 63231"/>
              <a:gd name="connsiteY6" fmla="*/ 2134 h 221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31" h="2213878">
                <a:moveTo>
                  <a:pt x="73" y="2134"/>
                </a:moveTo>
                <a:cubicBezTo>
                  <a:pt x="-2015" y="44931"/>
                  <a:pt x="40783" y="842421"/>
                  <a:pt x="43914" y="1104424"/>
                </a:cubicBezTo>
                <a:cubicBezTo>
                  <a:pt x="47046" y="1366427"/>
                  <a:pt x="15731" y="1389391"/>
                  <a:pt x="18862" y="1574150"/>
                </a:cubicBezTo>
                <a:cubicBezTo>
                  <a:pt x="21993" y="1758909"/>
                  <a:pt x="58528" y="2193145"/>
                  <a:pt x="62703" y="2212978"/>
                </a:cubicBezTo>
                <a:cubicBezTo>
                  <a:pt x="66878" y="2232811"/>
                  <a:pt x="44958" y="1920703"/>
                  <a:pt x="43914" y="1693147"/>
                </a:cubicBezTo>
                <a:cubicBezTo>
                  <a:pt x="42870" y="1465591"/>
                  <a:pt x="59572" y="1124257"/>
                  <a:pt x="56440" y="847641"/>
                </a:cubicBezTo>
                <a:cubicBezTo>
                  <a:pt x="53309" y="571025"/>
                  <a:pt x="2161" y="-40663"/>
                  <a:pt x="73" y="2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 2099">
            <a:extLst>
              <a:ext uri="{FF2B5EF4-FFF2-40B4-BE49-F238E27FC236}">
                <a16:creationId xmlns:a16="http://schemas.microsoft.com/office/drawing/2014/main" id="{63774625-A67F-CD0F-1AE2-844D9645E5F2}"/>
              </a:ext>
            </a:extLst>
          </p:cNvPr>
          <p:cNvSpPr/>
          <p:nvPr/>
        </p:nvSpPr>
        <p:spPr>
          <a:xfrm>
            <a:off x="3964360" y="10665492"/>
            <a:ext cx="57098" cy="877854"/>
          </a:xfrm>
          <a:custGeom>
            <a:avLst/>
            <a:gdLst>
              <a:gd name="connsiteX0" fmla="*/ 56495 w 57098"/>
              <a:gd name="connsiteY0" fmla="*/ 420 h 877854"/>
              <a:gd name="connsiteX1" fmla="*/ 31443 w 57098"/>
              <a:gd name="connsiteY1" fmla="*/ 451357 h 877854"/>
              <a:gd name="connsiteX2" fmla="*/ 128 w 57098"/>
              <a:gd name="connsiteY2" fmla="*/ 877242 h 877854"/>
              <a:gd name="connsiteX3" fmla="*/ 43969 w 57098"/>
              <a:gd name="connsiteY3" fmla="*/ 532776 h 877854"/>
              <a:gd name="connsiteX4" fmla="*/ 56495 w 57098"/>
              <a:gd name="connsiteY4" fmla="*/ 420 h 87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98" h="877854">
                <a:moveTo>
                  <a:pt x="56495" y="420"/>
                </a:moveTo>
                <a:cubicBezTo>
                  <a:pt x="54407" y="-13150"/>
                  <a:pt x="40838" y="305220"/>
                  <a:pt x="31443" y="451357"/>
                </a:cubicBezTo>
                <a:cubicBezTo>
                  <a:pt x="22048" y="597494"/>
                  <a:pt x="-1960" y="863672"/>
                  <a:pt x="128" y="877242"/>
                </a:cubicBezTo>
                <a:cubicBezTo>
                  <a:pt x="2216" y="890812"/>
                  <a:pt x="32487" y="675782"/>
                  <a:pt x="43969" y="532776"/>
                </a:cubicBezTo>
                <a:cubicBezTo>
                  <a:pt x="55451" y="389771"/>
                  <a:pt x="58583" y="13990"/>
                  <a:pt x="56495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 2100">
            <a:extLst>
              <a:ext uri="{FF2B5EF4-FFF2-40B4-BE49-F238E27FC236}">
                <a16:creationId xmlns:a16="http://schemas.microsoft.com/office/drawing/2014/main" id="{6122B9E7-51C4-8837-5D20-ADAB3FC5A517}"/>
              </a:ext>
            </a:extLst>
          </p:cNvPr>
          <p:cNvSpPr/>
          <p:nvPr/>
        </p:nvSpPr>
        <p:spPr>
          <a:xfrm>
            <a:off x="4654764" y="9022755"/>
            <a:ext cx="53758" cy="1262669"/>
          </a:xfrm>
          <a:custGeom>
            <a:avLst/>
            <a:gdLst>
              <a:gd name="connsiteX0" fmla="*/ 53594 w 53758"/>
              <a:gd name="connsiteY0" fmla="*/ 24992 h 1262669"/>
              <a:gd name="connsiteX1" fmla="*/ 1457 w 53758"/>
              <a:gd name="connsiteY1" fmla="*/ 1256224 h 1262669"/>
              <a:gd name="connsiteX2" fmla="*/ 17499 w 53758"/>
              <a:gd name="connsiteY2" fmla="*/ 490213 h 1262669"/>
              <a:gd name="connsiteX3" fmla="*/ 53594 w 53758"/>
              <a:gd name="connsiteY3" fmla="*/ 24992 h 126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58" h="1262669">
                <a:moveTo>
                  <a:pt x="53594" y="24992"/>
                </a:moveTo>
                <a:cubicBezTo>
                  <a:pt x="50920" y="152660"/>
                  <a:pt x="7473" y="1178687"/>
                  <a:pt x="1457" y="1256224"/>
                </a:cubicBezTo>
                <a:cubicBezTo>
                  <a:pt x="-4559" y="1333761"/>
                  <a:pt x="9478" y="690071"/>
                  <a:pt x="17499" y="490213"/>
                </a:cubicBezTo>
                <a:cubicBezTo>
                  <a:pt x="25520" y="290355"/>
                  <a:pt x="56268" y="-102676"/>
                  <a:pt x="53594" y="24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 2101">
            <a:extLst>
              <a:ext uri="{FF2B5EF4-FFF2-40B4-BE49-F238E27FC236}">
                <a16:creationId xmlns:a16="http://schemas.microsoft.com/office/drawing/2014/main" id="{01844B8C-3F70-B42B-6F29-7EE4B52FB904}"/>
              </a:ext>
            </a:extLst>
          </p:cNvPr>
          <p:cNvSpPr/>
          <p:nvPr/>
        </p:nvSpPr>
        <p:spPr>
          <a:xfrm>
            <a:off x="4597962" y="10262892"/>
            <a:ext cx="74306" cy="1434965"/>
          </a:xfrm>
          <a:custGeom>
            <a:avLst/>
            <a:gdLst>
              <a:gd name="connsiteX0" fmla="*/ 74301 w 74306"/>
              <a:gd name="connsiteY0" fmla="*/ 4055 h 1434965"/>
              <a:gd name="connsiteX1" fmla="*/ 2112 w 74306"/>
              <a:gd name="connsiteY1" fmla="*/ 1247319 h 1434965"/>
              <a:gd name="connsiteX2" fmla="*/ 18154 w 74306"/>
              <a:gd name="connsiteY2" fmla="*/ 1391697 h 1434965"/>
              <a:gd name="connsiteX3" fmla="*/ 6122 w 74306"/>
              <a:gd name="connsiteY3" fmla="*/ 866319 h 1434965"/>
              <a:gd name="connsiteX4" fmla="*/ 74301 w 74306"/>
              <a:gd name="connsiteY4" fmla="*/ 4055 h 143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06" h="1434965">
                <a:moveTo>
                  <a:pt x="74301" y="4055"/>
                </a:moveTo>
                <a:cubicBezTo>
                  <a:pt x="73633" y="67555"/>
                  <a:pt x="11470" y="1016045"/>
                  <a:pt x="2112" y="1247319"/>
                </a:cubicBezTo>
                <a:cubicBezTo>
                  <a:pt x="-7246" y="1478593"/>
                  <a:pt x="17486" y="1455197"/>
                  <a:pt x="18154" y="1391697"/>
                </a:cubicBezTo>
                <a:cubicBezTo>
                  <a:pt x="18822" y="1328197"/>
                  <a:pt x="-5241" y="1092245"/>
                  <a:pt x="6122" y="866319"/>
                </a:cubicBezTo>
                <a:cubicBezTo>
                  <a:pt x="17485" y="640393"/>
                  <a:pt x="74969" y="-59445"/>
                  <a:pt x="74301" y="4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 2102">
            <a:extLst>
              <a:ext uri="{FF2B5EF4-FFF2-40B4-BE49-F238E27FC236}">
                <a16:creationId xmlns:a16="http://schemas.microsoft.com/office/drawing/2014/main" id="{0D8A4F32-253D-FBA3-10BA-F228C4BD9CD8}"/>
              </a:ext>
            </a:extLst>
          </p:cNvPr>
          <p:cNvSpPr/>
          <p:nvPr/>
        </p:nvSpPr>
        <p:spPr>
          <a:xfrm>
            <a:off x="4641808" y="11680683"/>
            <a:ext cx="106023" cy="67333"/>
          </a:xfrm>
          <a:custGeom>
            <a:avLst/>
            <a:gdLst>
              <a:gd name="connsiteX0" fmla="*/ 42 w 106023"/>
              <a:gd name="connsiteY0" fmla="*/ 66817 h 67333"/>
              <a:gd name="connsiteX1" fmla="*/ 101642 w 106023"/>
              <a:gd name="connsiteY1" fmla="*/ 142 h 67333"/>
              <a:gd name="connsiteX2" fmla="*/ 88942 w 106023"/>
              <a:gd name="connsiteY2" fmla="*/ 47767 h 67333"/>
              <a:gd name="connsiteX3" fmla="*/ 88942 w 106023"/>
              <a:gd name="connsiteY3" fmla="*/ 31892 h 67333"/>
              <a:gd name="connsiteX4" fmla="*/ 42 w 106023"/>
              <a:gd name="connsiteY4" fmla="*/ 66817 h 6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23" h="67333">
                <a:moveTo>
                  <a:pt x="42" y="66817"/>
                </a:moveTo>
                <a:cubicBezTo>
                  <a:pt x="2159" y="61525"/>
                  <a:pt x="86825" y="3317"/>
                  <a:pt x="101642" y="142"/>
                </a:cubicBezTo>
                <a:cubicBezTo>
                  <a:pt x="116459" y="-3033"/>
                  <a:pt x="88942" y="47767"/>
                  <a:pt x="88942" y="47767"/>
                </a:cubicBezTo>
                <a:cubicBezTo>
                  <a:pt x="86825" y="53059"/>
                  <a:pt x="101642" y="28717"/>
                  <a:pt x="88942" y="31892"/>
                </a:cubicBezTo>
                <a:cubicBezTo>
                  <a:pt x="76242" y="35067"/>
                  <a:pt x="-2075" y="72109"/>
                  <a:pt x="42" y="66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 2103">
            <a:extLst>
              <a:ext uri="{FF2B5EF4-FFF2-40B4-BE49-F238E27FC236}">
                <a16:creationId xmlns:a16="http://schemas.microsoft.com/office/drawing/2014/main" id="{C2673F8F-FA9F-02BA-884D-4237EB9A8309}"/>
              </a:ext>
            </a:extLst>
          </p:cNvPr>
          <p:cNvSpPr/>
          <p:nvPr/>
        </p:nvSpPr>
        <p:spPr>
          <a:xfrm>
            <a:off x="4705199" y="11696681"/>
            <a:ext cx="48002" cy="304932"/>
          </a:xfrm>
          <a:custGeom>
            <a:avLst/>
            <a:gdLst>
              <a:gd name="connsiteX0" fmla="*/ 47776 w 48002"/>
              <a:gd name="connsiteY0" fmla="*/ 19 h 304932"/>
              <a:gd name="connsiteX1" fmla="*/ 19201 w 48002"/>
              <a:gd name="connsiteY1" fmla="*/ 215919 h 304932"/>
              <a:gd name="connsiteX2" fmla="*/ 44601 w 48002"/>
              <a:gd name="connsiteY2" fmla="*/ 304819 h 304932"/>
              <a:gd name="connsiteX3" fmla="*/ 151 w 48002"/>
              <a:gd name="connsiteY3" fmla="*/ 228619 h 304932"/>
              <a:gd name="connsiteX4" fmla="*/ 47776 w 48002"/>
              <a:gd name="connsiteY4" fmla="*/ 19 h 30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2" h="304932">
                <a:moveTo>
                  <a:pt x="47776" y="19"/>
                </a:moveTo>
                <a:cubicBezTo>
                  <a:pt x="50951" y="-2098"/>
                  <a:pt x="19730" y="165119"/>
                  <a:pt x="19201" y="215919"/>
                </a:cubicBezTo>
                <a:cubicBezTo>
                  <a:pt x="18672" y="266719"/>
                  <a:pt x="47776" y="302702"/>
                  <a:pt x="44601" y="304819"/>
                </a:cubicBezTo>
                <a:cubicBezTo>
                  <a:pt x="41426" y="306936"/>
                  <a:pt x="3326" y="279419"/>
                  <a:pt x="151" y="228619"/>
                </a:cubicBezTo>
                <a:cubicBezTo>
                  <a:pt x="-3024" y="177819"/>
                  <a:pt x="44601" y="2136"/>
                  <a:pt x="47776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 2104">
            <a:extLst>
              <a:ext uri="{FF2B5EF4-FFF2-40B4-BE49-F238E27FC236}">
                <a16:creationId xmlns:a16="http://schemas.microsoft.com/office/drawing/2014/main" id="{003E542F-3719-F190-204C-1258175B3DD3}"/>
              </a:ext>
            </a:extLst>
          </p:cNvPr>
          <p:cNvSpPr/>
          <p:nvPr/>
        </p:nvSpPr>
        <p:spPr>
          <a:xfrm>
            <a:off x="4628026" y="11738493"/>
            <a:ext cx="55104" cy="275754"/>
          </a:xfrm>
          <a:custGeom>
            <a:avLst/>
            <a:gdLst>
              <a:gd name="connsiteX0" fmla="*/ 4299 w 55104"/>
              <a:gd name="connsiteY0" fmla="*/ 2657 h 275754"/>
              <a:gd name="connsiteX1" fmla="*/ 55099 w 55104"/>
              <a:gd name="connsiteY1" fmla="*/ 272532 h 275754"/>
              <a:gd name="connsiteX2" fmla="*/ 7474 w 55104"/>
              <a:gd name="connsiteY2" fmla="*/ 142357 h 275754"/>
              <a:gd name="connsiteX3" fmla="*/ 4299 w 55104"/>
              <a:gd name="connsiteY3" fmla="*/ 2657 h 27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04" h="275754">
                <a:moveTo>
                  <a:pt x="4299" y="2657"/>
                </a:moveTo>
                <a:cubicBezTo>
                  <a:pt x="12236" y="24353"/>
                  <a:pt x="54570" y="249249"/>
                  <a:pt x="55099" y="272532"/>
                </a:cubicBezTo>
                <a:cubicBezTo>
                  <a:pt x="55628" y="295815"/>
                  <a:pt x="14353" y="186807"/>
                  <a:pt x="7474" y="142357"/>
                </a:cubicBezTo>
                <a:cubicBezTo>
                  <a:pt x="595" y="97907"/>
                  <a:pt x="-3638" y="-19039"/>
                  <a:pt x="4299" y="2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 2105">
            <a:extLst>
              <a:ext uri="{FF2B5EF4-FFF2-40B4-BE49-F238E27FC236}">
                <a16:creationId xmlns:a16="http://schemas.microsoft.com/office/drawing/2014/main" id="{15323023-EF4D-F6A3-A9CD-07DCDE3211B4}"/>
              </a:ext>
            </a:extLst>
          </p:cNvPr>
          <p:cNvSpPr/>
          <p:nvPr/>
        </p:nvSpPr>
        <p:spPr>
          <a:xfrm>
            <a:off x="3984624" y="11607740"/>
            <a:ext cx="665260" cy="135597"/>
          </a:xfrm>
          <a:custGeom>
            <a:avLst/>
            <a:gdLst>
              <a:gd name="connsiteX0" fmla="*/ 1 w 665260"/>
              <a:gd name="connsiteY0" fmla="*/ 60 h 135597"/>
              <a:gd name="connsiteX1" fmla="*/ 203201 w 665260"/>
              <a:gd name="connsiteY1" fmla="*/ 98485 h 135597"/>
              <a:gd name="connsiteX2" fmla="*/ 136526 w 665260"/>
              <a:gd name="connsiteY2" fmla="*/ 95310 h 135597"/>
              <a:gd name="connsiteX3" fmla="*/ 422276 w 665260"/>
              <a:gd name="connsiteY3" fmla="*/ 120710 h 135597"/>
              <a:gd name="connsiteX4" fmla="*/ 663576 w 665260"/>
              <a:gd name="connsiteY4" fmla="*/ 117535 h 135597"/>
              <a:gd name="connsiteX5" fmla="*/ 298451 w 665260"/>
              <a:gd name="connsiteY5" fmla="*/ 133410 h 135597"/>
              <a:gd name="connsiteX6" fmla="*/ 250826 w 665260"/>
              <a:gd name="connsiteY6" fmla="*/ 133410 h 135597"/>
              <a:gd name="connsiteX7" fmla="*/ 200026 w 665260"/>
              <a:gd name="connsiteY7" fmla="*/ 114360 h 135597"/>
              <a:gd name="connsiteX8" fmla="*/ 1 w 665260"/>
              <a:gd name="connsiteY8" fmla="*/ 60 h 13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260" h="135597">
                <a:moveTo>
                  <a:pt x="1" y="60"/>
                </a:moveTo>
                <a:cubicBezTo>
                  <a:pt x="530" y="-2586"/>
                  <a:pt x="180447" y="82610"/>
                  <a:pt x="203201" y="98485"/>
                </a:cubicBezTo>
                <a:cubicBezTo>
                  <a:pt x="225955" y="114360"/>
                  <a:pt x="100014" y="91606"/>
                  <a:pt x="136526" y="95310"/>
                </a:cubicBezTo>
                <a:cubicBezTo>
                  <a:pt x="173038" y="99014"/>
                  <a:pt x="334434" y="117006"/>
                  <a:pt x="422276" y="120710"/>
                </a:cubicBezTo>
                <a:cubicBezTo>
                  <a:pt x="510118" y="124414"/>
                  <a:pt x="684213" y="115418"/>
                  <a:pt x="663576" y="117535"/>
                </a:cubicBezTo>
                <a:cubicBezTo>
                  <a:pt x="642939" y="119652"/>
                  <a:pt x="367243" y="130764"/>
                  <a:pt x="298451" y="133410"/>
                </a:cubicBezTo>
                <a:cubicBezTo>
                  <a:pt x="229659" y="136056"/>
                  <a:pt x="267230" y="136585"/>
                  <a:pt x="250826" y="133410"/>
                </a:cubicBezTo>
                <a:cubicBezTo>
                  <a:pt x="234422" y="130235"/>
                  <a:pt x="238126" y="138702"/>
                  <a:pt x="200026" y="114360"/>
                </a:cubicBezTo>
                <a:cubicBezTo>
                  <a:pt x="161926" y="90018"/>
                  <a:pt x="-528" y="2706"/>
                  <a:pt x="1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 2106">
            <a:extLst>
              <a:ext uri="{FF2B5EF4-FFF2-40B4-BE49-F238E27FC236}">
                <a16:creationId xmlns:a16="http://schemas.microsoft.com/office/drawing/2014/main" id="{40882339-E0D7-C999-4D21-ADB348FD854C}"/>
              </a:ext>
            </a:extLst>
          </p:cNvPr>
          <p:cNvSpPr/>
          <p:nvPr/>
        </p:nvSpPr>
        <p:spPr>
          <a:xfrm>
            <a:off x="3942993" y="11559945"/>
            <a:ext cx="37673" cy="305334"/>
          </a:xfrm>
          <a:custGeom>
            <a:avLst/>
            <a:gdLst>
              <a:gd name="connsiteX0" fmla="*/ 35282 w 37673"/>
              <a:gd name="connsiteY0" fmla="*/ 230 h 305334"/>
              <a:gd name="connsiteX1" fmla="*/ 16232 w 37673"/>
              <a:gd name="connsiteY1" fmla="*/ 181205 h 305334"/>
              <a:gd name="connsiteX2" fmla="*/ 357 w 37673"/>
              <a:gd name="connsiteY2" fmla="*/ 305030 h 305334"/>
              <a:gd name="connsiteX3" fmla="*/ 32107 w 37673"/>
              <a:gd name="connsiteY3" fmla="*/ 146280 h 305334"/>
              <a:gd name="connsiteX4" fmla="*/ 35282 w 37673"/>
              <a:gd name="connsiteY4" fmla="*/ 230 h 30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73" h="305334">
                <a:moveTo>
                  <a:pt x="35282" y="230"/>
                </a:moveTo>
                <a:cubicBezTo>
                  <a:pt x="32636" y="6051"/>
                  <a:pt x="22053" y="130405"/>
                  <a:pt x="16232" y="181205"/>
                </a:cubicBezTo>
                <a:cubicBezTo>
                  <a:pt x="10411" y="232005"/>
                  <a:pt x="-2289" y="310851"/>
                  <a:pt x="357" y="305030"/>
                </a:cubicBezTo>
                <a:cubicBezTo>
                  <a:pt x="3003" y="299209"/>
                  <a:pt x="24170" y="192317"/>
                  <a:pt x="32107" y="146280"/>
                </a:cubicBezTo>
                <a:cubicBezTo>
                  <a:pt x="40044" y="100243"/>
                  <a:pt x="37928" y="-5591"/>
                  <a:pt x="35282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 2107">
            <a:extLst>
              <a:ext uri="{FF2B5EF4-FFF2-40B4-BE49-F238E27FC236}">
                <a16:creationId xmlns:a16="http://schemas.microsoft.com/office/drawing/2014/main" id="{77DAA14C-580E-60AE-DD54-DE85FE18B387}"/>
              </a:ext>
            </a:extLst>
          </p:cNvPr>
          <p:cNvSpPr/>
          <p:nvPr/>
        </p:nvSpPr>
        <p:spPr>
          <a:xfrm>
            <a:off x="3931994" y="11858393"/>
            <a:ext cx="869372" cy="156371"/>
          </a:xfrm>
          <a:custGeom>
            <a:avLst/>
            <a:gdLst>
              <a:gd name="connsiteX0" fmla="*/ 1831 w 869372"/>
              <a:gd name="connsiteY0" fmla="*/ 232 h 156371"/>
              <a:gd name="connsiteX1" fmla="*/ 287581 w 869372"/>
              <a:gd name="connsiteY1" fmla="*/ 108182 h 156371"/>
              <a:gd name="connsiteX2" fmla="*/ 189156 w 869372"/>
              <a:gd name="connsiteY2" fmla="*/ 89132 h 156371"/>
              <a:gd name="connsiteX3" fmla="*/ 528881 w 869372"/>
              <a:gd name="connsiteY3" fmla="*/ 152632 h 156371"/>
              <a:gd name="connsiteX4" fmla="*/ 747956 w 869372"/>
              <a:gd name="connsiteY4" fmla="*/ 146282 h 156371"/>
              <a:gd name="connsiteX5" fmla="*/ 859081 w 869372"/>
              <a:gd name="connsiteY5" fmla="*/ 124057 h 156371"/>
              <a:gd name="connsiteX6" fmla="*/ 493956 w 869372"/>
              <a:gd name="connsiteY6" fmla="*/ 133582 h 156371"/>
              <a:gd name="connsiteX7" fmla="*/ 236781 w 869372"/>
              <a:gd name="connsiteY7" fmla="*/ 92307 h 156371"/>
              <a:gd name="connsiteX8" fmla="*/ 166931 w 869372"/>
              <a:gd name="connsiteY8" fmla="*/ 79607 h 156371"/>
              <a:gd name="connsiteX9" fmla="*/ 1831 w 869372"/>
              <a:gd name="connsiteY9" fmla="*/ 232 h 15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9372" h="156371">
                <a:moveTo>
                  <a:pt x="1831" y="232"/>
                </a:moveTo>
                <a:cubicBezTo>
                  <a:pt x="21939" y="4994"/>
                  <a:pt x="256360" y="93365"/>
                  <a:pt x="287581" y="108182"/>
                </a:cubicBezTo>
                <a:cubicBezTo>
                  <a:pt x="318802" y="122999"/>
                  <a:pt x="189156" y="89132"/>
                  <a:pt x="189156" y="89132"/>
                </a:cubicBezTo>
                <a:cubicBezTo>
                  <a:pt x="229373" y="96540"/>
                  <a:pt x="435748" y="143107"/>
                  <a:pt x="528881" y="152632"/>
                </a:cubicBezTo>
                <a:cubicBezTo>
                  <a:pt x="622014" y="162157"/>
                  <a:pt x="692923" y="151045"/>
                  <a:pt x="747956" y="146282"/>
                </a:cubicBezTo>
                <a:cubicBezTo>
                  <a:pt x="802989" y="141519"/>
                  <a:pt x="901414" y="126174"/>
                  <a:pt x="859081" y="124057"/>
                </a:cubicBezTo>
                <a:cubicBezTo>
                  <a:pt x="816748" y="121940"/>
                  <a:pt x="597673" y="138874"/>
                  <a:pt x="493956" y="133582"/>
                </a:cubicBezTo>
                <a:cubicBezTo>
                  <a:pt x="390239" y="128290"/>
                  <a:pt x="291285" y="101303"/>
                  <a:pt x="236781" y="92307"/>
                </a:cubicBezTo>
                <a:cubicBezTo>
                  <a:pt x="182277" y="83311"/>
                  <a:pt x="200798" y="93895"/>
                  <a:pt x="166931" y="79607"/>
                </a:cubicBezTo>
                <a:cubicBezTo>
                  <a:pt x="133064" y="65319"/>
                  <a:pt x="-18277" y="-4530"/>
                  <a:pt x="1831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 2108">
            <a:extLst>
              <a:ext uri="{FF2B5EF4-FFF2-40B4-BE49-F238E27FC236}">
                <a16:creationId xmlns:a16="http://schemas.microsoft.com/office/drawing/2014/main" id="{C41772A7-26C3-DC1E-A47B-6F5612FD2CE9}"/>
              </a:ext>
            </a:extLst>
          </p:cNvPr>
          <p:cNvSpPr/>
          <p:nvPr/>
        </p:nvSpPr>
        <p:spPr>
          <a:xfrm>
            <a:off x="4695665" y="12020091"/>
            <a:ext cx="89888" cy="397758"/>
          </a:xfrm>
          <a:custGeom>
            <a:avLst/>
            <a:gdLst>
              <a:gd name="connsiteX0" fmla="*/ 160 w 89888"/>
              <a:gd name="connsiteY0" fmla="*/ 459 h 397758"/>
              <a:gd name="connsiteX1" fmla="*/ 66835 w 89888"/>
              <a:gd name="connsiteY1" fmla="*/ 168734 h 397758"/>
              <a:gd name="connsiteX2" fmla="*/ 54135 w 89888"/>
              <a:gd name="connsiteY2" fmla="*/ 397334 h 397758"/>
              <a:gd name="connsiteX3" fmla="*/ 89060 w 89888"/>
              <a:gd name="connsiteY3" fmla="*/ 219534 h 397758"/>
              <a:gd name="connsiteX4" fmla="*/ 160 w 89888"/>
              <a:gd name="connsiteY4" fmla="*/ 459 h 3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88" h="397758">
                <a:moveTo>
                  <a:pt x="160" y="459"/>
                </a:moveTo>
                <a:cubicBezTo>
                  <a:pt x="-3544" y="-8008"/>
                  <a:pt x="57839" y="102588"/>
                  <a:pt x="66835" y="168734"/>
                </a:cubicBezTo>
                <a:cubicBezTo>
                  <a:pt x="75831" y="234880"/>
                  <a:pt x="50431" y="388867"/>
                  <a:pt x="54135" y="397334"/>
                </a:cubicBezTo>
                <a:cubicBezTo>
                  <a:pt x="57839" y="405801"/>
                  <a:pt x="95939" y="285680"/>
                  <a:pt x="89060" y="219534"/>
                </a:cubicBezTo>
                <a:cubicBezTo>
                  <a:pt x="82181" y="153388"/>
                  <a:pt x="3864" y="8926"/>
                  <a:pt x="160" y="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 2109">
            <a:extLst>
              <a:ext uri="{FF2B5EF4-FFF2-40B4-BE49-F238E27FC236}">
                <a16:creationId xmlns:a16="http://schemas.microsoft.com/office/drawing/2014/main" id="{EC7BA9A7-5E57-66AA-EBFE-69A1535AA564}"/>
              </a:ext>
            </a:extLst>
          </p:cNvPr>
          <p:cNvSpPr/>
          <p:nvPr/>
        </p:nvSpPr>
        <p:spPr>
          <a:xfrm>
            <a:off x="4666886" y="12003957"/>
            <a:ext cx="76634" cy="417212"/>
          </a:xfrm>
          <a:custGeom>
            <a:avLst/>
            <a:gdLst>
              <a:gd name="connsiteX0" fmla="*/ 364 w 76634"/>
              <a:gd name="connsiteY0" fmla="*/ 718 h 417212"/>
              <a:gd name="connsiteX1" fmla="*/ 47989 w 76634"/>
              <a:gd name="connsiteY1" fmla="*/ 200743 h 417212"/>
              <a:gd name="connsiteX2" fmla="*/ 54339 w 76634"/>
              <a:gd name="connsiteY2" fmla="*/ 321393 h 417212"/>
              <a:gd name="connsiteX3" fmla="*/ 28939 w 76634"/>
              <a:gd name="connsiteY3" fmla="*/ 416643 h 417212"/>
              <a:gd name="connsiteX4" fmla="*/ 76564 w 76634"/>
              <a:gd name="connsiteY4" fmla="*/ 276943 h 417212"/>
              <a:gd name="connsiteX5" fmla="*/ 364 w 76634"/>
              <a:gd name="connsiteY5" fmla="*/ 718 h 41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634" h="417212">
                <a:moveTo>
                  <a:pt x="364" y="718"/>
                </a:moveTo>
                <a:cubicBezTo>
                  <a:pt x="-4399" y="-11982"/>
                  <a:pt x="38993" y="147297"/>
                  <a:pt x="47989" y="200743"/>
                </a:cubicBezTo>
                <a:cubicBezTo>
                  <a:pt x="56985" y="254189"/>
                  <a:pt x="57514" y="285410"/>
                  <a:pt x="54339" y="321393"/>
                </a:cubicBezTo>
                <a:cubicBezTo>
                  <a:pt x="51164" y="357376"/>
                  <a:pt x="25235" y="424051"/>
                  <a:pt x="28939" y="416643"/>
                </a:cubicBezTo>
                <a:cubicBezTo>
                  <a:pt x="32643" y="409235"/>
                  <a:pt x="78681" y="343089"/>
                  <a:pt x="76564" y="276943"/>
                </a:cubicBezTo>
                <a:cubicBezTo>
                  <a:pt x="74447" y="210797"/>
                  <a:pt x="5127" y="13418"/>
                  <a:pt x="364" y="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 2110">
            <a:extLst>
              <a:ext uri="{FF2B5EF4-FFF2-40B4-BE49-F238E27FC236}">
                <a16:creationId xmlns:a16="http://schemas.microsoft.com/office/drawing/2014/main" id="{F46B22BB-92DA-045F-5CA3-2857886EFA3E}"/>
              </a:ext>
            </a:extLst>
          </p:cNvPr>
          <p:cNvSpPr/>
          <p:nvPr/>
        </p:nvSpPr>
        <p:spPr>
          <a:xfrm>
            <a:off x="4765659" y="12395087"/>
            <a:ext cx="22954" cy="204580"/>
          </a:xfrm>
          <a:custGeom>
            <a:avLst/>
            <a:gdLst>
              <a:gd name="connsiteX0" fmla="*/ 15891 w 22954"/>
              <a:gd name="connsiteY0" fmla="*/ 3288 h 204580"/>
              <a:gd name="connsiteX1" fmla="*/ 22241 w 22954"/>
              <a:gd name="connsiteY1" fmla="*/ 203313 h 204580"/>
              <a:gd name="connsiteX2" fmla="*/ 16 w 22954"/>
              <a:gd name="connsiteY2" fmla="*/ 85838 h 204580"/>
              <a:gd name="connsiteX3" fmla="*/ 15891 w 22954"/>
              <a:gd name="connsiteY3" fmla="*/ 3288 h 20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4" h="204580">
                <a:moveTo>
                  <a:pt x="15891" y="3288"/>
                </a:moveTo>
                <a:cubicBezTo>
                  <a:pt x="19595" y="22867"/>
                  <a:pt x="24887" y="189555"/>
                  <a:pt x="22241" y="203313"/>
                </a:cubicBezTo>
                <a:cubicBezTo>
                  <a:pt x="19595" y="217071"/>
                  <a:pt x="545" y="114942"/>
                  <a:pt x="16" y="85838"/>
                </a:cubicBezTo>
                <a:cubicBezTo>
                  <a:pt x="-513" y="56734"/>
                  <a:pt x="12187" y="-16291"/>
                  <a:pt x="15891" y="3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 2111">
            <a:extLst>
              <a:ext uri="{FF2B5EF4-FFF2-40B4-BE49-F238E27FC236}">
                <a16:creationId xmlns:a16="http://schemas.microsoft.com/office/drawing/2014/main" id="{38C7453C-8862-2491-168F-8F9D9793601D}"/>
              </a:ext>
            </a:extLst>
          </p:cNvPr>
          <p:cNvSpPr/>
          <p:nvPr/>
        </p:nvSpPr>
        <p:spPr>
          <a:xfrm>
            <a:off x="4143375" y="12417098"/>
            <a:ext cx="647804" cy="54469"/>
          </a:xfrm>
          <a:custGeom>
            <a:avLst/>
            <a:gdLst>
              <a:gd name="connsiteX0" fmla="*/ 0 w 647804"/>
              <a:gd name="connsiteY0" fmla="*/ 54302 h 54469"/>
              <a:gd name="connsiteX1" fmla="*/ 419100 w 647804"/>
              <a:gd name="connsiteY1" fmla="*/ 28902 h 54469"/>
              <a:gd name="connsiteX2" fmla="*/ 647700 w 647804"/>
              <a:gd name="connsiteY2" fmla="*/ 327 h 54469"/>
              <a:gd name="connsiteX3" fmla="*/ 393700 w 647804"/>
              <a:gd name="connsiteY3" fmla="*/ 16202 h 54469"/>
              <a:gd name="connsiteX4" fmla="*/ 0 w 647804"/>
              <a:gd name="connsiteY4" fmla="*/ 54302 h 5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804" h="54469">
                <a:moveTo>
                  <a:pt x="0" y="54302"/>
                </a:moveTo>
                <a:cubicBezTo>
                  <a:pt x="4233" y="56419"/>
                  <a:pt x="311150" y="37898"/>
                  <a:pt x="419100" y="28902"/>
                </a:cubicBezTo>
                <a:cubicBezTo>
                  <a:pt x="527050" y="19906"/>
                  <a:pt x="651933" y="2444"/>
                  <a:pt x="647700" y="327"/>
                </a:cubicBezTo>
                <a:cubicBezTo>
                  <a:pt x="643467" y="-1790"/>
                  <a:pt x="501121" y="6677"/>
                  <a:pt x="393700" y="16202"/>
                </a:cubicBezTo>
                <a:lnTo>
                  <a:pt x="0" y="5430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 2112">
            <a:extLst>
              <a:ext uri="{FF2B5EF4-FFF2-40B4-BE49-F238E27FC236}">
                <a16:creationId xmlns:a16="http://schemas.microsoft.com/office/drawing/2014/main" id="{D1D10645-91E8-4D25-A12E-9B5F03689A28}"/>
              </a:ext>
            </a:extLst>
          </p:cNvPr>
          <p:cNvSpPr/>
          <p:nvPr/>
        </p:nvSpPr>
        <p:spPr>
          <a:xfrm>
            <a:off x="4133824" y="12451727"/>
            <a:ext cx="16192" cy="159571"/>
          </a:xfrm>
          <a:custGeom>
            <a:avLst/>
            <a:gdLst>
              <a:gd name="connsiteX0" fmla="*/ 9551 w 16192"/>
              <a:gd name="connsiteY0" fmla="*/ 623 h 159571"/>
              <a:gd name="connsiteX1" fmla="*/ 15901 w 16192"/>
              <a:gd name="connsiteY1" fmla="*/ 156198 h 159571"/>
              <a:gd name="connsiteX2" fmla="*/ 26 w 16192"/>
              <a:gd name="connsiteY2" fmla="*/ 102223 h 159571"/>
              <a:gd name="connsiteX3" fmla="*/ 9551 w 16192"/>
              <a:gd name="connsiteY3" fmla="*/ 623 h 15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2" h="159571">
                <a:moveTo>
                  <a:pt x="9551" y="623"/>
                </a:moveTo>
                <a:cubicBezTo>
                  <a:pt x="12197" y="9619"/>
                  <a:pt x="17489" y="139265"/>
                  <a:pt x="15901" y="156198"/>
                </a:cubicBezTo>
                <a:cubicBezTo>
                  <a:pt x="14314" y="173131"/>
                  <a:pt x="555" y="121802"/>
                  <a:pt x="26" y="102223"/>
                </a:cubicBezTo>
                <a:cubicBezTo>
                  <a:pt x="-503" y="82644"/>
                  <a:pt x="6905" y="-8373"/>
                  <a:pt x="9551" y="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 2113">
            <a:extLst>
              <a:ext uri="{FF2B5EF4-FFF2-40B4-BE49-F238E27FC236}">
                <a16:creationId xmlns:a16="http://schemas.microsoft.com/office/drawing/2014/main" id="{22A4D8F2-208E-B38F-0DED-30059C22325C}"/>
              </a:ext>
            </a:extLst>
          </p:cNvPr>
          <p:cNvSpPr/>
          <p:nvPr/>
        </p:nvSpPr>
        <p:spPr>
          <a:xfrm>
            <a:off x="4159248" y="12598106"/>
            <a:ext cx="625486" cy="19344"/>
          </a:xfrm>
          <a:custGeom>
            <a:avLst/>
            <a:gdLst>
              <a:gd name="connsiteX0" fmla="*/ 2 w 625486"/>
              <a:gd name="connsiteY0" fmla="*/ 294 h 19344"/>
              <a:gd name="connsiteX1" fmla="*/ 434977 w 625486"/>
              <a:gd name="connsiteY1" fmla="*/ 19344 h 19344"/>
              <a:gd name="connsiteX2" fmla="*/ 625477 w 625486"/>
              <a:gd name="connsiteY2" fmla="*/ 294 h 19344"/>
              <a:gd name="connsiteX3" fmla="*/ 441327 w 625486"/>
              <a:gd name="connsiteY3" fmla="*/ 6644 h 19344"/>
              <a:gd name="connsiteX4" fmla="*/ 2 w 625486"/>
              <a:gd name="connsiteY4" fmla="*/ 294 h 1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486" h="19344">
                <a:moveTo>
                  <a:pt x="2" y="294"/>
                </a:moveTo>
                <a:cubicBezTo>
                  <a:pt x="-1056" y="2411"/>
                  <a:pt x="330731" y="19344"/>
                  <a:pt x="434977" y="19344"/>
                </a:cubicBezTo>
                <a:cubicBezTo>
                  <a:pt x="539223" y="19344"/>
                  <a:pt x="624419" y="2411"/>
                  <a:pt x="625477" y="294"/>
                </a:cubicBezTo>
                <a:cubicBezTo>
                  <a:pt x="626535" y="-1823"/>
                  <a:pt x="541869" y="8231"/>
                  <a:pt x="441327" y="6644"/>
                </a:cubicBezTo>
                <a:lnTo>
                  <a:pt x="2" y="2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 2114">
            <a:extLst>
              <a:ext uri="{FF2B5EF4-FFF2-40B4-BE49-F238E27FC236}">
                <a16:creationId xmlns:a16="http://schemas.microsoft.com/office/drawing/2014/main" id="{6F494D52-EEDE-696F-6EB1-DF9BF0358712}"/>
              </a:ext>
            </a:extLst>
          </p:cNvPr>
          <p:cNvSpPr/>
          <p:nvPr/>
        </p:nvSpPr>
        <p:spPr>
          <a:xfrm>
            <a:off x="3038249" y="12445970"/>
            <a:ext cx="1149510" cy="131479"/>
          </a:xfrm>
          <a:custGeom>
            <a:avLst/>
            <a:gdLst>
              <a:gd name="connsiteX0" fmla="*/ 226 w 1149510"/>
              <a:gd name="connsiteY0" fmla="*/ 30 h 131479"/>
              <a:gd name="connsiteX1" fmla="*/ 346301 w 1149510"/>
              <a:gd name="connsiteY1" fmla="*/ 130205 h 131479"/>
              <a:gd name="connsiteX2" fmla="*/ 908276 w 1149510"/>
              <a:gd name="connsiteY2" fmla="*/ 69880 h 131479"/>
              <a:gd name="connsiteX3" fmla="*/ 1047976 w 1149510"/>
              <a:gd name="connsiteY3" fmla="*/ 54005 h 131479"/>
              <a:gd name="connsiteX4" fmla="*/ 1140051 w 1149510"/>
              <a:gd name="connsiteY4" fmla="*/ 57180 h 131479"/>
              <a:gd name="connsiteX5" fmla="*/ 813026 w 1149510"/>
              <a:gd name="connsiteY5" fmla="*/ 60355 h 131479"/>
              <a:gd name="connsiteX6" fmla="*/ 393926 w 1149510"/>
              <a:gd name="connsiteY6" fmla="*/ 117505 h 131479"/>
              <a:gd name="connsiteX7" fmla="*/ 226 w 1149510"/>
              <a:gd name="connsiteY7" fmla="*/ 30 h 13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510" h="131479">
                <a:moveTo>
                  <a:pt x="226" y="30"/>
                </a:moveTo>
                <a:cubicBezTo>
                  <a:pt x="-7711" y="2147"/>
                  <a:pt x="194959" y="118563"/>
                  <a:pt x="346301" y="130205"/>
                </a:cubicBezTo>
                <a:cubicBezTo>
                  <a:pt x="497643" y="141847"/>
                  <a:pt x="908276" y="69880"/>
                  <a:pt x="908276" y="69880"/>
                </a:cubicBezTo>
                <a:cubicBezTo>
                  <a:pt x="1025222" y="57180"/>
                  <a:pt x="1009347" y="56122"/>
                  <a:pt x="1047976" y="54005"/>
                </a:cubicBezTo>
                <a:cubicBezTo>
                  <a:pt x="1086605" y="51888"/>
                  <a:pt x="1179209" y="56122"/>
                  <a:pt x="1140051" y="57180"/>
                </a:cubicBezTo>
                <a:cubicBezTo>
                  <a:pt x="1100893" y="58238"/>
                  <a:pt x="937380" y="50301"/>
                  <a:pt x="813026" y="60355"/>
                </a:cubicBezTo>
                <a:cubicBezTo>
                  <a:pt x="688672" y="70409"/>
                  <a:pt x="525688" y="128617"/>
                  <a:pt x="393926" y="117505"/>
                </a:cubicBezTo>
                <a:cubicBezTo>
                  <a:pt x="262164" y="106393"/>
                  <a:pt x="8163" y="-2087"/>
                  <a:pt x="226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 2115">
            <a:extLst>
              <a:ext uri="{FF2B5EF4-FFF2-40B4-BE49-F238E27FC236}">
                <a16:creationId xmlns:a16="http://schemas.microsoft.com/office/drawing/2014/main" id="{42A74E8F-AE73-9A01-590A-B9640874DC18}"/>
              </a:ext>
            </a:extLst>
          </p:cNvPr>
          <p:cNvSpPr/>
          <p:nvPr/>
        </p:nvSpPr>
        <p:spPr>
          <a:xfrm>
            <a:off x="3063382" y="12409769"/>
            <a:ext cx="1456966" cy="106462"/>
          </a:xfrm>
          <a:custGeom>
            <a:avLst/>
            <a:gdLst>
              <a:gd name="connsiteX0" fmla="*/ 3668 w 1456966"/>
              <a:gd name="connsiteY0" fmla="*/ 1306 h 106462"/>
              <a:gd name="connsiteX1" fmla="*/ 410068 w 1456966"/>
              <a:gd name="connsiteY1" fmla="*/ 106081 h 106462"/>
              <a:gd name="connsiteX2" fmla="*/ 1076818 w 1456966"/>
              <a:gd name="connsiteY2" fmla="*/ 36231 h 106462"/>
              <a:gd name="connsiteX3" fmla="*/ 1454643 w 1456966"/>
              <a:gd name="connsiteY3" fmla="*/ 26706 h 106462"/>
              <a:gd name="connsiteX4" fmla="*/ 908543 w 1456966"/>
              <a:gd name="connsiteY4" fmla="*/ 10831 h 106462"/>
              <a:gd name="connsiteX5" fmla="*/ 435468 w 1456966"/>
              <a:gd name="connsiteY5" fmla="*/ 99731 h 106462"/>
              <a:gd name="connsiteX6" fmla="*/ 222743 w 1456966"/>
              <a:gd name="connsiteY6" fmla="*/ 52106 h 106462"/>
              <a:gd name="connsiteX7" fmla="*/ 3668 w 1456966"/>
              <a:gd name="connsiteY7" fmla="*/ 1306 h 10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6966" h="106462">
                <a:moveTo>
                  <a:pt x="3668" y="1306"/>
                </a:moveTo>
                <a:cubicBezTo>
                  <a:pt x="34889" y="10302"/>
                  <a:pt x="231210" y="100260"/>
                  <a:pt x="410068" y="106081"/>
                </a:cubicBezTo>
                <a:cubicBezTo>
                  <a:pt x="588926" y="111902"/>
                  <a:pt x="902722" y="49460"/>
                  <a:pt x="1076818" y="36231"/>
                </a:cubicBezTo>
                <a:cubicBezTo>
                  <a:pt x="1250914" y="23002"/>
                  <a:pt x="1482689" y="30939"/>
                  <a:pt x="1454643" y="26706"/>
                </a:cubicBezTo>
                <a:cubicBezTo>
                  <a:pt x="1426597" y="22473"/>
                  <a:pt x="1078405" y="-1340"/>
                  <a:pt x="908543" y="10831"/>
                </a:cubicBezTo>
                <a:cubicBezTo>
                  <a:pt x="738681" y="23002"/>
                  <a:pt x="549768" y="92852"/>
                  <a:pt x="435468" y="99731"/>
                </a:cubicBezTo>
                <a:cubicBezTo>
                  <a:pt x="321168" y="106610"/>
                  <a:pt x="296826" y="72214"/>
                  <a:pt x="222743" y="52106"/>
                </a:cubicBezTo>
                <a:cubicBezTo>
                  <a:pt x="148660" y="31998"/>
                  <a:pt x="-27553" y="-7690"/>
                  <a:pt x="3668" y="1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 2116">
            <a:extLst>
              <a:ext uri="{FF2B5EF4-FFF2-40B4-BE49-F238E27FC236}">
                <a16:creationId xmlns:a16="http://schemas.microsoft.com/office/drawing/2014/main" id="{1DB4C472-8569-F6D5-7A7C-A3F9E2BA121E}"/>
              </a:ext>
            </a:extLst>
          </p:cNvPr>
          <p:cNvSpPr/>
          <p:nvPr/>
        </p:nvSpPr>
        <p:spPr>
          <a:xfrm>
            <a:off x="3898858" y="11868102"/>
            <a:ext cx="539795" cy="222348"/>
          </a:xfrm>
          <a:custGeom>
            <a:avLst/>
            <a:gdLst>
              <a:gd name="connsiteX0" fmla="*/ 42 w 539795"/>
              <a:gd name="connsiteY0" fmla="*/ 48 h 222348"/>
              <a:gd name="connsiteX1" fmla="*/ 158792 w 539795"/>
              <a:gd name="connsiteY1" fmla="*/ 155623 h 222348"/>
              <a:gd name="connsiteX2" fmla="*/ 244517 w 539795"/>
              <a:gd name="connsiteY2" fmla="*/ 184198 h 222348"/>
              <a:gd name="connsiteX3" fmla="*/ 539792 w 539795"/>
              <a:gd name="connsiteY3" fmla="*/ 152448 h 222348"/>
              <a:gd name="connsiteX4" fmla="*/ 250867 w 539795"/>
              <a:gd name="connsiteY4" fmla="*/ 222298 h 222348"/>
              <a:gd name="connsiteX5" fmla="*/ 174667 w 539795"/>
              <a:gd name="connsiteY5" fmla="*/ 139748 h 222348"/>
              <a:gd name="connsiteX6" fmla="*/ 42 w 539795"/>
              <a:gd name="connsiteY6" fmla="*/ 48 h 22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795" h="222348">
                <a:moveTo>
                  <a:pt x="42" y="48"/>
                </a:moveTo>
                <a:cubicBezTo>
                  <a:pt x="-2604" y="2694"/>
                  <a:pt x="118046" y="124931"/>
                  <a:pt x="158792" y="155623"/>
                </a:cubicBezTo>
                <a:cubicBezTo>
                  <a:pt x="199538" y="186315"/>
                  <a:pt x="181017" y="184727"/>
                  <a:pt x="244517" y="184198"/>
                </a:cubicBezTo>
                <a:cubicBezTo>
                  <a:pt x="308017" y="183669"/>
                  <a:pt x="538734" y="146098"/>
                  <a:pt x="539792" y="152448"/>
                </a:cubicBezTo>
                <a:cubicBezTo>
                  <a:pt x="540850" y="158798"/>
                  <a:pt x="311721" y="224415"/>
                  <a:pt x="250867" y="222298"/>
                </a:cubicBezTo>
                <a:cubicBezTo>
                  <a:pt x="190013" y="220181"/>
                  <a:pt x="215413" y="176790"/>
                  <a:pt x="174667" y="139748"/>
                </a:cubicBezTo>
                <a:cubicBezTo>
                  <a:pt x="133921" y="102706"/>
                  <a:pt x="2688" y="-2598"/>
                  <a:pt x="42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 2117">
            <a:extLst>
              <a:ext uri="{FF2B5EF4-FFF2-40B4-BE49-F238E27FC236}">
                <a16:creationId xmlns:a16="http://schemas.microsoft.com/office/drawing/2014/main" id="{30716E17-A333-CDB9-BB6C-4AE44F35965C}"/>
              </a:ext>
            </a:extLst>
          </p:cNvPr>
          <p:cNvSpPr/>
          <p:nvPr/>
        </p:nvSpPr>
        <p:spPr>
          <a:xfrm>
            <a:off x="3181345" y="11877329"/>
            <a:ext cx="730547" cy="311557"/>
          </a:xfrm>
          <a:custGeom>
            <a:avLst/>
            <a:gdLst>
              <a:gd name="connsiteX0" fmla="*/ 730255 w 730547"/>
              <a:gd name="connsiteY0" fmla="*/ 346 h 311557"/>
              <a:gd name="connsiteX1" fmla="*/ 457205 w 730547"/>
              <a:gd name="connsiteY1" fmla="*/ 225771 h 311557"/>
              <a:gd name="connsiteX2" fmla="*/ 390530 w 730547"/>
              <a:gd name="connsiteY2" fmla="*/ 273396 h 311557"/>
              <a:gd name="connsiteX3" fmla="*/ 355605 w 730547"/>
              <a:gd name="connsiteY3" fmla="*/ 289271 h 311557"/>
              <a:gd name="connsiteX4" fmla="*/ 219080 w 730547"/>
              <a:gd name="connsiteY4" fmla="*/ 279746 h 311557"/>
              <a:gd name="connsiteX5" fmla="*/ 5 w 730547"/>
              <a:gd name="connsiteY5" fmla="*/ 311496 h 311557"/>
              <a:gd name="connsiteX6" fmla="*/ 212730 w 730547"/>
              <a:gd name="connsiteY6" fmla="*/ 270221 h 311557"/>
              <a:gd name="connsiteX7" fmla="*/ 400055 w 730547"/>
              <a:gd name="connsiteY7" fmla="*/ 282921 h 311557"/>
              <a:gd name="connsiteX8" fmla="*/ 730255 w 730547"/>
              <a:gd name="connsiteY8" fmla="*/ 346 h 3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547" h="311557">
                <a:moveTo>
                  <a:pt x="730255" y="346"/>
                </a:moveTo>
                <a:cubicBezTo>
                  <a:pt x="739780" y="-9179"/>
                  <a:pt x="513826" y="180263"/>
                  <a:pt x="457205" y="225771"/>
                </a:cubicBezTo>
                <a:cubicBezTo>
                  <a:pt x="400584" y="271279"/>
                  <a:pt x="407463" y="262813"/>
                  <a:pt x="390530" y="273396"/>
                </a:cubicBezTo>
                <a:cubicBezTo>
                  <a:pt x="373597" y="283979"/>
                  <a:pt x="384180" y="288213"/>
                  <a:pt x="355605" y="289271"/>
                </a:cubicBezTo>
                <a:cubicBezTo>
                  <a:pt x="327030" y="290329"/>
                  <a:pt x="278347" y="276042"/>
                  <a:pt x="219080" y="279746"/>
                </a:cubicBezTo>
                <a:cubicBezTo>
                  <a:pt x="159813" y="283450"/>
                  <a:pt x="1063" y="313084"/>
                  <a:pt x="5" y="311496"/>
                </a:cubicBezTo>
                <a:cubicBezTo>
                  <a:pt x="-1053" y="309908"/>
                  <a:pt x="146055" y="274984"/>
                  <a:pt x="212730" y="270221"/>
                </a:cubicBezTo>
                <a:cubicBezTo>
                  <a:pt x="279405" y="265459"/>
                  <a:pt x="316447" y="324725"/>
                  <a:pt x="400055" y="282921"/>
                </a:cubicBezTo>
                <a:cubicBezTo>
                  <a:pt x="483663" y="241117"/>
                  <a:pt x="720730" y="9871"/>
                  <a:pt x="730255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 2118">
            <a:extLst>
              <a:ext uri="{FF2B5EF4-FFF2-40B4-BE49-F238E27FC236}">
                <a16:creationId xmlns:a16="http://schemas.microsoft.com/office/drawing/2014/main" id="{8C346FC1-C396-8A4E-D303-583580E6C526}"/>
              </a:ext>
            </a:extLst>
          </p:cNvPr>
          <p:cNvSpPr/>
          <p:nvPr/>
        </p:nvSpPr>
        <p:spPr>
          <a:xfrm>
            <a:off x="3038366" y="12175582"/>
            <a:ext cx="152660" cy="245121"/>
          </a:xfrm>
          <a:custGeom>
            <a:avLst/>
            <a:gdLst>
              <a:gd name="connsiteX0" fmla="*/ 152509 w 152660"/>
              <a:gd name="connsiteY0" fmla="*/ 543 h 245121"/>
              <a:gd name="connsiteX1" fmla="*/ 28684 w 152660"/>
              <a:gd name="connsiteY1" fmla="*/ 124368 h 245121"/>
              <a:gd name="connsiteX2" fmla="*/ 35034 w 152660"/>
              <a:gd name="connsiteY2" fmla="*/ 165643 h 245121"/>
              <a:gd name="connsiteX3" fmla="*/ 142984 w 152660"/>
              <a:gd name="connsiteY3" fmla="*/ 245018 h 245121"/>
              <a:gd name="connsiteX4" fmla="*/ 109 w 152660"/>
              <a:gd name="connsiteY4" fmla="*/ 178343 h 245121"/>
              <a:gd name="connsiteX5" fmla="*/ 152509 w 152660"/>
              <a:gd name="connsiteY5" fmla="*/ 543 h 24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660" h="245121">
                <a:moveTo>
                  <a:pt x="152509" y="543"/>
                </a:moveTo>
                <a:cubicBezTo>
                  <a:pt x="157271" y="-8453"/>
                  <a:pt x="48263" y="96851"/>
                  <a:pt x="28684" y="124368"/>
                </a:cubicBezTo>
                <a:cubicBezTo>
                  <a:pt x="9105" y="151885"/>
                  <a:pt x="15984" y="145535"/>
                  <a:pt x="35034" y="165643"/>
                </a:cubicBezTo>
                <a:cubicBezTo>
                  <a:pt x="54084" y="185751"/>
                  <a:pt x="148805" y="242901"/>
                  <a:pt x="142984" y="245018"/>
                </a:cubicBezTo>
                <a:cubicBezTo>
                  <a:pt x="137163" y="247135"/>
                  <a:pt x="4871" y="216443"/>
                  <a:pt x="109" y="178343"/>
                </a:cubicBezTo>
                <a:cubicBezTo>
                  <a:pt x="-4654" y="140243"/>
                  <a:pt x="147747" y="9539"/>
                  <a:pt x="152509" y="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 2119">
            <a:extLst>
              <a:ext uri="{FF2B5EF4-FFF2-40B4-BE49-F238E27FC236}">
                <a16:creationId xmlns:a16="http://schemas.microsoft.com/office/drawing/2014/main" id="{376CB56E-3FC9-8155-1313-632D9CD6FB52}"/>
              </a:ext>
            </a:extLst>
          </p:cNvPr>
          <p:cNvSpPr/>
          <p:nvPr/>
        </p:nvSpPr>
        <p:spPr>
          <a:xfrm>
            <a:off x="3295995" y="12176081"/>
            <a:ext cx="183997" cy="241360"/>
          </a:xfrm>
          <a:custGeom>
            <a:avLst/>
            <a:gdLst>
              <a:gd name="connsiteX0" fmla="*/ 183805 w 183997"/>
              <a:gd name="connsiteY0" fmla="*/ 44 h 241360"/>
              <a:gd name="connsiteX1" fmla="*/ 53630 w 183997"/>
              <a:gd name="connsiteY1" fmla="*/ 79419 h 241360"/>
              <a:gd name="connsiteX2" fmla="*/ 2830 w 183997"/>
              <a:gd name="connsiteY2" fmla="*/ 241344 h 241360"/>
              <a:gd name="connsiteX3" fmla="*/ 21880 w 183997"/>
              <a:gd name="connsiteY3" fmla="*/ 88944 h 241360"/>
              <a:gd name="connsiteX4" fmla="*/ 183805 w 183997"/>
              <a:gd name="connsiteY4" fmla="*/ 44 h 24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97" h="241360">
                <a:moveTo>
                  <a:pt x="183805" y="44"/>
                </a:moveTo>
                <a:cubicBezTo>
                  <a:pt x="189097" y="-1543"/>
                  <a:pt x="83792" y="39202"/>
                  <a:pt x="53630" y="79419"/>
                </a:cubicBezTo>
                <a:cubicBezTo>
                  <a:pt x="23468" y="119636"/>
                  <a:pt x="8122" y="239757"/>
                  <a:pt x="2830" y="241344"/>
                </a:cubicBezTo>
                <a:cubicBezTo>
                  <a:pt x="-2462" y="242931"/>
                  <a:pt x="-2462" y="128632"/>
                  <a:pt x="21880" y="88944"/>
                </a:cubicBezTo>
                <a:cubicBezTo>
                  <a:pt x="46222" y="49257"/>
                  <a:pt x="178513" y="1631"/>
                  <a:pt x="18380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 2120">
            <a:extLst>
              <a:ext uri="{FF2B5EF4-FFF2-40B4-BE49-F238E27FC236}">
                <a16:creationId xmlns:a16="http://schemas.microsoft.com/office/drawing/2014/main" id="{506920D9-BFF6-283C-A116-55D9EFFED8CB}"/>
              </a:ext>
            </a:extLst>
          </p:cNvPr>
          <p:cNvSpPr/>
          <p:nvPr/>
        </p:nvSpPr>
        <p:spPr>
          <a:xfrm>
            <a:off x="3261679" y="12112580"/>
            <a:ext cx="1358382" cy="332729"/>
          </a:xfrm>
          <a:custGeom>
            <a:avLst/>
            <a:gdLst>
              <a:gd name="connsiteX0" fmla="*/ 1281746 w 1358382"/>
              <a:gd name="connsiteY0" fmla="*/ 45 h 332729"/>
              <a:gd name="connsiteX1" fmla="*/ 1259521 w 1358382"/>
              <a:gd name="connsiteY1" fmla="*/ 98470 h 332729"/>
              <a:gd name="connsiteX2" fmla="*/ 922971 w 1358382"/>
              <a:gd name="connsiteY2" fmla="*/ 165145 h 332729"/>
              <a:gd name="connsiteX3" fmla="*/ 475296 w 1358382"/>
              <a:gd name="connsiteY3" fmla="*/ 266745 h 332729"/>
              <a:gd name="connsiteX4" fmla="*/ 180021 w 1358382"/>
              <a:gd name="connsiteY4" fmla="*/ 330245 h 332729"/>
              <a:gd name="connsiteX5" fmla="*/ 40321 w 1358382"/>
              <a:gd name="connsiteY5" fmla="*/ 308020 h 332729"/>
              <a:gd name="connsiteX6" fmla="*/ 916621 w 1358382"/>
              <a:gd name="connsiteY6" fmla="*/ 200070 h 332729"/>
              <a:gd name="connsiteX7" fmla="*/ 1351596 w 1358382"/>
              <a:gd name="connsiteY7" fmla="*/ 177845 h 332729"/>
              <a:gd name="connsiteX8" fmla="*/ 1189671 w 1358382"/>
              <a:gd name="connsiteY8" fmla="*/ 165145 h 332729"/>
              <a:gd name="connsiteX9" fmla="*/ 1294446 w 1358382"/>
              <a:gd name="connsiteY9" fmla="*/ 111170 h 332729"/>
              <a:gd name="connsiteX10" fmla="*/ 1281746 w 1358382"/>
              <a:gd name="connsiteY10" fmla="*/ 45 h 33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8382" h="332729">
                <a:moveTo>
                  <a:pt x="1281746" y="45"/>
                </a:moveTo>
                <a:cubicBezTo>
                  <a:pt x="1275925" y="-2072"/>
                  <a:pt x="1319317" y="70953"/>
                  <a:pt x="1259521" y="98470"/>
                </a:cubicBezTo>
                <a:cubicBezTo>
                  <a:pt x="1199725" y="125987"/>
                  <a:pt x="1053675" y="137099"/>
                  <a:pt x="922971" y="165145"/>
                </a:cubicBezTo>
                <a:cubicBezTo>
                  <a:pt x="792267" y="193191"/>
                  <a:pt x="475296" y="266745"/>
                  <a:pt x="475296" y="266745"/>
                </a:cubicBezTo>
                <a:cubicBezTo>
                  <a:pt x="351471" y="294262"/>
                  <a:pt x="252517" y="323366"/>
                  <a:pt x="180021" y="330245"/>
                </a:cubicBezTo>
                <a:cubicBezTo>
                  <a:pt x="107525" y="337124"/>
                  <a:pt x="-82446" y="329716"/>
                  <a:pt x="40321" y="308020"/>
                </a:cubicBezTo>
                <a:cubicBezTo>
                  <a:pt x="163088" y="286324"/>
                  <a:pt x="698075" y="221766"/>
                  <a:pt x="916621" y="200070"/>
                </a:cubicBezTo>
                <a:cubicBezTo>
                  <a:pt x="1135167" y="178374"/>
                  <a:pt x="1306088" y="183666"/>
                  <a:pt x="1351596" y="177845"/>
                </a:cubicBezTo>
                <a:cubicBezTo>
                  <a:pt x="1397104" y="172024"/>
                  <a:pt x="1199196" y="176258"/>
                  <a:pt x="1189671" y="165145"/>
                </a:cubicBezTo>
                <a:cubicBezTo>
                  <a:pt x="1180146" y="154033"/>
                  <a:pt x="1275396" y="133395"/>
                  <a:pt x="1294446" y="111170"/>
                </a:cubicBezTo>
                <a:cubicBezTo>
                  <a:pt x="1313496" y="88945"/>
                  <a:pt x="1287567" y="2162"/>
                  <a:pt x="128174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 2121">
            <a:extLst>
              <a:ext uri="{FF2B5EF4-FFF2-40B4-BE49-F238E27FC236}">
                <a16:creationId xmlns:a16="http://schemas.microsoft.com/office/drawing/2014/main" id="{92826113-ED1C-632A-2AFE-B46A2B68DF75}"/>
              </a:ext>
            </a:extLst>
          </p:cNvPr>
          <p:cNvSpPr/>
          <p:nvPr/>
        </p:nvSpPr>
        <p:spPr>
          <a:xfrm>
            <a:off x="3098647" y="12255489"/>
            <a:ext cx="209858" cy="38178"/>
          </a:xfrm>
          <a:custGeom>
            <a:avLst/>
            <a:gdLst>
              <a:gd name="connsiteX0" fmla="*/ 153 w 209858"/>
              <a:gd name="connsiteY0" fmla="*/ 38111 h 38178"/>
              <a:gd name="connsiteX1" fmla="*/ 95403 w 209858"/>
              <a:gd name="connsiteY1" fmla="*/ 9536 h 38178"/>
              <a:gd name="connsiteX2" fmla="*/ 209703 w 209858"/>
              <a:gd name="connsiteY2" fmla="*/ 19061 h 38178"/>
              <a:gd name="connsiteX3" fmla="*/ 117628 w 209858"/>
              <a:gd name="connsiteY3" fmla="*/ 11 h 38178"/>
              <a:gd name="connsiteX4" fmla="*/ 153 w 209858"/>
              <a:gd name="connsiteY4" fmla="*/ 38111 h 3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58" h="38178">
                <a:moveTo>
                  <a:pt x="153" y="38111"/>
                </a:moveTo>
                <a:cubicBezTo>
                  <a:pt x="-3551" y="39698"/>
                  <a:pt x="60478" y="12711"/>
                  <a:pt x="95403" y="9536"/>
                </a:cubicBezTo>
                <a:cubicBezTo>
                  <a:pt x="130328" y="6361"/>
                  <a:pt x="205999" y="20648"/>
                  <a:pt x="209703" y="19061"/>
                </a:cubicBezTo>
                <a:cubicBezTo>
                  <a:pt x="213407" y="17474"/>
                  <a:pt x="149907" y="-518"/>
                  <a:pt x="117628" y="11"/>
                </a:cubicBezTo>
                <a:cubicBezTo>
                  <a:pt x="85349" y="540"/>
                  <a:pt x="3857" y="36524"/>
                  <a:pt x="153" y="38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 2122">
            <a:extLst>
              <a:ext uri="{FF2B5EF4-FFF2-40B4-BE49-F238E27FC236}">
                <a16:creationId xmlns:a16="http://schemas.microsoft.com/office/drawing/2014/main" id="{B4361956-B4D2-C3A9-F536-39C67B11A166}"/>
              </a:ext>
            </a:extLst>
          </p:cNvPr>
          <p:cNvSpPr/>
          <p:nvPr/>
        </p:nvSpPr>
        <p:spPr>
          <a:xfrm>
            <a:off x="3377251" y="12153750"/>
            <a:ext cx="303188" cy="131236"/>
          </a:xfrm>
          <a:custGeom>
            <a:avLst/>
            <a:gdLst>
              <a:gd name="connsiteX0" fmla="*/ 299399 w 303188"/>
              <a:gd name="connsiteY0" fmla="*/ 150 h 131236"/>
              <a:gd name="connsiteX1" fmla="*/ 166049 w 303188"/>
              <a:gd name="connsiteY1" fmla="*/ 104925 h 131236"/>
              <a:gd name="connsiteX2" fmla="*/ 949 w 303188"/>
              <a:gd name="connsiteY2" fmla="*/ 130325 h 131236"/>
              <a:gd name="connsiteX3" fmla="*/ 245424 w 303188"/>
              <a:gd name="connsiteY3" fmla="*/ 82700 h 131236"/>
              <a:gd name="connsiteX4" fmla="*/ 299399 w 303188"/>
              <a:gd name="connsiteY4" fmla="*/ 150 h 13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88" h="131236">
                <a:moveTo>
                  <a:pt x="299399" y="150"/>
                </a:moveTo>
                <a:cubicBezTo>
                  <a:pt x="286170" y="3854"/>
                  <a:pt x="215791" y="83229"/>
                  <a:pt x="166049" y="104925"/>
                </a:cubicBezTo>
                <a:cubicBezTo>
                  <a:pt x="116307" y="126621"/>
                  <a:pt x="-12280" y="134029"/>
                  <a:pt x="949" y="130325"/>
                </a:cubicBezTo>
                <a:cubicBezTo>
                  <a:pt x="14178" y="126621"/>
                  <a:pt x="200445" y="103337"/>
                  <a:pt x="245424" y="82700"/>
                </a:cubicBezTo>
                <a:cubicBezTo>
                  <a:pt x="290403" y="62063"/>
                  <a:pt x="312628" y="-3554"/>
                  <a:pt x="299399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 2123">
            <a:extLst>
              <a:ext uri="{FF2B5EF4-FFF2-40B4-BE49-F238E27FC236}">
                <a16:creationId xmlns:a16="http://schemas.microsoft.com/office/drawing/2014/main" id="{7CA7BB2E-EEFA-7C99-F402-A81A94A7F57F}"/>
              </a:ext>
            </a:extLst>
          </p:cNvPr>
          <p:cNvSpPr/>
          <p:nvPr/>
        </p:nvSpPr>
        <p:spPr>
          <a:xfrm>
            <a:off x="3813175" y="12541250"/>
            <a:ext cx="337901" cy="6419"/>
          </a:xfrm>
          <a:custGeom>
            <a:avLst/>
            <a:gdLst>
              <a:gd name="connsiteX0" fmla="*/ 0 w 337901"/>
              <a:gd name="connsiteY0" fmla="*/ 3175 h 6419"/>
              <a:gd name="connsiteX1" fmla="*/ 330200 w 337901"/>
              <a:gd name="connsiteY1" fmla="*/ 6350 h 6419"/>
              <a:gd name="connsiteX2" fmla="*/ 215900 w 337901"/>
              <a:gd name="connsiteY2" fmla="*/ 0 h 6419"/>
              <a:gd name="connsiteX3" fmla="*/ 0 w 337901"/>
              <a:gd name="connsiteY3" fmla="*/ 3175 h 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901" h="6419">
                <a:moveTo>
                  <a:pt x="0" y="3175"/>
                </a:moveTo>
                <a:cubicBezTo>
                  <a:pt x="19050" y="4233"/>
                  <a:pt x="294217" y="6879"/>
                  <a:pt x="330200" y="6350"/>
                </a:cubicBezTo>
                <a:cubicBezTo>
                  <a:pt x="366183" y="5821"/>
                  <a:pt x="267229" y="1058"/>
                  <a:pt x="215900" y="0"/>
                </a:cubicBezTo>
                <a:lnTo>
                  <a:pt x="0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 2124">
            <a:extLst>
              <a:ext uri="{FF2B5EF4-FFF2-40B4-BE49-F238E27FC236}">
                <a16:creationId xmlns:a16="http://schemas.microsoft.com/office/drawing/2014/main" id="{352338AA-37B8-8FD7-A925-634D52CD5A1E}"/>
              </a:ext>
            </a:extLst>
          </p:cNvPr>
          <p:cNvSpPr/>
          <p:nvPr/>
        </p:nvSpPr>
        <p:spPr>
          <a:xfrm>
            <a:off x="3590766" y="11845674"/>
            <a:ext cx="343744" cy="217683"/>
          </a:xfrm>
          <a:custGeom>
            <a:avLst/>
            <a:gdLst>
              <a:gd name="connsiteX0" fmla="*/ 343059 w 343744"/>
              <a:gd name="connsiteY0" fmla="*/ 251 h 217683"/>
              <a:gd name="connsiteX1" fmla="*/ 146209 w 343744"/>
              <a:gd name="connsiteY1" fmla="*/ 16126 h 217683"/>
              <a:gd name="connsiteX2" fmla="*/ 12859 w 343744"/>
              <a:gd name="connsiteY2" fmla="*/ 117726 h 217683"/>
              <a:gd name="connsiteX3" fmla="*/ 16034 w 343744"/>
              <a:gd name="connsiteY3" fmla="*/ 203451 h 217683"/>
              <a:gd name="connsiteX4" fmla="*/ 108109 w 343744"/>
              <a:gd name="connsiteY4" fmla="*/ 216151 h 217683"/>
              <a:gd name="connsiteX5" fmla="*/ 16034 w 343744"/>
              <a:gd name="connsiteY5" fmla="*/ 187576 h 217683"/>
              <a:gd name="connsiteX6" fmla="*/ 66834 w 343744"/>
              <a:gd name="connsiteY6" fmla="*/ 70101 h 217683"/>
              <a:gd name="connsiteX7" fmla="*/ 206534 w 343744"/>
              <a:gd name="connsiteY7" fmla="*/ 9776 h 217683"/>
              <a:gd name="connsiteX8" fmla="*/ 343059 w 343744"/>
              <a:gd name="connsiteY8" fmla="*/ 251 h 21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744" h="217683">
                <a:moveTo>
                  <a:pt x="343059" y="251"/>
                </a:moveTo>
                <a:cubicBezTo>
                  <a:pt x="333005" y="1309"/>
                  <a:pt x="201242" y="-3453"/>
                  <a:pt x="146209" y="16126"/>
                </a:cubicBezTo>
                <a:cubicBezTo>
                  <a:pt x="91176" y="35705"/>
                  <a:pt x="34555" y="86505"/>
                  <a:pt x="12859" y="117726"/>
                </a:cubicBezTo>
                <a:cubicBezTo>
                  <a:pt x="-8837" y="148947"/>
                  <a:pt x="159" y="187047"/>
                  <a:pt x="16034" y="203451"/>
                </a:cubicBezTo>
                <a:cubicBezTo>
                  <a:pt x="31909" y="219855"/>
                  <a:pt x="108109" y="218797"/>
                  <a:pt x="108109" y="216151"/>
                </a:cubicBezTo>
                <a:cubicBezTo>
                  <a:pt x="108109" y="213505"/>
                  <a:pt x="22913" y="211918"/>
                  <a:pt x="16034" y="187576"/>
                </a:cubicBezTo>
                <a:cubicBezTo>
                  <a:pt x="9155" y="163234"/>
                  <a:pt x="35084" y="99734"/>
                  <a:pt x="66834" y="70101"/>
                </a:cubicBezTo>
                <a:cubicBezTo>
                  <a:pt x="98584" y="40468"/>
                  <a:pt x="163142" y="18243"/>
                  <a:pt x="206534" y="9776"/>
                </a:cubicBezTo>
                <a:cubicBezTo>
                  <a:pt x="249926" y="1309"/>
                  <a:pt x="353113" y="-807"/>
                  <a:pt x="343059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 2125">
            <a:extLst>
              <a:ext uri="{FF2B5EF4-FFF2-40B4-BE49-F238E27FC236}">
                <a16:creationId xmlns:a16="http://schemas.microsoft.com/office/drawing/2014/main" id="{754BCE05-A722-BC98-3F43-DE8CEBD68223}"/>
              </a:ext>
            </a:extLst>
          </p:cNvPr>
          <p:cNvSpPr/>
          <p:nvPr/>
        </p:nvSpPr>
        <p:spPr>
          <a:xfrm>
            <a:off x="3495419" y="11850402"/>
            <a:ext cx="359808" cy="240330"/>
          </a:xfrm>
          <a:custGeom>
            <a:avLst/>
            <a:gdLst>
              <a:gd name="connsiteX0" fmla="*/ 359031 w 359808"/>
              <a:gd name="connsiteY0" fmla="*/ 1873 h 240330"/>
              <a:gd name="connsiteX1" fmla="*/ 232031 w 359808"/>
              <a:gd name="connsiteY1" fmla="*/ 135223 h 240330"/>
              <a:gd name="connsiteX2" fmla="*/ 165356 w 359808"/>
              <a:gd name="connsiteY2" fmla="*/ 179673 h 240330"/>
              <a:gd name="connsiteX3" fmla="*/ 256 w 359808"/>
              <a:gd name="connsiteY3" fmla="*/ 239998 h 240330"/>
              <a:gd name="connsiteX4" fmla="*/ 206631 w 359808"/>
              <a:gd name="connsiteY4" fmla="*/ 151098 h 240330"/>
              <a:gd name="connsiteX5" fmla="*/ 282831 w 359808"/>
              <a:gd name="connsiteY5" fmla="*/ 62198 h 240330"/>
              <a:gd name="connsiteX6" fmla="*/ 359031 w 359808"/>
              <a:gd name="connsiteY6" fmla="*/ 1873 h 2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808" h="240330">
                <a:moveTo>
                  <a:pt x="359031" y="1873"/>
                </a:moveTo>
                <a:cubicBezTo>
                  <a:pt x="350564" y="14044"/>
                  <a:pt x="264310" y="105590"/>
                  <a:pt x="232031" y="135223"/>
                </a:cubicBezTo>
                <a:cubicBezTo>
                  <a:pt x="199752" y="164856"/>
                  <a:pt x="203985" y="162211"/>
                  <a:pt x="165356" y="179673"/>
                </a:cubicBezTo>
                <a:cubicBezTo>
                  <a:pt x="126727" y="197135"/>
                  <a:pt x="-6623" y="244760"/>
                  <a:pt x="256" y="239998"/>
                </a:cubicBezTo>
                <a:cubicBezTo>
                  <a:pt x="7135" y="235236"/>
                  <a:pt x="159535" y="180731"/>
                  <a:pt x="206631" y="151098"/>
                </a:cubicBezTo>
                <a:cubicBezTo>
                  <a:pt x="253727" y="121465"/>
                  <a:pt x="261135" y="84423"/>
                  <a:pt x="282831" y="62198"/>
                </a:cubicBezTo>
                <a:cubicBezTo>
                  <a:pt x="304527" y="39973"/>
                  <a:pt x="367498" y="-10298"/>
                  <a:pt x="359031" y="1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 2126">
            <a:extLst>
              <a:ext uri="{FF2B5EF4-FFF2-40B4-BE49-F238E27FC236}">
                <a16:creationId xmlns:a16="http://schemas.microsoft.com/office/drawing/2014/main" id="{5D05FF5F-0F1A-2996-D9C0-A6C898E8F5C1}"/>
              </a:ext>
            </a:extLst>
          </p:cNvPr>
          <p:cNvSpPr/>
          <p:nvPr/>
        </p:nvSpPr>
        <p:spPr>
          <a:xfrm>
            <a:off x="5990700" y="6586362"/>
            <a:ext cx="46722" cy="1146744"/>
          </a:xfrm>
          <a:custGeom>
            <a:avLst/>
            <a:gdLst>
              <a:gd name="connsiteX0" fmla="*/ 46361 w 46722"/>
              <a:gd name="connsiteY0" fmla="*/ 16515 h 1146744"/>
              <a:gd name="connsiteX1" fmla="*/ 21101 w 46722"/>
              <a:gd name="connsiteY1" fmla="*/ 1138045 h 1146744"/>
              <a:gd name="connsiteX2" fmla="*/ 893 w 46722"/>
              <a:gd name="connsiteY2" fmla="*/ 511605 h 1146744"/>
              <a:gd name="connsiteX3" fmla="*/ 46361 w 46722"/>
              <a:gd name="connsiteY3" fmla="*/ 16515 h 114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22" h="1146744">
                <a:moveTo>
                  <a:pt x="46361" y="16515"/>
                </a:moveTo>
                <a:cubicBezTo>
                  <a:pt x="49729" y="120922"/>
                  <a:pt x="28679" y="1055530"/>
                  <a:pt x="21101" y="1138045"/>
                </a:cubicBezTo>
                <a:cubicBezTo>
                  <a:pt x="13523" y="1220560"/>
                  <a:pt x="-4159" y="693475"/>
                  <a:pt x="893" y="511605"/>
                </a:cubicBezTo>
                <a:cubicBezTo>
                  <a:pt x="5945" y="329735"/>
                  <a:pt x="42993" y="-87892"/>
                  <a:pt x="46361" y="16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 2127">
            <a:extLst>
              <a:ext uri="{FF2B5EF4-FFF2-40B4-BE49-F238E27FC236}">
                <a16:creationId xmlns:a16="http://schemas.microsoft.com/office/drawing/2014/main" id="{885B85CD-97EB-1A4C-8065-0A05A2639B63}"/>
              </a:ext>
            </a:extLst>
          </p:cNvPr>
          <p:cNvSpPr/>
          <p:nvPr/>
        </p:nvSpPr>
        <p:spPr>
          <a:xfrm>
            <a:off x="4902483" y="7722994"/>
            <a:ext cx="504355" cy="1630362"/>
          </a:xfrm>
          <a:custGeom>
            <a:avLst/>
            <a:gdLst>
              <a:gd name="connsiteX0" fmla="*/ 7997 w 504355"/>
              <a:gd name="connsiteY0" fmla="*/ 36776 h 1630362"/>
              <a:gd name="connsiteX1" fmla="*/ 498034 w 504355"/>
              <a:gd name="connsiteY1" fmla="*/ 1618031 h 1630362"/>
              <a:gd name="connsiteX2" fmla="*/ 280801 w 504355"/>
              <a:gd name="connsiteY2" fmla="*/ 759203 h 1630362"/>
              <a:gd name="connsiteX3" fmla="*/ 199970 w 504355"/>
              <a:gd name="connsiteY3" fmla="*/ 521762 h 1630362"/>
              <a:gd name="connsiteX4" fmla="*/ 7997 w 504355"/>
              <a:gd name="connsiteY4" fmla="*/ 36776 h 163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355" h="1630362">
                <a:moveTo>
                  <a:pt x="7997" y="36776"/>
                </a:moveTo>
                <a:cubicBezTo>
                  <a:pt x="57674" y="219488"/>
                  <a:pt x="452567" y="1497627"/>
                  <a:pt x="498034" y="1618031"/>
                </a:cubicBezTo>
                <a:cubicBezTo>
                  <a:pt x="543501" y="1738436"/>
                  <a:pt x="330478" y="941915"/>
                  <a:pt x="280801" y="759203"/>
                </a:cubicBezTo>
                <a:cubicBezTo>
                  <a:pt x="231124" y="576492"/>
                  <a:pt x="245437" y="637957"/>
                  <a:pt x="199970" y="521762"/>
                </a:cubicBezTo>
                <a:cubicBezTo>
                  <a:pt x="154503" y="405567"/>
                  <a:pt x="-41680" y="-145936"/>
                  <a:pt x="7997" y="36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 2128">
            <a:extLst>
              <a:ext uri="{FF2B5EF4-FFF2-40B4-BE49-F238E27FC236}">
                <a16:creationId xmlns:a16="http://schemas.microsoft.com/office/drawing/2014/main" id="{51628088-6216-BE6B-4B9F-E50FF1ED3255}"/>
              </a:ext>
            </a:extLst>
          </p:cNvPr>
          <p:cNvSpPr/>
          <p:nvPr/>
        </p:nvSpPr>
        <p:spPr>
          <a:xfrm>
            <a:off x="6103635" y="7948096"/>
            <a:ext cx="207727" cy="1668039"/>
          </a:xfrm>
          <a:custGeom>
            <a:avLst/>
            <a:gdLst>
              <a:gd name="connsiteX0" fmla="*/ 4153 w 207727"/>
              <a:gd name="connsiteY0" fmla="*/ 39011 h 1668039"/>
              <a:gd name="connsiteX1" fmla="*/ 206230 w 207727"/>
              <a:gd name="connsiteY1" fmla="*/ 1650578 h 1668039"/>
              <a:gd name="connsiteX2" fmla="*/ 95088 w 207727"/>
              <a:gd name="connsiteY2" fmla="*/ 872580 h 1668039"/>
              <a:gd name="connsiteX3" fmla="*/ 74880 w 207727"/>
              <a:gd name="connsiteY3" fmla="*/ 529049 h 1668039"/>
              <a:gd name="connsiteX4" fmla="*/ 4153 w 207727"/>
              <a:gd name="connsiteY4" fmla="*/ 39011 h 166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727" h="1668039">
                <a:moveTo>
                  <a:pt x="4153" y="39011"/>
                </a:moveTo>
                <a:cubicBezTo>
                  <a:pt x="26045" y="225932"/>
                  <a:pt x="191074" y="1511650"/>
                  <a:pt x="206230" y="1650578"/>
                </a:cubicBezTo>
                <a:cubicBezTo>
                  <a:pt x="221386" y="1789506"/>
                  <a:pt x="116980" y="1059501"/>
                  <a:pt x="95088" y="872580"/>
                </a:cubicBezTo>
                <a:cubicBezTo>
                  <a:pt x="73196" y="685659"/>
                  <a:pt x="96772" y="667977"/>
                  <a:pt x="74880" y="529049"/>
                </a:cubicBezTo>
                <a:cubicBezTo>
                  <a:pt x="52988" y="390121"/>
                  <a:pt x="-17739" y="-147910"/>
                  <a:pt x="4153" y="39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 2129">
            <a:extLst>
              <a:ext uri="{FF2B5EF4-FFF2-40B4-BE49-F238E27FC236}">
                <a16:creationId xmlns:a16="http://schemas.microsoft.com/office/drawing/2014/main" id="{4A40574B-F30F-135B-0706-3D1787B6B5A1}"/>
              </a:ext>
            </a:extLst>
          </p:cNvPr>
          <p:cNvSpPr/>
          <p:nvPr/>
        </p:nvSpPr>
        <p:spPr>
          <a:xfrm>
            <a:off x="6324257" y="9679444"/>
            <a:ext cx="45337" cy="1384345"/>
          </a:xfrm>
          <a:custGeom>
            <a:avLst/>
            <a:gdLst>
              <a:gd name="connsiteX0" fmla="*/ 764 w 45337"/>
              <a:gd name="connsiteY0" fmla="*/ 61 h 1384345"/>
              <a:gd name="connsiteX1" fmla="*/ 41179 w 45337"/>
              <a:gd name="connsiteY1" fmla="*/ 646708 h 1384345"/>
              <a:gd name="connsiteX2" fmla="*/ 41179 w 45337"/>
              <a:gd name="connsiteY2" fmla="*/ 1384291 h 1384345"/>
              <a:gd name="connsiteX3" fmla="*/ 15920 w 45337"/>
              <a:gd name="connsiteY3" fmla="*/ 682072 h 1384345"/>
              <a:gd name="connsiteX4" fmla="*/ 764 w 45337"/>
              <a:gd name="connsiteY4" fmla="*/ 61 h 138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7" h="1384345">
                <a:moveTo>
                  <a:pt x="764" y="61"/>
                </a:moveTo>
                <a:cubicBezTo>
                  <a:pt x="4974" y="-5833"/>
                  <a:pt x="34443" y="416003"/>
                  <a:pt x="41179" y="646708"/>
                </a:cubicBezTo>
                <a:cubicBezTo>
                  <a:pt x="47915" y="877413"/>
                  <a:pt x="45389" y="1378397"/>
                  <a:pt x="41179" y="1384291"/>
                </a:cubicBezTo>
                <a:cubicBezTo>
                  <a:pt x="36969" y="1390185"/>
                  <a:pt x="20972" y="914461"/>
                  <a:pt x="15920" y="682072"/>
                </a:cubicBezTo>
                <a:cubicBezTo>
                  <a:pt x="10868" y="449683"/>
                  <a:pt x="-3446" y="5955"/>
                  <a:pt x="764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 2130">
            <a:extLst>
              <a:ext uri="{FF2B5EF4-FFF2-40B4-BE49-F238E27FC236}">
                <a16:creationId xmlns:a16="http://schemas.microsoft.com/office/drawing/2014/main" id="{90552BD3-B204-C9C4-6785-0BEA98BCBBD6}"/>
              </a:ext>
            </a:extLst>
          </p:cNvPr>
          <p:cNvSpPr/>
          <p:nvPr/>
        </p:nvSpPr>
        <p:spPr>
          <a:xfrm>
            <a:off x="5410418" y="9376362"/>
            <a:ext cx="285172" cy="1878134"/>
          </a:xfrm>
          <a:custGeom>
            <a:avLst/>
            <a:gdLst>
              <a:gd name="connsiteX0" fmla="*/ 203 w 285172"/>
              <a:gd name="connsiteY0" fmla="*/ 27 h 1878134"/>
              <a:gd name="connsiteX1" fmla="*/ 161865 w 285172"/>
              <a:gd name="connsiteY1" fmla="*/ 555740 h 1878134"/>
              <a:gd name="connsiteX2" fmla="*/ 262904 w 285172"/>
              <a:gd name="connsiteY2" fmla="*/ 1535815 h 1878134"/>
              <a:gd name="connsiteX3" fmla="*/ 278059 w 285172"/>
              <a:gd name="connsiteY3" fmla="*/ 1843983 h 1878134"/>
              <a:gd name="connsiteX4" fmla="*/ 171969 w 285172"/>
              <a:gd name="connsiteY4" fmla="*/ 823492 h 1878134"/>
              <a:gd name="connsiteX5" fmla="*/ 197228 w 285172"/>
              <a:gd name="connsiteY5" fmla="*/ 575947 h 1878134"/>
              <a:gd name="connsiteX6" fmla="*/ 203 w 285172"/>
              <a:gd name="connsiteY6" fmla="*/ 27 h 187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172" h="1878134">
                <a:moveTo>
                  <a:pt x="203" y="27"/>
                </a:moveTo>
                <a:cubicBezTo>
                  <a:pt x="-5691" y="-3341"/>
                  <a:pt x="118082" y="299775"/>
                  <a:pt x="161865" y="555740"/>
                </a:cubicBezTo>
                <a:cubicBezTo>
                  <a:pt x="205649" y="811705"/>
                  <a:pt x="243538" y="1321108"/>
                  <a:pt x="262904" y="1535815"/>
                </a:cubicBezTo>
                <a:cubicBezTo>
                  <a:pt x="282270" y="1750522"/>
                  <a:pt x="293215" y="1962703"/>
                  <a:pt x="278059" y="1843983"/>
                </a:cubicBezTo>
                <a:cubicBezTo>
                  <a:pt x="262903" y="1725263"/>
                  <a:pt x="185441" y="1034831"/>
                  <a:pt x="171969" y="823492"/>
                </a:cubicBezTo>
                <a:cubicBezTo>
                  <a:pt x="158497" y="612153"/>
                  <a:pt x="225014" y="709823"/>
                  <a:pt x="197228" y="575947"/>
                </a:cubicBezTo>
                <a:cubicBezTo>
                  <a:pt x="169442" y="442071"/>
                  <a:pt x="6097" y="3395"/>
                  <a:pt x="203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 2131">
            <a:extLst>
              <a:ext uri="{FF2B5EF4-FFF2-40B4-BE49-F238E27FC236}">
                <a16:creationId xmlns:a16="http://schemas.microsoft.com/office/drawing/2014/main" id="{09F1059F-5F25-67C1-F630-FAEDC0C127D5}"/>
              </a:ext>
            </a:extLst>
          </p:cNvPr>
          <p:cNvSpPr/>
          <p:nvPr/>
        </p:nvSpPr>
        <p:spPr>
          <a:xfrm>
            <a:off x="5690225" y="11068096"/>
            <a:ext cx="22403" cy="504950"/>
          </a:xfrm>
          <a:custGeom>
            <a:avLst/>
            <a:gdLst>
              <a:gd name="connsiteX0" fmla="*/ 22127 w 22403"/>
              <a:gd name="connsiteY0" fmla="*/ 28 h 504950"/>
              <a:gd name="connsiteX1" fmla="*/ 944 w 22403"/>
              <a:gd name="connsiteY1" fmla="*/ 321303 h 504950"/>
              <a:gd name="connsiteX2" fmla="*/ 4475 w 22403"/>
              <a:gd name="connsiteY2" fmla="*/ 504889 h 504950"/>
              <a:gd name="connsiteX3" fmla="*/ 11536 w 22403"/>
              <a:gd name="connsiteY3" fmla="*/ 303651 h 504950"/>
              <a:gd name="connsiteX4" fmla="*/ 22127 w 22403"/>
              <a:gd name="connsiteY4" fmla="*/ 28 h 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03" h="504950">
                <a:moveTo>
                  <a:pt x="22127" y="28"/>
                </a:moveTo>
                <a:cubicBezTo>
                  <a:pt x="20362" y="2970"/>
                  <a:pt x="3886" y="237160"/>
                  <a:pt x="944" y="321303"/>
                </a:cubicBezTo>
                <a:cubicBezTo>
                  <a:pt x="-1998" y="405446"/>
                  <a:pt x="2710" y="507831"/>
                  <a:pt x="4475" y="504889"/>
                </a:cubicBezTo>
                <a:cubicBezTo>
                  <a:pt x="6240" y="501947"/>
                  <a:pt x="6240" y="384853"/>
                  <a:pt x="11536" y="303651"/>
                </a:cubicBezTo>
                <a:cubicBezTo>
                  <a:pt x="16832" y="222450"/>
                  <a:pt x="23892" y="-2914"/>
                  <a:pt x="22127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 2132">
            <a:extLst>
              <a:ext uri="{FF2B5EF4-FFF2-40B4-BE49-F238E27FC236}">
                <a16:creationId xmlns:a16="http://schemas.microsoft.com/office/drawing/2014/main" id="{724A46B6-9077-A3F9-6077-1A7F6396C566}"/>
              </a:ext>
            </a:extLst>
          </p:cNvPr>
          <p:cNvSpPr/>
          <p:nvPr/>
        </p:nvSpPr>
        <p:spPr>
          <a:xfrm>
            <a:off x="6338022" y="10889426"/>
            <a:ext cx="55837" cy="626629"/>
          </a:xfrm>
          <a:custGeom>
            <a:avLst/>
            <a:gdLst>
              <a:gd name="connsiteX0" fmla="*/ 2759 w 55837"/>
              <a:gd name="connsiteY0" fmla="*/ 37477 h 626629"/>
              <a:gd name="connsiteX1" fmla="*/ 55717 w 55837"/>
              <a:gd name="connsiteY1" fmla="*/ 616480 h 626629"/>
              <a:gd name="connsiteX2" fmla="*/ 16881 w 55837"/>
              <a:gd name="connsiteY2" fmla="*/ 383467 h 626629"/>
              <a:gd name="connsiteX3" fmla="*/ 6290 w 55837"/>
              <a:gd name="connsiteY3" fmla="*/ 90435 h 626629"/>
              <a:gd name="connsiteX4" fmla="*/ 2759 w 55837"/>
              <a:gd name="connsiteY4" fmla="*/ 37477 h 62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37" h="626629">
                <a:moveTo>
                  <a:pt x="2759" y="37477"/>
                </a:moveTo>
                <a:cubicBezTo>
                  <a:pt x="10997" y="125151"/>
                  <a:pt x="53363" y="558815"/>
                  <a:pt x="55717" y="616480"/>
                </a:cubicBezTo>
                <a:cubicBezTo>
                  <a:pt x="58071" y="674145"/>
                  <a:pt x="25119" y="471141"/>
                  <a:pt x="16881" y="383467"/>
                </a:cubicBezTo>
                <a:cubicBezTo>
                  <a:pt x="8643" y="295793"/>
                  <a:pt x="5113" y="144569"/>
                  <a:pt x="6290" y="90435"/>
                </a:cubicBezTo>
                <a:cubicBezTo>
                  <a:pt x="7467" y="36301"/>
                  <a:pt x="-5479" y="-50197"/>
                  <a:pt x="2759" y="37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 2133">
            <a:extLst>
              <a:ext uri="{FF2B5EF4-FFF2-40B4-BE49-F238E27FC236}">
                <a16:creationId xmlns:a16="http://schemas.microsoft.com/office/drawing/2014/main" id="{7DE802E8-D452-286D-C085-A5A82D4FB8BD}"/>
              </a:ext>
            </a:extLst>
          </p:cNvPr>
          <p:cNvSpPr/>
          <p:nvPr/>
        </p:nvSpPr>
        <p:spPr>
          <a:xfrm>
            <a:off x="5698880" y="11562311"/>
            <a:ext cx="525906" cy="66145"/>
          </a:xfrm>
          <a:custGeom>
            <a:avLst/>
            <a:gdLst>
              <a:gd name="connsiteX0" fmla="*/ 9942 w 525906"/>
              <a:gd name="connsiteY0" fmla="*/ 83 h 66145"/>
              <a:gd name="connsiteX1" fmla="*/ 271199 w 525906"/>
              <a:gd name="connsiteY1" fmla="*/ 63632 h 66145"/>
              <a:gd name="connsiteX2" fmla="*/ 525395 w 525906"/>
              <a:gd name="connsiteY2" fmla="*/ 53040 h 66145"/>
              <a:gd name="connsiteX3" fmla="*/ 341809 w 525906"/>
              <a:gd name="connsiteY3" fmla="*/ 49510 h 66145"/>
              <a:gd name="connsiteX4" fmla="*/ 80552 w 525906"/>
              <a:gd name="connsiteY4" fmla="*/ 49510 h 66145"/>
              <a:gd name="connsiteX5" fmla="*/ 9942 w 525906"/>
              <a:gd name="connsiteY5" fmla="*/ 83 h 6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906" h="66145">
                <a:moveTo>
                  <a:pt x="9942" y="83"/>
                </a:moveTo>
                <a:cubicBezTo>
                  <a:pt x="41716" y="2437"/>
                  <a:pt x="185290" y="54806"/>
                  <a:pt x="271199" y="63632"/>
                </a:cubicBezTo>
                <a:cubicBezTo>
                  <a:pt x="357108" y="72458"/>
                  <a:pt x="513627" y="55394"/>
                  <a:pt x="525395" y="53040"/>
                </a:cubicBezTo>
                <a:cubicBezTo>
                  <a:pt x="537163" y="50686"/>
                  <a:pt x="341809" y="49510"/>
                  <a:pt x="341809" y="49510"/>
                </a:cubicBezTo>
                <a:cubicBezTo>
                  <a:pt x="267669" y="48922"/>
                  <a:pt x="132921" y="53041"/>
                  <a:pt x="80552" y="49510"/>
                </a:cubicBezTo>
                <a:cubicBezTo>
                  <a:pt x="28183" y="45980"/>
                  <a:pt x="-21832" y="-2271"/>
                  <a:pt x="9942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 2134">
            <a:extLst>
              <a:ext uri="{FF2B5EF4-FFF2-40B4-BE49-F238E27FC236}">
                <a16:creationId xmlns:a16="http://schemas.microsoft.com/office/drawing/2014/main" id="{14B10D82-ADFC-48FB-15C4-95FD554C6D24}"/>
              </a:ext>
            </a:extLst>
          </p:cNvPr>
          <p:cNvSpPr/>
          <p:nvPr/>
        </p:nvSpPr>
        <p:spPr>
          <a:xfrm>
            <a:off x="6217131" y="11473354"/>
            <a:ext cx="161487" cy="133583"/>
          </a:xfrm>
          <a:custGeom>
            <a:avLst/>
            <a:gdLst>
              <a:gd name="connsiteX0" fmla="*/ 151894 w 161487"/>
              <a:gd name="connsiteY0" fmla="*/ 777 h 133583"/>
              <a:gd name="connsiteX1" fmla="*/ 83 w 161487"/>
              <a:gd name="connsiteY1" fmla="*/ 131406 h 133583"/>
              <a:gd name="connsiteX2" fmla="*/ 130711 w 161487"/>
              <a:gd name="connsiteY2" fmla="*/ 78448 h 133583"/>
              <a:gd name="connsiteX3" fmla="*/ 151894 w 161487"/>
              <a:gd name="connsiteY3" fmla="*/ 777 h 13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87" h="133583">
                <a:moveTo>
                  <a:pt x="151894" y="777"/>
                </a:moveTo>
                <a:cubicBezTo>
                  <a:pt x="130123" y="9603"/>
                  <a:pt x="3613" y="118461"/>
                  <a:pt x="83" y="131406"/>
                </a:cubicBezTo>
                <a:cubicBezTo>
                  <a:pt x="-3447" y="144351"/>
                  <a:pt x="106586" y="96101"/>
                  <a:pt x="130711" y="78448"/>
                </a:cubicBezTo>
                <a:cubicBezTo>
                  <a:pt x="154836" y="60795"/>
                  <a:pt x="173665" y="-8049"/>
                  <a:pt x="151894" y="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 2135">
            <a:extLst>
              <a:ext uri="{FF2B5EF4-FFF2-40B4-BE49-F238E27FC236}">
                <a16:creationId xmlns:a16="http://schemas.microsoft.com/office/drawing/2014/main" id="{7EF6A4D0-1E09-3D21-D5B7-0D5C18CB9EC6}"/>
              </a:ext>
            </a:extLst>
          </p:cNvPr>
          <p:cNvSpPr/>
          <p:nvPr/>
        </p:nvSpPr>
        <p:spPr>
          <a:xfrm>
            <a:off x="5683437" y="11569184"/>
            <a:ext cx="592911" cy="320529"/>
          </a:xfrm>
          <a:custGeom>
            <a:avLst/>
            <a:gdLst>
              <a:gd name="connsiteX0" fmla="*/ 671 w 592911"/>
              <a:gd name="connsiteY0" fmla="*/ 271 h 320529"/>
              <a:gd name="connsiteX1" fmla="*/ 60690 w 592911"/>
              <a:gd name="connsiteY1" fmla="*/ 250936 h 320529"/>
              <a:gd name="connsiteX2" fmla="*/ 99525 w 592911"/>
              <a:gd name="connsiteY2" fmla="*/ 303894 h 320529"/>
              <a:gd name="connsiteX3" fmla="*/ 208971 w 592911"/>
              <a:gd name="connsiteY3" fmla="*/ 310955 h 320529"/>
              <a:gd name="connsiteX4" fmla="*/ 590265 w 592911"/>
              <a:gd name="connsiteY4" fmla="*/ 296833 h 320529"/>
              <a:gd name="connsiteX5" fmla="*/ 364313 w 592911"/>
              <a:gd name="connsiteY5" fmla="*/ 293302 h 320529"/>
              <a:gd name="connsiteX6" fmla="*/ 103056 w 592911"/>
              <a:gd name="connsiteY6" fmla="*/ 303894 h 320529"/>
              <a:gd name="connsiteX7" fmla="*/ 671 w 592911"/>
              <a:gd name="connsiteY7" fmla="*/ 271 h 32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911" h="320529">
                <a:moveTo>
                  <a:pt x="671" y="271"/>
                </a:moveTo>
                <a:cubicBezTo>
                  <a:pt x="-6390" y="-8555"/>
                  <a:pt x="44214" y="200332"/>
                  <a:pt x="60690" y="250936"/>
                </a:cubicBezTo>
                <a:cubicBezTo>
                  <a:pt x="77166" y="301540"/>
                  <a:pt x="74812" y="293891"/>
                  <a:pt x="99525" y="303894"/>
                </a:cubicBezTo>
                <a:cubicBezTo>
                  <a:pt x="124238" y="313897"/>
                  <a:pt x="127181" y="312132"/>
                  <a:pt x="208971" y="310955"/>
                </a:cubicBezTo>
                <a:cubicBezTo>
                  <a:pt x="290761" y="309778"/>
                  <a:pt x="564375" y="299775"/>
                  <a:pt x="590265" y="296833"/>
                </a:cubicBezTo>
                <a:cubicBezTo>
                  <a:pt x="616155" y="293891"/>
                  <a:pt x="445514" y="292125"/>
                  <a:pt x="364313" y="293302"/>
                </a:cubicBezTo>
                <a:cubicBezTo>
                  <a:pt x="283112" y="294479"/>
                  <a:pt x="161309" y="346260"/>
                  <a:pt x="103056" y="303894"/>
                </a:cubicBezTo>
                <a:cubicBezTo>
                  <a:pt x="44803" y="261528"/>
                  <a:pt x="7732" y="9097"/>
                  <a:pt x="671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 2136">
            <a:extLst>
              <a:ext uri="{FF2B5EF4-FFF2-40B4-BE49-F238E27FC236}">
                <a16:creationId xmlns:a16="http://schemas.microsoft.com/office/drawing/2014/main" id="{41959AC3-9351-FB83-9634-7C7935B31C6A}"/>
              </a:ext>
            </a:extLst>
          </p:cNvPr>
          <p:cNvSpPr/>
          <p:nvPr/>
        </p:nvSpPr>
        <p:spPr>
          <a:xfrm>
            <a:off x="6256047" y="11451735"/>
            <a:ext cx="164180" cy="432833"/>
          </a:xfrm>
          <a:custGeom>
            <a:avLst/>
            <a:gdLst>
              <a:gd name="connsiteX0" fmla="*/ 123570 w 164180"/>
              <a:gd name="connsiteY0" fmla="*/ 8274 h 432833"/>
              <a:gd name="connsiteX1" fmla="*/ 151814 w 164180"/>
              <a:gd name="connsiteY1" fmla="*/ 276592 h 432833"/>
              <a:gd name="connsiteX2" fmla="*/ 151814 w 164180"/>
              <a:gd name="connsiteY2" fmla="*/ 273062 h 432833"/>
              <a:gd name="connsiteX3" fmla="*/ 2 w 164180"/>
              <a:gd name="connsiteY3" fmla="*/ 431934 h 432833"/>
              <a:gd name="connsiteX4" fmla="*/ 148284 w 164180"/>
              <a:gd name="connsiteY4" fmla="*/ 326019 h 432833"/>
              <a:gd name="connsiteX5" fmla="*/ 127100 w 164180"/>
              <a:gd name="connsiteY5" fmla="*/ 89476 h 432833"/>
              <a:gd name="connsiteX6" fmla="*/ 123570 w 164180"/>
              <a:gd name="connsiteY6" fmla="*/ 8274 h 43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180" h="432833">
                <a:moveTo>
                  <a:pt x="123570" y="8274"/>
                </a:moveTo>
                <a:cubicBezTo>
                  <a:pt x="127689" y="39460"/>
                  <a:pt x="151814" y="276592"/>
                  <a:pt x="151814" y="276592"/>
                </a:cubicBezTo>
                <a:cubicBezTo>
                  <a:pt x="156521" y="320723"/>
                  <a:pt x="177116" y="247172"/>
                  <a:pt x="151814" y="273062"/>
                </a:cubicBezTo>
                <a:cubicBezTo>
                  <a:pt x="126512" y="298952"/>
                  <a:pt x="590" y="423108"/>
                  <a:pt x="2" y="431934"/>
                </a:cubicBezTo>
                <a:cubicBezTo>
                  <a:pt x="-586" y="440760"/>
                  <a:pt x="127101" y="383095"/>
                  <a:pt x="148284" y="326019"/>
                </a:cubicBezTo>
                <a:cubicBezTo>
                  <a:pt x="169467" y="268943"/>
                  <a:pt x="129454" y="138314"/>
                  <a:pt x="127100" y="89476"/>
                </a:cubicBezTo>
                <a:cubicBezTo>
                  <a:pt x="124746" y="40638"/>
                  <a:pt x="119451" y="-22912"/>
                  <a:pt x="123570" y="8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 2137">
            <a:extLst>
              <a:ext uri="{FF2B5EF4-FFF2-40B4-BE49-F238E27FC236}">
                <a16:creationId xmlns:a16="http://schemas.microsoft.com/office/drawing/2014/main" id="{4B42A2EB-3BC3-7E55-75A8-79A2E44DD0BB}"/>
              </a:ext>
            </a:extLst>
          </p:cNvPr>
          <p:cNvSpPr/>
          <p:nvPr/>
        </p:nvSpPr>
        <p:spPr>
          <a:xfrm>
            <a:off x="6209471" y="11575408"/>
            <a:ext cx="43056" cy="290395"/>
          </a:xfrm>
          <a:custGeom>
            <a:avLst/>
            <a:gdLst>
              <a:gd name="connsiteX0" fmla="*/ 7743 w 43056"/>
              <a:gd name="connsiteY0" fmla="*/ 1108 h 290395"/>
              <a:gd name="connsiteX1" fmla="*/ 43048 w 43056"/>
              <a:gd name="connsiteY1" fmla="*/ 283548 h 290395"/>
              <a:gd name="connsiteX2" fmla="*/ 4212 w 43056"/>
              <a:gd name="connsiteY2" fmla="*/ 188224 h 290395"/>
              <a:gd name="connsiteX3" fmla="*/ 7743 w 43056"/>
              <a:gd name="connsiteY3" fmla="*/ 1108 h 29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56" h="290395">
                <a:moveTo>
                  <a:pt x="7743" y="1108"/>
                </a:moveTo>
                <a:cubicBezTo>
                  <a:pt x="14216" y="16995"/>
                  <a:pt x="43636" y="252362"/>
                  <a:pt x="43048" y="283548"/>
                </a:cubicBezTo>
                <a:cubicBezTo>
                  <a:pt x="42460" y="314734"/>
                  <a:pt x="12450" y="231767"/>
                  <a:pt x="4212" y="188224"/>
                </a:cubicBezTo>
                <a:cubicBezTo>
                  <a:pt x="-4026" y="144681"/>
                  <a:pt x="1270" y="-14779"/>
                  <a:pt x="7743" y="1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 2138">
            <a:extLst>
              <a:ext uri="{FF2B5EF4-FFF2-40B4-BE49-F238E27FC236}">
                <a16:creationId xmlns:a16="http://schemas.microsoft.com/office/drawing/2014/main" id="{F5E777A5-D095-768E-252E-4B72BABB7E0F}"/>
              </a:ext>
            </a:extLst>
          </p:cNvPr>
          <p:cNvSpPr/>
          <p:nvPr/>
        </p:nvSpPr>
        <p:spPr>
          <a:xfrm>
            <a:off x="5843202" y="8269607"/>
            <a:ext cx="240572" cy="1384465"/>
          </a:xfrm>
          <a:custGeom>
            <a:avLst/>
            <a:gdLst>
              <a:gd name="connsiteX0" fmla="*/ 6840 w 240572"/>
              <a:gd name="connsiteY0" fmla="*/ 34134 h 1384465"/>
              <a:gd name="connsiteX1" fmla="*/ 239853 w 240572"/>
              <a:gd name="connsiteY1" fmla="*/ 1379255 h 1384465"/>
              <a:gd name="connsiteX2" fmla="*/ 77450 w 240572"/>
              <a:gd name="connsiteY2" fmla="*/ 482507 h 1384465"/>
              <a:gd name="connsiteX3" fmla="*/ 6840 w 240572"/>
              <a:gd name="connsiteY3" fmla="*/ 34134 h 138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572" h="1384465">
                <a:moveTo>
                  <a:pt x="6840" y="34134"/>
                </a:moveTo>
                <a:cubicBezTo>
                  <a:pt x="33907" y="183592"/>
                  <a:pt x="228085" y="1304526"/>
                  <a:pt x="239853" y="1379255"/>
                </a:cubicBezTo>
                <a:cubicBezTo>
                  <a:pt x="251621" y="1453984"/>
                  <a:pt x="115697" y="703752"/>
                  <a:pt x="77450" y="482507"/>
                </a:cubicBezTo>
                <a:cubicBezTo>
                  <a:pt x="39203" y="261262"/>
                  <a:pt x="-20227" y="-115324"/>
                  <a:pt x="6840" y="34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 2139">
            <a:extLst>
              <a:ext uri="{FF2B5EF4-FFF2-40B4-BE49-F238E27FC236}">
                <a16:creationId xmlns:a16="http://schemas.microsoft.com/office/drawing/2014/main" id="{FDB5D2A2-667F-52A9-37C2-E0314BAB2984}"/>
              </a:ext>
            </a:extLst>
          </p:cNvPr>
          <p:cNvSpPr/>
          <p:nvPr/>
        </p:nvSpPr>
        <p:spPr>
          <a:xfrm>
            <a:off x="6074594" y="9609655"/>
            <a:ext cx="136959" cy="1606694"/>
          </a:xfrm>
          <a:custGeom>
            <a:avLst/>
            <a:gdLst>
              <a:gd name="connsiteX0" fmla="*/ 1400 w 136959"/>
              <a:gd name="connsiteY0" fmla="*/ 35676 h 1606694"/>
              <a:gd name="connsiteX1" fmla="*/ 135559 w 136959"/>
              <a:gd name="connsiteY1" fmla="*/ 1599689 h 1606694"/>
              <a:gd name="connsiteX2" fmla="*/ 68479 w 136959"/>
              <a:gd name="connsiteY2" fmla="*/ 589965 h 1606694"/>
              <a:gd name="connsiteX3" fmla="*/ 1400 w 136959"/>
              <a:gd name="connsiteY3" fmla="*/ 35676 h 160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959" h="1606694">
                <a:moveTo>
                  <a:pt x="1400" y="35676"/>
                </a:moveTo>
                <a:cubicBezTo>
                  <a:pt x="12580" y="203963"/>
                  <a:pt x="124379" y="1507308"/>
                  <a:pt x="135559" y="1599689"/>
                </a:cubicBezTo>
                <a:cubicBezTo>
                  <a:pt x="146739" y="1692070"/>
                  <a:pt x="87897" y="844750"/>
                  <a:pt x="68479" y="589965"/>
                </a:cubicBezTo>
                <a:cubicBezTo>
                  <a:pt x="49061" y="335180"/>
                  <a:pt x="-9780" y="-132611"/>
                  <a:pt x="1400" y="35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 2140">
            <a:extLst>
              <a:ext uri="{FF2B5EF4-FFF2-40B4-BE49-F238E27FC236}">
                <a16:creationId xmlns:a16="http://schemas.microsoft.com/office/drawing/2014/main" id="{D65014CC-175C-4C31-CD19-05576FCB9D8B}"/>
              </a:ext>
            </a:extLst>
          </p:cNvPr>
          <p:cNvSpPr/>
          <p:nvPr/>
        </p:nvSpPr>
        <p:spPr>
          <a:xfrm>
            <a:off x="6195953" y="11075849"/>
            <a:ext cx="25839" cy="470293"/>
          </a:xfrm>
          <a:custGeom>
            <a:avLst/>
            <a:gdLst>
              <a:gd name="connsiteX0" fmla="*/ 78 w 25839"/>
              <a:gd name="connsiteY0" fmla="*/ 13458 h 470293"/>
              <a:gd name="connsiteX1" fmla="*/ 24791 w 25839"/>
              <a:gd name="connsiteY1" fmla="*/ 468892 h 470293"/>
              <a:gd name="connsiteX2" fmla="*/ 17730 w 25839"/>
              <a:gd name="connsiteY2" fmla="*/ 151147 h 470293"/>
              <a:gd name="connsiteX3" fmla="*/ 78 w 25839"/>
              <a:gd name="connsiteY3" fmla="*/ 13458 h 47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9" h="470293">
                <a:moveTo>
                  <a:pt x="78" y="13458"/>
                </a:moveTo>
                <a:cubicBezTo>
                  <a:pt x="1255" y="66415"/>
                  <a:pt x="21849" y="445944"/>
                  <a:pt x="24791" y="468892"/>
                </a:cubicBezTo>
                <a:cubicBezTo>
                  <a:pt x="27733" y="491840"/>
                  <a:pt x="24203" y="226464"/>
                  <a:pt x="17730" y="151147"/>
                </a:cubicBezTo>
                <a:cubicBezTo>
                  <a:pt x="11258" y="75830"/>
                  <a:pt x="-1099" y="-39499"/>
                  <a:pt x="78" y="13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 2141">
            <a:extLst>
              <a:ext uri="{FF2B5EF4-FFF2-40B4-BE49-F238E27FC236}">
                <a16:creationId xmlns:a16="http://schemas.microsoft.com/office/drawing/2014/main" id="{1CF10ABB-B75B-FBC8-6469-09AB7B4DC421}"/>
              </a:ext>
            </a:extLst>
          </p:cNvPr>
          <p:cNvSpPr/>
          <p:nvPr/>
        </p:nvSpPr>
        <p:spPr>
          <a:xfrm>
            <a:off x="5710903" y="6660647"/>
            <a:ext cx="298376" cy="1832863"/>
          </a:xfrm>
          <a:custGeom>
            <a:avLst/>
            <a:gdLst>
              <a:gd name="connsiteX0" fmla="*/ 214976 w 298376"/>
              <a:gd name="connsiteY0" fmla="*/ 108748 h 1832863"/>
              <a:gd name="connsiteX1" fmla="*/ 37767 w 298376"/>
              <a:gd name="connsiteY1" fmla="*/ 697083 h 1832863"/>
              <a:gd name="connsiteX2" fmla="*/ 9413 w 298376"/>
              <a:gd name="connsiteY2" fmla="*/ 973530 h 1832863"/>
              <a:gd name="connsiteX3" fmla="*/ 144092 w 298376"/>
              <a:gd name="connsiteY3" fmla="*/ 1831223 h 1832863"/>
              <a:gd name="connsiteX4" fmla="*/ 2325 w 298376"/>
              <a:gd name="connsiteY4" fmla="*/ 732525 h 1832863"/>
              <a:gd name="connsiteX5" fmla="*/ 285860 w 298376"/>
              <a:gd name="connsiteY5" fmla="*/ 59130 h 1832863"/>
              <a:gd name="connsiteX6" fmla="*/ 214976 w 298376"/>
              <a:gd name="connsiteY6" fmla="*/ 108748 h 183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376" h="1832863">
                <a:moveTo>
                  <a:pt x="214976" y="108748"/>
                </a:moveTo>
                <a:cubicBezTo>
                  <a:pt x="173627" y="215073"/>
                  <a:pt x="72027" y="552953"/>
                  <a:pt x="37767" y="697083"/>
                </a:cubicBezTo>
                <a:cubicBezTo>
                  <a:pt x="3507" y="841213"/>
                  <a:pt x="-8308" y="784507"/>
                  <a:pt x="9413" y="973530"/>
                </a:cubicBezTo>
                <a:cubicBezTo>
                  <a:pt x="27134" y="1162553"/>
                  <a:pt x="145273" y="1871390"/>
                  <a:pt x="144092" y="1831223"/>
                </a:cubicBezTo>
                <a:cubicBezTo>
                  <a:pt x="142911" y="1791056"/>
                  <a:pt x="-21303" y="1027874"/>
                  <a:pt x="2325" y="732525"/>
                </a:cubicBezTo>
                <a:cubicBezTo>
                  <a:pt x="25953" y="437176"/>
                  <a:pt x="244511" y="165455"/>
                  <a:pt x="285860" y="59130"/>
                </a:cubicBezTo>
                <a:cubicBezTo>
                  <a:pt x="327209" y="-47195"/>
                  <a:pt x="256325" y="2423"/>
                  <a:pt x="214976" y="108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 2142">
            <a:extLst>
              <a:ext uri="{FF2B5EF4-FFF2-40B4-BE49-F238E27FC236}">
                <a16:creationId xmlns:a16="http://schemas.microsoft.com/office/drawing/2014/main" id="{84CA5479-46CB-7B29-63DB-104BE0760A3C}"/>
              </a:ext>
            </a:extLst>
          </p:cNvPr>
          <p:cNvSpPr/>
          <p:nvPr/>
        </p:nvSpPr>
        <p:spPr>
          <a:xfrm>
            <a:off x="5042343" y="6805146"/>
            <a:ext cx="528678" cy="753259"/>
          </a:xfrm>
          <a:custGeom>
            <a:avLst/>
            <a:gdLst>
              <a:gd name="connsiteX0" fmla="*/ 522029 w 528678"/>
              <a:gd name="connsiteY0" fmla="*/ 6780 h 753259"/>
              <a:gd name="connsiteX1" fmla="*/ 4578 w 528678"/>
              <a:gd name="connsiteY1" fmla="*/ 743970 h 753259"/>
              <a:gd name="connsiteX2" fmla="*/ 281024 w 528678"/>
              <a:gd name="connsiteY2" fmla="*/ 396640 h 753259"/>
              <a:gd name="connsiteX3" fmla="*/ 522029 w 528678"/>
              <a:gd name="connsiteY3" fmla="*/ 6780 h 75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678" h="753259">
                <a:moveTo>
                  <a:pt x="522029" y="6780"/>
                </a:moveTo>
                <a:cubicBezTo>
                  <a:pt x="475955" y="64668"/>
                  <a:pt x="44745" y="678993"/>
                  <a:pt x="4578" y="743970"/>
                </a:cubicBezTo>
                <a:cubicBezTo>
                  <a:pt x="-35590" y="808947"/>
                  <a:pt x="199508" y="515961"/>
                  <a:pt x="281024" y="396640"/>
                </a:cubicBezTo>
                <a:cubicBezTo>
                  <a:pt x="362540" y="277319"/>
                  <a:pt x="568103" y="-51108"/>
                  <a:pt x="522029" y="6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 2143">
            <a:extLst>
              <a:ext uri="{FF2B5EF4-FFF2-40B4-BE49-F238E27FC236}">
                <a16:creationId xmlns:a16="http://schemas.microsoft.com/office/drawing/2014/main" id="{3446DC06-F015-8FAF-0BC9-7C0B360585C3}"/>
              </a:ext>
            </a:extLst>
          </p:cNvPr>
          <p:cNvSpPr/>
          <p:nvPr/>
        </p:nvSpPr>
        <p:spPr>
          <a:xfrm>
            <a:off x="6239165" y="11859643"/>
            <a:ext cx="151332" cy="444006"/>
          </a:xfrm>
          <a:custGeom>
            <a:avLst/>
            <a:gdLst>
              <a:gd name="connsiteX0" fmla="*/ 68 w 151332"/>
              <a:gd name="connsiteY0" fmla="*/ 56 h 444006"/>
              <a:gd name="connsiteX1" fmla="*/ 123821 w 151332"/>
              <a:gd name="connsiteY1" fmla="*/ 195999 h 444006"/>
              <a:gd name="connsiteX2" fmla="*/ 137572 w 151332"/>
              <a:gd name="connsiteY2" fmla="*/ 275064 h 444006"/>
              <a:gd name="connsiteX3" fmla="*/ 103196 w 151332"/>
              <a:gd name="connsiteY3" fmla="*/ 443506 h 444006"/>
              <a:gd name="connsiteX4" fmla="*/ 151322 w 151332"/>
              <a:gd name="connsiteY4" fmla="*/ 323190 h 444006"/>
              <a:gd name="connsiteX5" fmla="*/ 106633 w 151332"/>
              <a:gd name="connsiteY5" fmla="*/ 216625 h 444006"/>
              <a:gd name="connsiteX6" fmla="*/ 68 w 151332"/>
              <a:gd name="connsiteY6" fmla="*/ 56 h 44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332" h="444006">
                <a:moveTo>
                  <a:pt x="68" y="56"/>
                </a:moveTo>
                <a:cubicBezTo>
                  <a:pt x="2933" y="-3382"/>
                  <a:pt x="100904" y="150164"/>
                  <a:pt x="123821" y="195999"/>
                </a:cubicBezTo>
                <a:cubicBezTo>
                  <a:pt x="146738" y="241834"/>
                  <a:pt x="141009" y="233813"/>
                  <a:pt x="137572" y="275064"/>
                </a:cubicBezTo>
                <a:cubicBezTo>
                  <a:pt x="134135" y="316315"/>
                  <a:pt x="100904" y="435485"/>
                  <a:pt x="103196" y="443506"/>
                </a:cubicBezTo>
                <a:cubicBezTo>
                  <a:pt x="105488" y="451527"/>
                  <a:pt x="150749" y="361003"/>
                  <a:pt x="151322" y="323190"/>
                </a:cubicBezTo>
                <a:cubicBezTo>
                  <a:pt x="151895" y="285377"/>
                  <a:pt x="127831" y="265324"/>
                  <a:pt x="106633" y="216625"/>
                </a:cubicBezTo>
                <a:cubicBezTo>
                  <a:pt x="85435" y="167926"/>
                  <a:pt x="-2797" y="3494"/>
                  <a:pt x="68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 2144">
            <a:extLst>
              <a:ext uri="{FF2B5EF4-FFF2-40B4-BE49-F238E27FC236}">
                <a16:creationId xmlns:a16="http://schemas.microsoft.com/office/drawing/2014/main" id="{DF0F821B-9CDA-0FCC-FB64-B3457A771064}"/>
              </a:ext>
            </a:extLst>
          </p:cNvPr>
          <p:cNvSpPr/>
          <p:nvPr/>
        </p:nvSpPr>
        <p:spPr>
          <a:xfrm>
            <a:off x="5752802" y="11910731"/>
            <a:ext cx="131433" cy="386481"/>
          </a:xfrm>
          <a:custGeom>
            <a:avLst/>
            <a:gdLst>
              <a:gd name="connsiteX0" fmla="*/ 1730 w 131433"/>
              <a:gd name="connsiteY0" fmla="*/ 532 h 386481"/>
              <a:gd name="connsiteX1" fmla="*/ 42981 w 131433"/>
              <a:gd name="connsiteY1" fmla="*/ 196475 h 386481"/>
              <a:gd name="connsiteX2" fmla="*/ 128921 w 131433"/>
              <a:gd name="connsiteY2" fmla="*/ 385543 h 386481"/>
              <a:gd name="connsiteX3" fmla="*/ 97983 w 131433"/>
              <a:gd name="connsiteY3" fmla="*/ 258352 h 386481"/>
              <a:gd name="connsiteX4" fmla="*/ 1730 w 131433"/>
              <a:gd name="connsiteY4" fmla="*/ 532 h 38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33" h="386481">
                <a:moveTo>
                  <a:pt x="1730" y="532"/>
                </a:moveTo>
                <a:cubicBezTo>
                  <a:pt x="-7437" y="-9781"/>
                  <a:pt x="21783" y="132307"/>
                  <a:pt x="42981" y="196475"/>
                </a:cubicBezTo>
                <a:cubicBezTo>
                  <a:pt x="64179" y="260643"/>
                  <a:pt x="119754" y="375230"/>
                  <a:pt x="128921" y="385543"/>
                </a:cubicBezTo>
                <a:cubicBezTo>
                  <a:pt x="138088" y="395856"/>
                  <a:pt x="120900" y="319083"/>
                  <a:pt x="97983" y="258352"/>
                </a:cubicBezTo>
                <a:cubicBezTo>
                  <a:pt x="75066" y="197621"/>
                  <a:pt x="10897" y="10845"/>
                  <a:pt x="1730" y="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 2145">
            <a:extLst>
              <a:ext uri="{FF2B5EF4-FFF2-40B4-BE49-F238E27FC236}">
                <a16:creationId xmlns:a16="http://schemas.microsoft.com/office/drawing/2014/main" id="{838CC156-9885-4D59-3292-6B123D165C20}"/>
              </a:ext>
            </a:extLst>
          </p:cNvPr>
          <p:cNvSpPr/>
          <p:nvPr/>
        </p:nvSpPr>
        <p:spPr>
          <a:xfrm>
            <a:off x="5896589" y="12293182"/>
            <a:ext cx="489978" cy="33938"/>
          </a:xfrm>
          <a:custGeom>
            <a:avLst/>
            <a:gdLst>
              <a:gd name="connsiteX0" fmla="*/ 5736 w 489978"/>
              <a:gd name="connsiteY0" fmla="*/ 3593 h 33938"/>
              <a:gd name="connsiteX1" fmla="*/ 459761 w 489978"/>
              <a:gd name="connsiteY1" fmla="*/ 418 h 33938"/>
              <a:gd name="connsiteX2" fmla="*/ 428011 w 489978"/>
              <a:gd name="connsiteY2" fmla="*/ 3593 h 33938"/>
              <a:gd name="connsiteX3" fmla="*/ 269261 w 489978"/>
              <a:gd name="connsiteY3" fmla="*/ 28993 h 33938"/>
              <a:gd name="connsiteX4" fmla="*/ 374036 w 489978"/>
              <a:gd name="connsiteY4" fmla="*/ 32168 h 33938"/>
              <a:gd name="connsiteX5" fmla="*/ 212111 w 489978"/>
              <a:gd name="connsiteY5" fmla="*/ 32168 h 33938"/>
              <a:gd name="connsiteX6" fmla="*/ 5736 w 489978"/>
              <a:gd name="connsiteY6" fmla="*/ 3593 h 3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978" h="33938">
                <a:moveTo>
                  <a:pt x="5736" y="3593"/>
                </a:moveTo>
                <a:cubicBezTo>
                  <a:pt x="47011" y="-1699"/>
                  <a:pt x="389382" y="418"/>
                  <a:pt x="459761" y="418"/>
                </a:cubicBezTo>
                <a:cubicBezTo>
                  <a:pt x="530140" y="418"/>
                  <a:pt x="459761" y="-1169"/>
                  <a:pt x="428011" y="3593"/>
                </a:cubicBezTo>
                <a:cubicBezTo>
                  <a:pt x="396261" y="8355"/>
                  <a:pt x="278257" y="24231"/>
                  <a:pt x="269261" y="28993"/>
                </a:cubicBezTo>
                <a:cubicBezTo>
                  <a:pt x="260265" y="33755"/>
                  <a:pt x="383561" y="31639"/>
                  <a:pt x="374036" y="32168"/>
                </a:cubicBezTo>
                <a:cubicBezTo>
                  <a:pt x="364511" y="32697"/>
                  <a:pt x="266615" y="35872"/>
                  <a:pt x="212111" y="32168"/>
                </a:cubicBezTo>
                <a:cubicBezTo>
                  <a:pt x="157607" y="28464"/>
                  <a:pt x="-35539" y="8885"/>
                  <a:pt x="5736" y="3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 2146">
            <a:extLst>
              <a:ext uri="{FF2B5EF4-FFF2-40B4-BE49-F238E27FC236}">
                <a16:creationId xmlns:a16="http://schemas.microsoft.com/office/drawing/2014/main" id="{F8BF21DA-9966-0772-328E-387CC43868AB}"/>
              </a:ext>
            </a:extLst>
          </p:cNvPr>
          <p:cNvSpPr/>
          <p:nvPr/>
        </p:nvSpPr>
        <p:spPr>
          <a:xfrm>
            <a:off x="5854646" y="12293409"/>
            <a:ext cx="537928" cy="223404"/>
          </a:xfrm>
          <a:custGeom>
            <a:avLst/>
            <a:gdLst>
              <a:gd name="connsiteX0" fmla="*/ 54 w 537928"/>
              <a:gd name="connsiteY0" fmla="*/ 19241 h 223404"/>
              <a:gd name="connsiteX1" fmla="*/ 34979 w 537928"/>
              <a:gd name="connsiteY1" fmla="*/ 73216 h 223404"/>
              <a:gd name="connsiteX2" fmla="*/ 15929 w 537928"/>
              <a:gd name="connsiteY2" fmla="*/ 168466 h 223404"/>
              <a:gd name="connsiteX3" fmla="*/ 88954 w 537928"/>
              <a:gd name="connsiteY3" fmla="*/ 219266 h 223404"/>
              <a:gd name="connsiteX4" fmla="*/ 69904 w 537928"/>
              <a:gd name="connsiteY4" fmla="*/ 203391 h 223404"/>
              <a:gd name="connsiteX5" fmla="*/ 381054 w 537928"/>
              <a:gd name="connsiteY5" fmla="*/ 222441 h 223404"/>
              <a:gd name="connsiteX6" fmla="*/ 533454 w 537928"/>
              <a:gd name="connsiteY6" fmla="*/ 216091 h 223404"/>
              <a:gd name="connsiteX7" fmla="*/ 498529 w 537928"/>
              <a:gd name="connsiteY7" fmla="*/ 177991 h 223404"/>
              <a:gd name="connsiteX8" fmla="*/ 511229 w 537928"/>
              <a:gd name="connsiteY8" fmla="*/ 63691 h 223404"/>
              <a:gd name="connsiteX9" fmla="*/ 492179 w 537928"/>
              <a:gd name="connsiteY9" fmla="*/ 191 h 223404"/>
              <a:gd name="connsiteX10" fmla="*/ 489004 w 537928"/>
              <a:gd name="connsiteY10" fmla="*/ 82741 h 223404"/>
              <a:gd name="connsiteX11" fmla="*/ 495354 w 537928"/>
              <a:gd name="connsiteY11" fmla="*/ 187516 h 223404"/>
              <a:gd name="connsiteX12" fmla="*/ 441379 w 537928"/>
              <a:gd name="connsiteY12" fmla="*/ 203391 h 223404"/>
              <a:gd name="connsiteX13" fmla="*/ 69904 w 537928"/>
              <a:gd name="connsiteY13" fmla="*/ 190691 h 223404"/>
              <a:gd name="connsiteX14" fmla="*/ 44504 w 537928"/>
              <a:gd name="connsiteY14" fmla="*/ 168466 h 223404"/>
              <a:gd name="connsiteX15" fmla="*/ 54 w 537928"/>
              <a:gd name="connsiteY15" fmla="*/ 19241 h 22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7928" h="223404">
                <a:moveTo>
                  <a:pt x="54" y="19241"/>
                </a:moveTo>
                <a:cubicBezTo>
                  <a:pt x="-1534" y="3366"/>
                  <a:pt x="32333" y="48345"/>
                  <a:pt x="34979" y="73216"/>
                </a:cubicBezTo>
                <a:cubicBezTo>
                  <a:pt x="37625" y="98087"/>
                  <a:pt x="6933" y="144124"/>
                  <a:pt x="15929" y="168466"/>
                </a:cubicBezTo>
                <a:cubicBezTo>
                  <a:pt x="24925" y="192808"/>
                  <a:pt x="88954" y="219266"/>
                  <a:pt x="88954" y="219266"/>
                </a:cubicBezTo>
                <a:cubicBezTo>
                  <a:pt x="97950" y="225087"/>
                  <a:pt x="21221" y="202862"/>
                  <a:pt x="69904" y="203391"/>
                </a:cubicBezTo>
                <a:cubicBezTo>
                  <a:pt x="118587" y="203920"/>
                  <a:pt x="303796" y="220324"/>
                  <a:pt x="381054" y="222441"/>
                </a:cubicBezTo>
                <a:cubicBezTo>
                  <a:pt x="458312" y="224558"/>
                  <a:pt x="513875" y="223499"/>
                  <a:pt x="533454" y="216091"/>
                </a:cubicBezTo>
                <a:cubicBezTo>
                  <a:pt x="553033" y="208683"/>
                  <a:pt x="502233" y="203391"/>
                  <a:pt x="498529" y="177991"/>
                </a:cubicBezTo>
                <a:cubicBezTo>
                  <a:pt x="494825" y="152591"/>
                  <a:pt x="512287" y="93324"/>
                  <a:pt x="511229" y="63691"/>
                </a:cubicBezTo>
                <a:cubicBezTo>
                  <a:pt x="510171" y="34058"/>
                  <a:pt x="495883" y="-2984"/>
                  <a:pt x="492179" y="191"/>
                </a:cubicBezTo>
                <a:cubicBezTo>
                  <a:pt x="488475" y="3366"/>
                  <a:pt x="488475" y="51520"/>
                  <a:pt x="489004" y="82741"/>
                </a:cubicBezTo>
                <a:cubicBezTo>
                  <a:pt x="489533" y="113962"/>
                  <a:pt x="503291" y="167408"/>
                  <a:pt x="495354" y="187516"/>
                </a:cubicBezTo>
                <a:cubicBezTo>
                  <a:pt x="487417" y="207624"/>
                  <a:pt x="512287" y="202862"/>
                  <a:pt x="441379" y="203391"/>
                </a:cubicBezTo>
                <a:cubicBezTo>
                  <a:pt x="370471" y="203920"/>
                  <a:pt x="136050" y="196512"/>
                  <a:pt x="69904" y="190691"/>
                </a:cubicBezTo>
                <a:cubicBezTo>
                  <a:pt x="3758" y="184870"/>
                  <a:pt x="49796" y="191749"/>
                  <a:pt x="44504" y="168466"/>
                </a:cubicBezTo>
                <a:cubicBezTo>
                  <a:pt x="39212" y="145183"/>
                  <a:pt x="1642" y="35116"/>
                  <a:pt x="54" y="19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 2147">
            <a:extLst>
              <a:ext uri="{FF2B5EF4-FFF2-40B4-BE49-F238E27FC236}">
                <a16:creationId xmlns:a16="http://schemas.microsoft.com/office/drawing/2014/main" id="{54E5F3BE-5D47-32FC-0D00-4C2CA7DCD542}"/>
              </a:ext>
            </a:extLst>
          </p:cNvPr>
          <p:cNvSpPr/>
          <p:nvPr/>
        </p:nvSpPr>
        <p:spPr>
          <a:xfrm>
            <a:off x="5904984" y="12318996"/>
            <a:ext cx="439786" cy="51972"/>
          </a:xfrm>
          <a:custGeom>
            <a:avLst/>
            <a:gdLst>
              <a:gd name="connsiteX0" fmla="*/ 516 w 439786"/>
              <a:gd name="connsiteY0" fmla="*/ 15879 h 51972"/>
              <a:gd name="connsiteX1" fmla="*/ 257691 w 439786"/>
              <a:gd name="connsiteY1" fmla="*/ 44454 h 51972"/>
              <a:gd name="connsiteX2" fmla="*/ 438666 w 439786"/>
              <a:gd name="connsiteY2" fmla="*/ 4 h 51972"/>
              <a:gd name="connsiteX3" fmla="*/ 327541 w 439786"/>
              <a:gd name="connsiteY3" fmla="*/ 47629 h 51972"/>
              <a:gd name="connsiteX4" fmla="*/ 194191 w 439786"/>
              <a:gd name="connsiteY4" fmla="*/ 47629 h 51972"/>
              <a:gd name="connsiteX5" fmla="*/ 516 w 439786"/>
              <a:gd name="connsiteY5" fmla="*/ 15879 h 5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786" h="51972">
                <a:moveTo>
                  <a:pt x="516" y="15879"/>
                </a:moveTo>
                <a:cubicBezTo>
                  <a:pt x="11099" y="15350"/>
                  <a:pt x="184666" y="47100"/>
                  <a:pt x="257691" y="44454"/>
                </a:cubicBezTo>
                <a:cubicBezTo>
                  <a:pt x="330716" y="41808"/>
                  <a:pt x="427024" y="-525"/>
                  <a:pt x="438666" y="4"/>
                </a:cubicBezTo>
                <a:cubicBezTo>
                  <a:pt x="450308" y="533"/>
                  <a:pt x="368287" y="39692"/>
                  <a:pt x="327541" y="47629"/>
                </a:cubicBezTo>
                <a:cubicBezTo>
                  <a:pt x="286795" y="55566"/>
                  <a:pt x="243403" y="50804"/>
                  <a:pt x="194191" y="47629"/>
                </a:cubicBezTo>
                <a:cubicBezTo>
                  <a:pt x="144979" y="44454"/>
                  <a:pt x="-10067" y="16408"/>
                  <a:pt x="516" y="15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 2148">
            <a:extLst>
              <a:ext uri="{FF2B5EF4-FFF2-40B4-BE49-F238E27FC236}">
                <a16:creationId xmlns:a16="http://schemas.microsoft.com/office/drawing/2014/main" id="{BF407B50-BC8C-6496-A924-ED8D743A758E}"/>
              </a:ext>
            </a:extLst>
          </p:cNvPr>
          <p:cNvSpPr/>
          <p:nvPr/>
        </p:nvSpPr>
        <p:spPr>
          <a:xfrm>
            <a:off x="5983511" y="11965614"/>
            <a:ext cx="99903" cy="175692"/>
          </a:xfrm>
          <a:custGeom>
            <a:avLst/>
            <a:gdLst>
              <a:gd name="connsiteX0" fmla="*/ 99789 w 99903"/>
              <a:gd name="connsiteY0" fmla="*/ 961 h 175692"/>
              <a:gd name="connsiteX1" fmla="*/ 4539 w 99903"/>
              <a:gd name="connsiteY1" fmla="*/ 172411 h 175692"/>
              <a:gd name="connsiteX2" fmla="*/ 23589 w 99903"/>
              <a:gd name="connsiteY2" fmla="*/ 105736 h 175692"/>
              <a:gd name="connsiteX3" fmla="*/ 99789 w 99903"/>
              <a:gd name="connsiteY3" fmla="*/ 961 h 17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03" h="175692">
                <a:moveTo>
                  <a:pt x="99789" y="961"/>
                </a:moveTo>
                <a:cubicBezTo>
                  <a:pt x="96614" y="12074"/>
                  <a:pt x="17239" y="154949"/>
                  <a:pt x="4539" y="172411"/>
                </a:cubicBezTo>
                <a:cubicBezTo>
                  <a:pt x="-8161" y="189874"/>
                  <a:pt x="8243" y="133253"/>
                  <a:pt x="23589" y="105736"/>
                </a:cubicBezTo>
                <a:cubicBezTo>
                  <a:pt x="38935" y="78219"/>
                  <a:pt x="102964" y="-10152"/>
                  <a:pt x="99789" y="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 2149">
            <a:extLst>
              <a:ext uri="{FF2B5EF4-FFF2-40B4-BE49-F238E27FC236}">
                <a16:creationId xmlns:a16="http://schemas.microsoft.com/office/drawing/2014/main" id="{053C7681-3EC8-E48D-3C6B-B2371782FA83}"/>
              </a:ext>
            </a:extLst>
          </p:cNvPr>
          <p:cNvSpPr/>
          <p:nvPr/>
        </p:nvSpPr>
        <p:spPr>
          <a:xfrm>
            <a:off x="6235700" y="11950562"/>
            <a:ext cx="110537" cy="302021"/>
          </a:xfrm>
          <a:custGeom>
            <a:avLst/>
            <a:gdLst>
              <a:gd name="connsiteX0" fmla="*/ 0 w 110537"/>
              <a:gd name="connsiteY0" fmla="*/ 138 h 302021"/>
              <a:gd name="connsiteX1" fmla="*/ 107950 w 110537"/>
              <a:gd name="connsiteY1" fmla="*/ 165238 h 302021"/>
              <a:gd name="connsiteX2" fmla="*/ 79375 w 110537"/>
              <a:gd name="connsiteY2" fmla="*/ 301763 h 302021"/>
              <a:gd name="connsiteX3" fmla="*/ 107950 w 110537"/>
              <a:gd name="connsiteY3" fmla="*/ 193813 h 302021"/>
              <a:gd name="connsiteX4" fmla="*/ 0 w 110537"/>
              <a:gd name="connsiteY4" fmla="*/ 138 h 30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37" h="302021">
                <a:moveTo>
                  <a:pt x="0" y="138"/>
                </a:moveTo>
                <a:cubicBezTo>
                  <a:pt x="0" y="-4624"/>
                  <a:pt x="94721" y="114967"/>
                  <a:pt x="107950" y="165238"/>
                </a:cubicBezTo>
                <a:cubicBezTo>
                  <a:pt x="121179" y="215509"/>
                  <a:pt x="79375" y="297001"/>
                  <a:pt x="79375" y="301763"/>
                </a:cubicBezTo>
                <a:cubicBezTo>
                  <a:pt x="79375" y="306525"/>
                  <a:pt x="117475" y="244613"/>
                  <a:pt x="107950" y="193813"/>
                </a:cubicBezTo>
                <a:cubicBezTo>
                  <a:pt x="98425" y="143013"/>
                  <a:pt x="0" y="4900"/>
                  <a:pt x="0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 2150">
            <a:extLst>
              <a:ext uri="{FF2B5EF4-FFF2-40B4-BE49-F238E27FC236}">
                <a16:creationId xmlns:a16="http://schemas.microsoft.com/office/drawing/2014/main" id="{D1200334-CFED-187F-021E-70A53F70D629}"/>
              </a:ext>
            </a:extLst>
          </p:cNvPr>
          <p:cNvSpPr/>
          <p:nvPr/>
        </p:nvSpPr>
        <p:spPr>
          <a:xfrm>
            <a:off x="5644530" y="11941127"/>
            <a:ext cx="225657" cy="389643"/>
          </a:xfrm>
          <a:custGeom>
            <a:avLst/>
            <a:gdLst>
              <a:gd name="connsiteX0" fmla="*/ 118095 w 225657"/>
              <a:gd name="connsiteY0" fmla="*/ 48 h 389643"/>
              <a:gd name="connsiteX1" fmla="*/ 13320 w 225657"/>
              <a:gd name="connsiteY1" fmla="*/ 155623 h 389643"/>
              <a:gd name="connsiteX2" fmla="*/ 6970 w 225657"/>
              <a:gd name="connsiteY2" fmla="*/ 304848 h 389643"/>
              <a:gd name="connsiteX3" fmla="*/ 64120 w 225657"/>
              <a:gd name="connsiteY3" fmla="*/ 352473 h 389643"/>
              <a:gd name="connsiteX4" fmla="*/ 200645 w 225657"/>
              <a:gd name="connsiteY4" fmla="*/ 377873 h 389643"/>
              <a:gd name="connsiteX5" fmla="*/ 213345 w 225657"/>
              <a:gd name="connsiteY5" fmla="*/ 387398 h 389643"/>
              <a:gd name="connsiteX6" fmla="*/ 67295 w 225657"/>
              <a:gd name="connsiteY6" fmla="*/ 336598 h 389643"/>
              <a:gd name="connsiteX7" fmla="*/ 32370 w 225657"/>
              <a:gd name="connsiteY7" fmla="*/ 311198 h 389643"/>
              <a:gd name="connsiteX8" fmla="*/ 19670 w 225657"/>
              <a:gd name="connsiteY8" fmla="*/ 171498 h 389643"/>
              <a:gd name="connsiteX9" fmla="*/ 118095 w 225657"/>
              <a:gd name="connsiteY9" fmla="*/ 48 h 38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657" h="389643">
                <a:moveTo>
                  <a:pt x="118095" y="48"/>
                </a:moveTo>
                <a:cubicBezTo>
                  <a:pt x="117037" y="-2598"/>
                  <a:pt x="31841" y="104823"/>
                  <a:pt x="13320" y="155623"/>
                </a:cubicBezTo>
                <a:cubicBezTo>
                  <a:pt x="-5201" y="206423"/>
                  <a:pt x="-1497" y="272040"/>
                  <a:pt x="6970" y="304848"/>
                </a:cubicBezTo>
                <a:cubicBezTo>
                  <a:pt x="15437" y="337656"/>
                  <a:pt x="31841" y="340302"/>
                  <a:pt x="64120" y="352473"/>
                </a:cubicBezTo>
                <a:cubicBezTo>
                  <a:pt x="96399" y="364644"/>
                  <a:pt x="200645" y="377873"/>
                  <a:pt x="200645" y="377873"/>
                </a:cubicBezTo>
                <a:cubicBezTo>
                  <a:pt x="225516" y="383694"/>
                  <a:pt x="235570" y="394277"/>
                  <a:pt x="213345" y="387398"/>
                </a:cubicBezTo>
                <a:cubicBezTo>
                  <a:pt x="191120" y="380519"/>
                  <a:pt x="97457" y="349298"/>
                  <a:pt x="67295" y="336598"/>
                </a:cubicBezTo>
                <a:cubicBezTo>
                  <a:pt x="37132" y="323898"/>
                  <a:pt x="40307" y="338714"/>
                  <a:pt x="32370" y="311198"/>
                </a:cubicBezTo>
                <a:cubicBezTo>
                  <a:pt x="24433" y="283682"/>
                  <a:pt x="9616" y="219652"/>
                  <a:pt x="19670" y="171498"/>
                </a:cubicBezTo>
                <a:cubicBezTo>
                  <a:pt x="29724" y="123344"/>
                  <a:pt x="119153" y="2694"/>
                  <a:pt x="11809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 2151">
            <a:extLst>
              <a:ext uri="{FF2B5EF4-FFF2-40B4-BE49-F238E27FC236}">
                <a16:creationId xmlns:a16="http://schemas.microsoft.com/office/drawing/2014/main" id="{5319CD7E-E096-2505-2249-70B94BFFAF69}"/>
              </a:ext>
            </a:extLst>
          </p:cNvPr>
          <p:cNvSpPr/>
          <p:nvPr/>
        </p:nvSpPr>
        <p:spPr>
          <a:xfrm>
            <a:off x="5629312" y="12217390"/>
            <a:ext cx="248015" cy="168385"/>
          </a:xfrm>
          <a:custGeom>
            <a:avLst/>
            <a:gdLst>
              <a:gd name="connsiteX0" fmla="*/ 3138 w 248015"/>
              <a:gd name="connsiteY0" fmla="*/ 10 h 168385"/>
              <a:gd name="connsiteX1" fmla="*/ 12663 w 248015"/>
              <a:gd name="connsiteY1" fmla="*/ 104785 h 168385"/>
              <a:gd name="connsiteX2" fmla="*/ 104738 w 248015"/>
              <a:gd name="connsiteY2" fmla="*/ 146060 h 168385"/>
              <a:gd name="connsiteX3" fmla="*/ 247613 w 248015"/>
              <a:gd name="connsiteY3" fmla="*/ 168285 h 168385"/>
              <a:gd name="connsiteX4" fmla="*/ 57113 w 248015"/>
              <a:gd name="connsiteY4" fmla="*/ 152410 h 168385"/>
              <a:gd name="connsiteX5" fmla="*/ 34888 w 248015"/>
              <a:gd name="connsiteY5" fmla="*/ 111135 h 168385"/>
              <a:gd name="connsiteX6" fmla="*/ 3138 w 248015"/>
              <a:gd name="connsiteY6" fmla="*/ 10 h 16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015" h="168385">
                <a:moveTo>
                  <a:pt x="3138" y="10"/>
                </a:moveTo>
                <a:cubicBezTo>
                  <a:pt x="-566" y="-1048"/>
                  <a:pt x="-4270" y="80443"/>
                  <a:pt x="12663" y="104785"/>
                </a:cubicBezTo>
                <a:cubicBezTo>
                  <a:pt x="29596" y="129127"/>
                  <a:pt x="65580" y="135477"/>
                  <a:pt x="104738" y="146060"/>
                </a:cubicBezTo>
                <a:cubicBezTo>
                  <a:pt x="143896" y="156643"/>
                  <a:pt x="255550" y="167227"/>
                  <a:pt x="247613" y="168285"/>
                </a:cubicBezTo>
                <a:cubicBezTo>
                  <a:pt x="239676" y="169343"/>
                  <a:pt x="92567" y="161935"/>
                  <a:pt x="57113" y="152410"/>
                </a:cubicBezTo>
                <a:cubicBezTo>
                  <a:pt x="21659" y="142885"/>
                  <a:pt x="40709" y="133360"/>
                  <a:pt x="34888" y="111135"/>
                </a:cubicBezTo>
                <a:cubicBezTo>
                  <a:pt x="29067" y="88910"/>
                  <a:pt x="6842" y="1068"/>
                  <a:pt x="313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 2152">
            <a:extLst>
              <a:ext uri="{FF2B5EF4-FFF2-40B4-BE49-F238E27FC236}">
                <a16:creationId xmlns:a16="http://schemas.microsoft.com/office/drawing/2014/main" id="{F3DBB5A7-BAA9-9B0F-756A-D1175D9EF8A0}"/>
              </a:ext>
            </a:extLst>
          </p:cNvPr>
          <p:cNvSpPr/>
          <p:nvPr/>
        </p:nvSpPr>
        <p:spPr>
          <a:xfrm>
            <a:off x="5683042" y="11760081"/>
            <a:ext cx="99076" cy="155920"/>
          </a:xfrm>
          <a:custGeom>
            <a:avLst/>
            <a:gdLst>
              <a:gd name="connsiteX0" fmla="*/ 41483 w 99076"/>
              <a:gd name="connsiteY0" fmla="*/ 119 h 155920"/>
              <a:gd name="connsiteX1" fmla="*/ 208 w 99076"/>
              <a:gd name="connsiteY1" fmla="*/ 76319 h 155920"/>
              <a:gd name="connsiteX2" fmla="*/ 28783 w 99076"/>
              <a:gd name="connsiteY2" fmla="*/ 111244 h 155920"/>
              <a:gd name="connsiteX3" fmla="*/ 98633 w 99076"/>
              <a:gd name="connsiteY3" fmla="*/ 155694 h 155920"/>
              <a:gd name="connsiteX4" fmla="*/ 57358 w 99076"/>
              <a:gd name="connsiteY4" fmla="*/ 127119 h 155920"/>
              <a:gd name="connsiteX5" fmla="*/ 31958 w 99076"/>
              <a:gd name="connsiteY5" fmla="*/ 95369 h 155920"/>
              <a:gd name="connsiteX6" fmla="*/ 41483 w 99076"/>
              <a:gd name="connsiteY6" fmla="*/ 119 h 15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76" h="155920">
                <a:moveTo>
                  <a:pt x="41483" y="119"/>
                </a:moveTo>
                <a:cubicBezTo>
                  <a:pt x="36191" y="-3056"/>
                  <a:pt x="2325" y="57798"/>
                  <a:pt x="208" y="76319"/>
                </a:cubicBezTo>
                <a:cubicBezTo>
                  <a:pt x="-1909" y="94840"/>
                  <a:pt x="12379" y="98015"/>
                  <a:pt x="28783" y="111244"/>
                </a:cubicBezTo>
                <a:cubicBezTo>
                  <a:pt x="45187" y="124473"/>
                  <a:pt x="93871" y="153048"/>
                  <a:pt x="98633" y="155694"/>
                </a:cubicBezTo>
                <a:cubicBezTo>
                  <a:pt x="103395" y="158340"/>
                  <a:pt x="68470" y="137173"/>
                  <a:pt x="57358" y="127119"/>
                </a:cubicBezTo>
                <a:cubicBezTo>
                  <a:pt x="46246" y="117065"/>
                  <a:pt x="34075" y="111773"/>
                  <a:pt x="31958" y="95369"/>
                </a:cubicBezTo>
                <a:cubicBezTo>
                  <a:pt x="29841" y="78965"/>
                  <a:pt x="46775" y="3294"/>
                  <a:pt x="41483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 2153">
            <a:extLst>
              <a:ext uri="{FF2B5EF4-FFF2-40B4-BE49-F238E27FC236}">
                <a16:creationId xmlns:a16="http://schemas.microsoft.com/office/drawing/2014/main" id="{CB2CF3A7-8B2B-6A17-7253-C50EEC22CA6F}"/>
              </a:ext>
            </a:extLst>
          </p:cNvPr>
          <p:cNvSpPr/>
          <p:nvPr/>
        </p:nvSpPr>
        <p:spPr>
          <a:xfrm>
            <a:off x="5535164" y="11861435"/>
            <a:ext cx="271962" cy="246464"/>
          </a:xfrm>
          <a:custGeom>
            <a:avLst/>
            <a:gdLst>
              <a:gd name="connsiteX0" fmla="*/ 271911 w 271962"/>
              <a:gd name="connsiteY0" fmla="*/ 35290 h 246464"/>
              <a:gd name="connsiteX1" fmla="*/ 221111 w 271962"/>
              <a:gd name="connsiteY1" fmla="*/ 365 h 246464"/>
              <a:gd name="connsiteX2" fmla="*/ 170311 w 271962"/>
              <a:gd name="connsiteY2" fmla="*/ 60690 h 246464"/>
              <a:gd name="connsiteX3" fmla="*/ 103636 w 271962"/>
              <a:gd name="connsiteY3" fmla="*/ 146415 h 246464"/>
              <a:gd name="connsiteX4" fmla="*/ 2036 w 271962"/>
              <a:gd name="connsiteY4" fmla="*/ 235315 h 246464"/>
              <a:gd name="connsiteX5" fmla="*/ 49661 w 271962"/>
              <a:gd name="connsiteY5" fmla="*/ 222615 h 246464"/>
              <a:gd name="connsiteX6" fmla="*/ 211586 w 271962"/>
              <a:gd name="connsiteY6" fmla="*/ 32115 h 246464"/>
              <a:gd name="connsiteX7" fmla="*/ 271911 w 271962"/>
              <a:gd name="connsiteY7" fmla="*/ 35290 h 24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962" h="246464">
                <a:moveTo>
                  <a:pt x="271911" y="35290"/>
                </a:moveTo>
                <a:cubicBezTo>
                  <a:pt x="273498" y="29998"/>
                  <a:pt x="238044" y="-3868"/>
                  <a:pt x="221111" y="365"/>
                </a:cubicBezTo>
                <a:cubicBezTo>
                  <a:pt x="204178" y="4598"/>
                  <a:pt x="189890" y="36348"/>
                  <a:pt x="170311" y="60690"/>
                </a:cubicBezTo>
                <a:cubicBezTo>
                  <a:pt x="150732" y="85032"/>
                  <a:pt x="131682" y="117311"/>
                  <a:pt x="103636" y="146415"/>
                </a:cubicBezTo>
                <a:cubicBezTo>
                  <a:pt x="75590" y="175519"/>
                  <a:pt x="11032" y="222615"/>
                  <a:pt x="2036" y="235315"/>
                </a:cubicBezTo>
                <a:cubicBezTo>
                  <a:pt x="-6960" y="248015"/>
                  <a:pt x="14736" y="256482"/>
                  <a:pt x="49661" y="222615"/>
                </a:cubicBezTo>
                <a:cubicBezTo>
                  <a:pt x="84586" y="188748"/>
                  <a:pt x="178248" y="64923"/>
                  <a:pt x="211586" y="32115"/>
                </a:cubicBezTo>
                <a:cubicBezTo>
                  <a:pt x="244923" y="-693"/>
                  <a:pt x="270324" y="40582"/>
                  <a:pt x="271911" y="35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" name="フリーフォーム 2154">
            <a:extLst>
              <a:ext uri="{FF2B5EF4-FFF2-40B4-BE49-F238E27FC236}">
                <a16:creationId xmlns:a16="http://schemas.microsoft.com/office/drawing/2014/main" id="{AB9D436B-3310-9D01-17D0-D043928B914A}"/>
              </a:ext>
            </a:extLst>
          </p:cNvPr>
          <p:cNvSpPr/>
          <p:nvPr/>
        </p:nvSpPr>
        <p:spPr>
          <a:xfrm>
            <a:off x="5702178" y="12112345"/>
            <a:ext cx="69994" cy="143227"/>
          </a:xfrm>
          <a:custGeom>
            <a:avLst/>
            <a:gdLst>
              <a:gd name="connsiteX0" fmla="*/ 69972 w 69994"/>
              <a:gd name="connsiteY0" fmla="*/ 280 h 143227"/>
              <a:gd name="connsiteX1" fmla="*/ 22347 w 69994"/>
              <a:gd name="connsiteY1" fmla="*/ 51080 h 143227"/>
              <a:gd name="connsiteX2" fmla="*/ 122 w 69994"/>
              <a:gd name="connsiteY2" fmla="*/ 143155 h 143227"/>
              <a:gd name="connsiteX3" fmla="*/ 15997 w 69994"/>
              <a:gd name="connsiteY3" fmla="*/ 35205 h 143227"/>
              <a:gd name="connsiteX4" fmla="*/ 69972 w 69994"/>
              <a:gd name="connsiteY4" fmla="*/ 280 h 14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94" h="143227">
                <a:moveTo>
                  <a:pt x="69972" y="280"/>
                </a:moveTo>
                <a:cubicBezTo>
                  <a:pt x="71030" y="2926"/>
                  <a:pt x="33989" y="27267"/>
                  <a:pt x="22347" y="51080"/>
                </a:cubicBezTo>
                <a:cubicBezTo>
                  <a:pt x="10705" y="74893"/>
                  <a:pt x="1180" y="145801"/>
                  <a:pt x="122" y="143155"/>
                </a:cubicBezTo>
                <a:cubicBezTo>
                  <a:pt x="-936" y="140509"/>
                  <a:pt x="4884" y="56372"/>
                  <a:pt x="15997" y="35205"/>
                </a:cubicBezTo>
                <a:cubicBezTo>
                  <a:pt x="27109" y="14038"/>
                  <a:pt x="68914" y="-2366"/>
                  <a:pt x="69972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93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冒頭動画を見て衝動的に「シン・ウルトラマン」を見に行ったマンガ家が感じたこと：サダタローのゆるっと4コマ劇場 - ITmedia NEWS" hidden="1">
            <a:extLst>
              <a:ext uri="{FF2B5EF4-FFF2-40B4-BE49-F238E27FC236}">
                <a16:creationId xmlns:a16="http://schemas.microsoft.com/office/drawing/2014/main" id="{FDAB2843-5343-BD9E-A6B6-84EE4B2F8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4" t="6411" r="29426"/>
          <a:stretch/>
        </p:blipFill>
        <p:spPr bwMode="auto">
          <a:xfrm>
            <a:off x="1312985" y="0"/>
            <a:ext cx="6528076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E9799C9C-1AF5-A407-AA9B-E0AE609A0514}"/>
              </a:ext>
            </a:extLst>
          </p:cNvPr>
          <p:cNvGrpSpPr/>
          <p:nvPr/>
        </p:nvGrpSpPr>
        <p:grpSpPr>
          <a:xfrm>
            <a:off x="2284099" y="176230"/>
            <a:ext cx="2915340" cy="3180422"/>
            <a:chOff x="2284099" y="176230"/>
            <a:chExt cx="2915340" cy="3180422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72D9A8EF-C18A-8FB5-9D2A-B67522D33284}"/>
                </a:ext>
              </a:extLst>
            </p:cNvPr>
            <p:cNvGrpSpPr/>
            <p:nvPr/>
          </p:nvGrpSpPr>
          <p:grpSpPr>
            <a:xfrm rot="20611682">
              <a:off x="3358103" y="1504463"/>
              <a:ext cx="995491" cy="831271"/>
              <a:chOff x="3341786" y="1371160"/>
              <a:chExt cx="995491" cy="831271"/>
            </a:xfrm>
          </p:grpSpPr>
          <p:sp>
            <p:nvSpPr>
              <p:cNvPr id="4" name="フリーフォーム 3">
                <a:extLst>
                  <a:ext uri="{FF2B5EF4-FFF2-40B4-BE49-F238E27FC236}">
                    <a16:creationId xmlns:a16="http://schemas.microsoft.com/office/drawing/2014/main" id="{90475AC5-E05F-5C6B-C99F-562ABAF21F90}"/>
                  </a:ext>
                </a:extLst>
              </p:cNvPr>
              <p:cNvSpPr/>
              <p:nvPr/>
            </p:nvSpPr>
            <p:spPr>
              <a:xfrm rot="5200873">
                <a:off x="3336171" y="1447066"/>
                <a:ext cx="778607" cy="626795"/>
              </a:xfrm>
              <a:custGeom>
                <a:avLst/>
                <a:gdLst>
                  <a:gd name="connsiteX0" fmla="*/ 7177 w 778607"/>
                  <a:gd name="connsiteY0" fmla="*/ 625286 h 626795"/>
                  <a:gd name="connsiteX1" fmla="*/ 57053 w 778607"/>
                  <a:gd name="connsiteY1" fmla="*/ 385880 h 626795"/>
                  <a:gd name="connsiteX2" fmla="*/ 359637 w 778607"/>
                  <a:gd name="connsiteY2" fmla="*/ 106572 h 626795"/>
                  <a:gd name="connsiteX3" fmla="*/ 180082 w 778607"/>
                  <a:gd name="connsiteY3" fmla="*/ 289452 h 626795"/>
                  <a:gd name="connsiteX4" fmla="*/ 482665 w 778607"/>
                  <a:gd name="connsiteY4" fmla="*/ 63346 h 626795"/>
                  <a:gd name="connsiteX5" fmla="*/ 632294 w 778607"/>
                  <a:gd name="connsiteY5" fmla="*/ 40070 h 626795"/>
                  <a:gd name="connsiteX6" fmla="*/ 778598 w 778607"/>
                  <a:gd name="connsiteY6" fmla="*/ 50045 h 626795"/>
                  <a:gd name="connsiteX7" fmla="*/ 638944 w 778607"/>
                  <a:gd name="connsiteY7" fmla="*/ 169 h 626795"/>
                  <a:gd name="connsiteX8" fmla="*/ 492640 w 778607"/>
                  <a:gd name="connsiteY8" fmla="*/ 69996 h 626795"/>
                  <a:gd name="connsiteX9" fmla="*/ 150156 w 778607"/>
                  <a:gd name="connsiteY9" fmla="*/ 269501 h 626795"/>
                  <a:gd name="connsiteX10" fmla="*/ 7177 w 778607"/>
                  <a:gd name="connsiteY10" fmla="*/ 625286 h 62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607" h="626795">
                    <a:moveTo>
                      <a:pt x="7177" y="625286"/>
                    </a:moveTo>
                    <a:cubicBezTo>
                      <a:pt x="-8340" y="644682"/>
                      <a:pt x="-1690" y="472332"/>
                      <a:pt x="57053" y="385880"/>
                    </a:cubicBezTo>
                    <a:cubicBezTo>
                      <a:pt x="115796" y="299428"/>
                      <a:pt x="339132" y="122643"/>
                      <a:pt x="359637" y="106572"/>
                    </a:cubicBezTo>
                    <a:cubicBezTo>
                      <a:pt x="380142" y="90501"/>
                      <a:pt x="159577" y="296656"/>
                      <a:pt x="180082" y="289452"/>
                    </a:cubicBezTo>
                    <a:cubicBezTo>
                      <a:pt x="200587" y="282248"/>
                      <a:pt x="407296" y="104910"/>
                      <a:pt x="482665" y="63346"/>
                    </a:cubicBezTo>
                    <a:cubicBezTo>
                      <a:pt x="558034" y="21782"/>
                      <a:pt x="582972" y="42287"/>
                      <a:pt x="632294" y="40070"/>
                    </a:cubicBezTo>
                    <a:cubicBezTo>
                      <a:pt x="681616" y="37853"/>
                      <a:pt x="777490" y="56695"/>
                      <a:pt x="778598" y="50045"/>
                    </a:cubicBezTo>
                    <a:cubicBezTo>
                      <a:pt x="779706" y="43395"/>
                      <a:pt x="686604" y="-3156"/>
                      <a:pt x="638944" y="169"/>
                    </a:cubicBezTo>
                    <a:cubicBezTo>
                      <a:pt x="591284" y="3494"/>
                      <a:pt x="574105" y="25107"/>
                      <a:pt x="492640" y="69996"/>
                    </a:cubicBezTo>
                    <a:cubicBezTo>
                      <a:pt x="411175" y="114885"/>
                      <a:pt x="233283" y="178615"/>
                      <a:pt x="150156" y="269501"/>
                    </a:cubicBezTo>
                    <a:cubicBezTo>
                      <a:pt x="67029" y="360387"/>
                      <a:pt x="22694" y="605890"/>
                      <a:pt x="7177" y="6252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>
                <a:extLst>
                  <a:ext uri="{FF2B5EF4-FFF2-40B4-BE49-F238E27FC236}">
                    <a16:creationId xmlns:a16="http://schemas.microsoft.com/office/drawing/2014/main" id="{005FBBBD-E29E-6D2D-EF6F-38CC15E34698}"/>
                  </a:ext>
                </a:extLst>
              </p:cNvPr>
              <p:cNvSpPr/>
              <p:nvPr/>
            </p:nvSpPr>
            <p:spPr>
              <a:xfrm rot="5200873">
                <a:off x="3221795" y="1518120"/>
                <a:ext cx="804302" cy="564320"/>
              </a:xfrm>
              <a:custGeom>
                <a:avLst/>
                <a:gdLst>
                  <a:gd name="connsiteX0" fmla="*/ 804126 w 804302"/>
                  <a:gd name="connsiteY0" fmla="*/ 1596 h 564320"/>
                  <a:gd name="connsiteX1" fmla="*/ 744275 w 804302"/>
                  <a:gd name="connsiteY1" fmla="*/ 147900 h 564320"/>
                  <a:gd name="connsiteX2" fmla="*/ 418416 w 804302"/>
                  <a:gd name="connsiteY2" fmla="*/ 457133 h 564320"/>
                  <a:gd name="connsiteX3" fmla="*/ 641197 w 804302"/>
                  <a:gd name="connsiteY3" fmla="*/ 274253 h 564320"/>
                  <a:gd name="connsiteX4" fmla="*/ 325313 w 804302"/>
                  <a:gd name="connsiteY4" fmla="*/ 493709 h 564320"/>
                  <a:gd name="connsiteX5" fmla="*/ 152409 w 804302"/>
                  <a:gd name="connsiteY5" fmla="*/ 536935 h 564320"/>
                  <a:gd name="connsiteX6" fmla="*/ 268787 w 804302"/>
                  <a:gd name="connsiteY6" fmla="*/ 540261 h 564320"/>
                  <a:gd name="connsiteX7" fmla="*/ 2779 w 804302"/>
                  <a:gd name="connsiteY7" fmla="*/ 500359 h 564320"/>
                  <a:gd name="connsiteX8" fmla="*/ 122483 w 804302"/>
                  <a:gd name="connsiteY8" fmla="*/ 553561 h 564320"/>
                  <a:gd name="connsiteX9" fmla="*/ 115833 w 804302"/>
                  <a:gd name="connsiteY9" fmla="*/ 536935 h 564320"/>
                  <a:gd name="connsiteX10" fmla="*/ 265462 w 804302"/>
                  <a:gd name="connsiteY10" fmla="*/ 543586 h 564320"/>
                  <a:gd name="connsiteX11" fmla="*/ 644522 w 804302"/>
                  <a:gd name="connsiteY11" fmla="*/ 231027 h 564320"/>
                  <a:gd name="connsiteX12" fmla="*/ 607946 w 804302"/>
                  <a:gd name="connsiteY12" fmla="*/ 257628 h 564320"/>
                  <a:gd name="connsiteX13" fmla="*/ 757575 w 804302"/>
                  <a:gd name="connsiteY13" fmla="*/ 81398 h 564320"/>
                  <a:gd name="connsiteX14" fmla="*/ 804126 w 804302"/>
                  <a:gd name="connsiteY14" fmla="*/ 1596 h 56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04302" h="564320">
                    <a:moveTo>
                      <a:pt x="804126" y="1596"/>
                    </a:moveTo>
                    <a:cubicBezTo>
                      <a:pt x="801909" y="12680"/>
                      <a:pt x="808560" y="71977"/>
                      <a:pt x="744275" y="147900"/>
                    </a:cubicBezTo>
                    <a:cubicBezTo>
                      <a:pt x="679990" y="223823"/>
                      <a:pt x="435596" y="436074"/>
                      <a:pt x="418416" y="457133"/>
                    </a:cubicBezTo>
                    <a:cubicBezTo>
                      <a:pt x="401236" y="478192"/>
                      <a:pt x="656714" y="268157"/>
                      <a:pt x="641197" y="274253"/>
                    </a:cubicBezTo>
                    <a:cubicBezTo>
                      <a:pt x="625680" y="280349"/>
                      <a:pt x="406778" y="449929"/>
                      <a:pt x="325313" y="493709"/>
                    </a:cubicBezTo>
                    <a:cubicBezTo>
                      <a:pt x="243848" y="537489"/>
                      <a:pt x="161830" y="529176"/>
                      <a:pt x="152409" y="536935"/>
                    </a:cubicBezTo>
                    <a:cubicBezTo>
                      <a:pt x="142988" y="544694"/>
                      <a:pt x="293725" y="546357"/>
                      <a:pt x="268787" y="540261"/>
                    </a:cubicBezTo>
                    <a:cubicBezTo>
                      <a:pt x="243849" y="534165"/>
                      <a:pt x="27163" y="498142"/>
                      <a:pt x="2779" y="500359"/>
                    </a:cubicBezTo>
                    <a:cubicBezTo>
                      <a:pt x="-21605" y="502576"/>
                      <a:pt x="122483" y="553561"/>
                      <a:pt x="122483" y="553561"/>
                    </a:cubicBezTo>
                    <a:cubicBezTo>
                      <a:pt x="141325" y="559657"/>
                      <a:pt x="92003" y="538597"/>
                      <a:pt x="115833" y="536935"/>
                    </a:cubicBezTo>
                    <a:cubicBezTo>
                      <a:pt x="139663" y="535273"/>
                      <a:pt x="177347" y="594571"/>
                      <a:pt x="265462" y="543586"/>
                    </a:cubicBezTo>
                    <a:cubicBezTo>
                      <a:pt x="353577" y="492601"/>
                      <a:pt x="587441" y="278687"/>
                      <a:pt x="644522" y="231027"/>
                    </a:cubicBezTo>
                    <a:cubicBezTo>
                      <a:pt x="701603" y="183367"/>
                      <a:pt x="589104" y="282566"/>
                      <a:pt x="607946" y="257628"/>
                    </a:cubicBezTo>
                    <a:cubicBezTo>
                      <a:pt x="626788" y="232690"/>
                      <a:pt x="727649" y="123516"/>
                      <a:pt x="757575" y="81398"/>
                    </a:cubicBezTo>
                    <a:cubicBezTo>
                      <a:pt x="787501" y="39280"/>
                      <a:pt x="806343" y="-9488"/>
                      <a:pt x="804126" y="15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C11DC092-5E39-65DA-BA4C-FCF32DA690CD}"/>
                  </a:ext>
                </a:extLst>
              </p:cNvPr>
              <p:cNvSpPr/>
              <p:nvPr/>
            </p:nvSpPr>
            <p:spPr>
              <a:xfrm>
                <a:off x="3986875" y="1960862"/>
                <a:ext cx="350402" cy="225760"/>
              </a:xfrm>
              <a:custGeom>
                <a:avLst/>
                <a:gdLst>
                  <a:gd name="connsiteX0" fmla="*/ 59761 w 350402"/>
                  <a:gd name="connsiteY0" fmla="*/ 942 h 225760"/>
                  <a:gd name="connsiteX1" fmla="*/ 13209 w 350402"/>
                  <a:gd name="connsiteY1" fmla="*/ 107345 h 225760"/>
                  <a:gd name="connsiteX2" fmla="*/ 332418 w 350402"/>
                  <a:gd name="connsiteY2" fmla="*/ 220398 h 225760"/>
                  <a:gd name="connsiteX3" fmla="*/ 282542 w 350402"/>
                  <a:gd name="connsiteY3" fmla="*/ 203772 h 225760"/>
                  <a:gd name="connsiteX4" fmla="*/ 49785 w 350402"/>
                  <a:gd name="connsiteY4" fmla="*/ 170521 h 225760"/>
                  <a:gd name="connsiteX5" fmla="*/ 59761 w 350402"/>
                  <a:gd name="connsiteY5" fmla="*/ 942 h 22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402" h="225760">
                    <a:moveTo>
                      <a:pt x="59761" y="942"/>
                    </a:moveTo>
                    <a:cubicBezTo>
                      <a:pt x="53665" y="-9587"/>
                      <a:pt x="-32234" y="70769"/>
                      <a:pt x="13209" y="107345"/>
                    </a:cubicBezTo>
                    <a:cubicBezTo>
                      <a:pt x="58652" y="143921"/>
                      <a:pt x="287529" y="204327"/>
                      <a:pt x="332418" y="220398"/>
                    </a:cubicBezTo>
                    <a:cubicBezTo>
                      <a:pt x="377307" y="236469"/>
                      <a:pt x="329647" y="212085"/>
                      <a:pt x="282542" y="203772"/>
                    </a:cubicBezTo>
                    <a:cubicBezTo>
                      <a:pt x="235437" y="195459"/>
                      <a:pt x="88024" y="203218"/>
                      <a:pt x="49785" y="170521"/>
                    </a:cubicBezTo>
                    <a:cubicBezTo>
                      <a:pt x="11546" y="137824"/>
                      <a:pt x="65857" y="11471"/>
                      <a:pt x="59761" y="9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20F84675-1AB0-F92C-7CF6-A57B24535CE6}"/>
                  </a:ext>
                </a:extLst>
              </p:cNvPr>
              <p:cNvSpPr/>
              <p:nvPr/>
            </p:nvSpPr>
            <p:spPr>
              <a:xfrm>
                <a:off x="3805562" y="2134653"/>
                <a:ext cx="497283" cy="49936"/>
              </a:xfrm>
              <a:custGeom>
                <a:avLst/>
                <a:gdLst>
                  <a:gd name="connsiteX0" fmla="*/ 11642 w 497283"/>
                  <a:gd name="connsiteY0" fmla="*/ 55 h 49936"/>
                  <a:gd name="connsiteX1" fmla="*/ 88119 w 497283"/>
                  <a:gd name="connsiteY1" fmla="*/ 39956 h 49936"/>
                  <a:gd name="connsiteX2" fmla="*/ 497106 w 497283"/>
                  <a:gd name="connsiteY2" fmla="*/ 33306 h 49936"/>
                  <a:gd name="connsiteX3" fmla="*/ 141321 w 497283"/>
                  <a:gd name="connsiteY3" fmla="*/ 20006 h 49936"/>
                  <a:gd name="connsiteX4" fmla="*/ 261024 w 497283"/>
                  <a:gd name="connsiteY4" fmla="*/ 49932 h 49936"/>
                  <a:gd name="connsiteX5" fmla="*/ 11642 w 497283"/>
                  <a:gd name="connsiteY5" fmla="*/ 55 h 4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7283" h="49936">
                    <a:moveTo>
                      <a:pt x="11642" y="55"/>
                    </a:moveTo>
                    <a:cubicBezTo>
                      <a:pt x="-17176" y="-1608"/>
                      <a:pt x="7208" y="34414"/>
                      <a:pt x="88119" y="39956"/>
                    </a:cubicBezTo>
                    <a:cubicBezTo>
                      <a:pt x="169030" y="45498"/>
                      <a:pt x="488239" y="36631"/>
                      <a:pt x="497106" y="33306"/>
                    </a:cubicBezTo>
                    <a:cubicBezTo>
                      <a:pt x="505973" y="29981"/>
                      <a:pt x="180668" y="17235"/>
                      <a:pt x="141321" y="20006"/>
                    </a:cubicBezTo>
                    <a:cubicBezTo>
                      <a:pt x="101974" y="22777"/>
                      <a:pt x="278758" y="49378"/>
                      <a:pt x="261024" y="49932"/>
                    </a:cubicBezTo>
                    <a:cubicBezTo>
                      <a:pt x="243290" y="50486"/>
                      <a:pt x="40460" y="1718"/>
                      <a:pt x="11642" y="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149A06BF-2785-EBE8-AE1A-540F5957831E}"/>
                </a:ext>
              </a:extLst>
            </p:cNvPr>
            <p:cNvSpPr/>
            <p:nvPr/>
          </p:nvSpPr>
          <p:spPr>
            <a:xfrm>
              <a:off x="3218246" y="560114"/>
              <a:ext cx="1105504" cy="1593527"/>
            </a:xfrm>
            <a:custGeom>
              <a:avLst/>
              <a:gdLst>
                <a:gd name="connsiteX0" fmla="*/ 1101047 w 1105504"/>
                <a:gd name="connsiteY0" fmla="*/ 1826 h 1593527"/>
                <a:gd name="connsiteX1" fmla="*/ 668785 w 1105504"/>
                <a:gd name="connsiteY1" fmla="*/ 138155 h 1593527"/>
                <a:gd name="connsiteX2" fmla="*/ 256474 w 1105504"/>
                <a:gd name="connsiteY2" fmla="*/ 430763 h 1593527"/>
                <a:gd name="connsiteX3" fmla="*/ 326301 w 1105504"/>
                <a:gd name="connsiteY3" fmla="*/ 344311 h 1593527"/>
                <a:gd name="connsiteX4" fmla="*/ 143421 w 1105504"/>
                <a:gd name="connsiteY4" fmla="*/ 660194 h 1593527"/>
                <a:gd name="connsiteX5" fmla="*/ 27043 w 1105504"/>
                <a:gd name="connsiteY5" fmla="*/ 952802 h 1593527"/>
                <a:gd name="connsiteX6" fmla="*/ 63619 w 1105504"/>
                <a:gd name="connsiteY6" fmla="*/ 799848 h 1593527"/>
                <a:gd name="connsiteX7" fmla="*/ 27043 w 1105504"/>
                <a:gd name="connsiteY7" fmla="*/ 1162283 h 1593527"/>
                <a:gd name="connsiteX8" fmla="*/ 13742 w 1105504"/>
                <a:gd name="connsiteY8" fmla="*/ 1564619 h 1593527"/>
                <a:gd name="connsiteX9" fmla="*/ 7092 w 1105504"/>
                <a:gd name="connsiteY9" fmla="*/ 1481492 h 1593527"/>
                <a:gd name="connsiteX10" fmla="*/ 23718 w 1105504"/>
                <a:gd name="connsiteY10" fmla="*/ 843074 h 1593527"/>
                <a:gd name="connsiteX11" fmla="*/ 259799 w 1105504"/>
                <a:gd name="connsiteY11" fmla="*/ 467339 h 1593527"/>
                <a:gd name="connsiteX12" fmla="*/ 199947 w 1105504"/>
                <a:gd name="connsiteY12" fmla="*/ 490615 h 1593527"/>
                <a:gd name="connsiteX13" fmla="*/ 442679 w 1105504"/>
                <a:gd name="connsiteY13" fmla="*/ 237908 h 1593527"/>
                <a:gd name="connsiteX14" fmla="*/ 386153 w 1105504"/>
                <a:gd name="connsiteY14" fmla="*/ 227933 h 1593527"/>
                <a:gd name="connsiteX15" fmla="*/ 1101047 w 1105504"/>
                <a:gd name="connsiteY15" fmla="*/ 1826 h 159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5504" h="1593527">
                  <a:moveTo>
                    <a:pt x="1101047" y="1826"/>
                  </a:moveTo>
                  <a:cubicBezTo>
                    <a:pt x="1148152" y="-13137"/>
                    <a:pt x="809547" y="66666"/>
                    <a:pt x="668785" y="138155"/>
                  </a:cubicBezTo>
                  <a:cubicBezTo>
                    <a:pt x="528023" y="209644"/>
                    <a:pt x="313555" y="396404"/>
                    <a:pt x="256474" y="430763"/>
                  </a:cubicBezTo>
                  <a:cubicBezTo>
                    <a:pt x="199393" y="465122"/>
                    <a:pt x="345143" y="306073"/>
                    <a:pt x="326301" y="344311"/>
                  </a:cubicBezTo>
                  <a:cubicBezTo>
                    <a:pt x="307459" y="382549"/>
                    <a:pt x="193297" y="558779"/>
                    <a:pt x="143421" y="660194"/>
                  </a:cubicBezTo>
                  <a:cubicBezTo>
                    <a:pt x="93545" y="761609"/>
                    <a:pt x="40343" y="929526"/>
                    <a:pt x="27043" y="952802"/>
                  </a:cubicBezTo>
                  <a:cubicBezTo>
                    <a:pt x="13743" y="976078"/>
                    <a:pt x="63619" y="764935"/>
                    <a:pt x="63619" y="799848"/>
                  </a:cubicBezTo>
                  <a:cubicBezTo>
                    <a:pt x="63619" y="834761"/>
                    <a:pt x="35356" y="1034821"/>
                    <a:pt x="27043" y="1162283"/>
                  </a:cubicBezTo>
                  <a:cubicBezTo>
                    <a:pt x="18730" y="1289745"/>
                    <a:pt x="17067" y="1511418"/>
                    <a:pt x="13742" y="1564619"/>
                  </a:cubicBezTo>
                  <a:cubicBezTo>
                    <a:pt x="10417" y="1617821"/>
                    <a:pt x="5429" y="1601749"/>
                    <a:pt x="7092" y="1481492"/>
                  </a:cubicBezTo>
                  <a:cubicBezTo>
                    <a:pt x="8755" y="1361235"/>
                    <a:pt x="-18400" y="1012100"/>
                    <a:pt x="23718" y="843074"/>
                  </a:cubicBezTo>
                  <a:cubicBezTo>
                    <a:pt x="65836" y="674049"/>
                    <a:pt x="230428" y="526082"/>
                    <a:pt x="259799" y="467339"/>
                  </a:cubicBezTo>
                  <a:cubicBezTo>
                    <a:pt x="289170" y="408596"/>
                    <a:pt x="169467" y="528853"/>
                    <a:pt x="199947" y="490615"/>
                  </a:cubicBezTo>
                  <a:cubicBezTo>
                    <a:pt x="230427" y="452377"/>
                    <a:pt x="411645" y="281688"/>
                    <a:pt x="442679" y="237908"/>
                  </a:cubicBezTo>
                  <a:cubicBezTo>
                    <a:pt x="473713" y="194128"/>
                    <a:pt x="279750" y="266172"/>
                    <a:pt x="386153" y="227933"/>
                  </a:cubicBezTo>
                  <a:cubicBezTo>
                    <a:pt x="492556" y="189695"/>
                    <a:pt x="1053942" y="16789"/>
                    <a:pt x="1101047" y="18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12F5A509-9F60-13E5-5F0B-0E55EE0AD7CA}"/>
                </a:ext>
              </a:extLst>
            </p:cNvPr>
            <p:cNvSpPr/>
            <p:nvPr/>
          </p:nvSpPr>
          <p:spPr>
            <a:xfrm>
              <a:off x="3090978" y="176230"/>
              <a:ext cx="1068711" cy="1492991"/>
            </a:xfrm>
            <a:custGeom>
              <a:avLst/>
              <a:gdLst>
                <a:gd name="connsiteX0" fmla="*/ 1068711 w 1068711"/>
                <a:gd name="connsiteY0" fmla="*/ 0 h 1492991"/>
                <a:gd name="connsiteX1" fmla="*/ 563297 w 1068711"/>
                <a:gd name="connsiteY1" fmla="*/ 285958 h 1492991"/>
                <a:gd name="connsiteX2" fmla="*/ 796053 w 1068711"/>
                <a:gd name="connsiteY2" fmla="*/ 139654 h 1492991"/>
                <a:gd name="connsiteX3" fmla="*/ 397042 w 1068711"/>
                <a:gd name="connsiteY3" fmla="*/ 432262 h 1492991"/>
                <a:gd name="connsiteX4" fmla="*/ 124385 w 1068711"/>
                <a:gd name="connsiteY4" fmla="*/ 834598 h 1492991"/>
                <a:gd name="connsiteX5" fmla="*/ 177586 w 1068711"/>
                <a:gd name="connsiteY5" fmla="*/ 784721 h 1492991"/>
                <a:gd name="connsiteX6" fmla="*/ 47908 w 1068711"/>
                <a:gd name="connsiteY6" fmla="*/ 1054054 h 1492991"/>
                <a:gd name="connsiteX7" fmla="*/ 17982 w 1068711"/>
                <a:gd name="connsiteY7" fmla="*/ 1463040 h 1492991"/>
                <a:gd name="connsiteX8" fmla="*/ 14657 w 1068711"/>
                <a:gd name="connsiteY8" fmla="*/ 1376587 h 1492991"/>
                <a:gd name="connsiteX9" fmla="*/ 210837 w 1068711"/>
                <a:gd name="connsiteY9" fmla="*/ 698269 h 1492991"/>
                <a:gd name="connsiteX10" fmla="*/ 137685 w 1068711"/>
                <a:gd name="connsiteY10" fmla="*/ 798022 h 1492991"/>
                <a:gd name="connsiteX11" fmla="*/ 393717 w 1068711"/>
                <a:gd name="connsiteY11" fmla="*/ 375735 h 1492991"/>
                <a:gd name="connsiteX12" fmla="*/ 367117 w 1068711"/>
                <a:gd name="connsiteY12" fmla="*/ 405661 h 1492991"/>
                <a:gd name="connsiteX13" fmla="*/ 746177 w 1068711"/>
                <a:gd name="connsiteY13" fmla="*/ 119703 h 1492991"/>
                <a:gd name="connsiteX14" fmla="*/ 676350 w 1068711"/>
                <a:gd name="connsiteY14" fmla="*/ 139654 h 1492991"/>
                <a:gd name="connsiteX15" fmla="*/ 1068711 w 1068711"/>
                <a:gd name="connsiteY15" fmla="*/ 0 h 149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8711" h="1492991">
                  <a:moveTo>
                    <a:pt x="1068711" y="0"/>
                  </a:moveTo>
                  <a:lnTo>
                    <a:pt x="563297" y="285958"/>
                  </a:lnTo>
                  <a:cubicBezTo>
                    <a:pt x="517854" y="309234"/>
                    <a:pt x="823762" y="115270"/>
                    <a:pt x="796053" y="139654"/>
                  </a:cubicBezTo>
                  <a:cubicBezTo>
                    <a:pt x="768344" y="164038"/>
                    <a:pt x="508987" y="316438"/>
                    <a:pt x="397042" y="432262"/>
                  </a:cubicBezTo>
                  <a:cubicBezTo>
                    <a:pt x="285097" y="548086"/>
                    <a:pt x="160961" y="775855"/>
                    <a:pt x="124385" y="834598"/>
                  </a:cubicBezTo>
                  <a:cubicBezTo>
                    <a:pt x="87809" y="893341"/>
                    <a:pt x="190332" y="748145"/>
                    <a:pt x="177586" y="784721"/>
                  </a:cubicBezTo>
                  <a:cubicBezTo>
                    <a:pt x="164840" y="821297"/>
                    <a:pt x="74509" y="941001"/>
                    <a:pt x="47908" y="1054054"/>
                  </a:cubicBezTo>
                  <a:cubicBezTo>
                    <a:pt x="21307" y="1167107"/>
                    <a:pt x="23524" y="1409285"/>
                    <a:pt x="17982" y="1463040"/>
                  </a:cubicBezTo>
                  <a:cubicBezTo>
                    <a:pt x="12440" y="1516795"/>
                    <a:pt x="-17485" y="1504049"/>
                    <a:pt x="14657" y="1376587"/>
                  </a:cubicBezTo>
                  <a:cubicBezTo>
                    <a:pt x="46799" y="1249125"/>
                    <a:pt x="190332" y="794697"/>
                    <a:pt x="210837" y="698269"/>
                  </a:cubicBezTo>
                  <a:cubicBezTo>
                    <a:pt x="231342" y="601842"/>
                    <a:pt x="107205" y="851778"/>
                    <a:pt x="137685" y="798022"/>
                  </a:cubicBezTo>
                  <a:cubicBezTo>
                    <a:pt x="168165" y="744266"/>
                    <a:pt x="355478" y="441129"/>
                    <a:pt x="393717" y="375735"/>
                  </a:cubicBezTo>
                  <a:cubicBezTo>
                    <a:pt x="431956" y="310341"/>
                    <a:pt x="308374" y="448333"/>
                    <a:pt x="367117" y="405661"/>
                  </a:cubicBezTo>
                  <a:cubicBezTo>
                    <a:pt x="425860" y="362989"/>
                    <a:pt x="694638" y="164037"/>
                    <a:pt x="746177" y="119703"/>
                  </a:cubicBezTo>
                  <a:cubicBezTo>
                    <a:pt x="797716" y="75369"/>
                    <a:pt x="676350" y="139654"/>
                    <a:pt x="676350" y="139654"/>
                  </a:cubicBezTo>
                  <a:lnTo>
                    <a:pt x="106871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50BC26A2-9112-CDA7-9C8E-97F0E4566D76}"/>
                </a:ext>
              </a:extLst>
            </p:cNvPr>
            <p:cNvSpPr/>
            <p:nvPr/>
          </p:nvSpPr>
          <p:spPr>
            <a:xfrm>
              <a:off x="3078923" y="1632451"/>
              <a:ext cx="202318" cy="1035364"/>
            </a:xfrm>
            <a:custGeom>
              <a:avLst/>
              <a:gdLst>
                <a:gd name="connsiteX0" fmla="*/ 111 w 202318"/>
                <a:gd name="connsiteY0" fmla="*/ 169 h 1035364"/>
                <a:gd name="connsiteX1" fmla="*/ 83238 w 202318"/>
                <a:gd name="connsiteY1" fmla="*/ 555459 h 1035364"/>
                <a:gd name="connsiteX2" fmla="*/ 86564 w 202318"/>
                <a:gd name="connsiteY2" fmla="*/ 502257 h 1035364"/>
                <a:gd name="connsiteX3" fmla="*/ 189641 w 202318"/>
                <a:gd name="connsiteY3" fmla="*/ 1007671 h 1035364"/>
                <a:gd name="connsiteX4" fmla="*/ 189641 w 202318"/>
                <a:gd name="connsiteY4" fmla="*/ 914569 h 1035364"/>
                <a:gd name="connsiteX5" fmla="*/ 89889 w 202318"/>
                <a:gd name="connsiteY5" fmla="*/ 455706 h 1035364"/>
                <a:gd name="connsiteX6" fmla="*/ 103189 w 202318"/>
                <a:gd name="connsiteY6" fmla="*/ 495607 h 1035364"/>
                <a:gd name="connsiteX7" fmla="*/ 111 w 202318"/>
                <a:gd name="connsiteY7" fmla="*/ 169 h 103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318" h="1035364">
                  <a:moveTo>
                    <a:pt x="111" y="169"/>
                  </a:moveTo>
                  <a:cubicBezTo>
                    <a:pt x="-3214" y="10144"/>
                    <a:pt x="68829" y="471778"/>
                    <a:pt x="83238" y="555459"/>
                  </a:cubicBezTo>
                  <a:cubicBezTo>
                    <a:pt x="97647" y="639140"/>
                    <a:pt x="68830" y="426888"/>
                    <a:pt x="86564" y="502257"/>
                  </a:cubicBezTo>
                  <a:cubicBezTo>
                    <a:pt x="104298" y="577626"/>
                    <a:pt x="172462" y="938952"/>
                    <a:pt x="189641" y="1007671"/>
                  </a:cubicBezTo>
                  <a:cubicBezTo>
                    <a:pt x="206821" y="1076390"/>
                    <a:pt x="206266" y="1006563"/>
                    <a:pt x="189641" y="914569"/>
                  </a:cubicBezTo>
                  <a:cubicBezTo>
                    <a:pt x="173016" y="822575"/>
                    <a:pt x="104298" y="525533"/>
                    <a:pt x="89889" y="455706"/>
                  </a:cubicBezTo>
                  <a:cubicBezTo>
                    <a:pt x="75480" y="385879"/>
                    <a:pt x="117044" y="567651"/>
                    <a:pt x="103189" y="495607"/>
                  </a:cubicBezTo>
                  <a:cubicBezTo>
                    <a:pt x="89334" y="423563"/>
                    <a:pt x="3436" y="-9806"/>
                    <a:pt x="111" y="1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2FFEA93E-2B8D-E9B2-52D9-34C6617D050A}"/>
                </a:ext>
              </a:extLst>
            </p:cNvPr>
            <p:cNvSpPr/>
            <p:nvPr/>
          </p:nvSpPr>
          <p:spPr>
            <a:xfrm>
              <a:off x="2993539" y="1792079"/>
              <a:ext cx="193068" cy="476574"/>
            </a:xfrm>
            <a:custGeom>
              <a:avLst/>
              <a:gdLst>
                <a:gd name="connsiteX0" fmla="*/ 112096 w 193068"/>
                <a:gd name="connsiteY0" fmla="*/ 145 h 476574"/>
                <a:gd name="connsiteX1" fmla="*/ 15668 w 193068"/>
                <a:gd name="connsiteY1" fmla="*/ 133149 h 476574"/>
                <a:gd name="connsiteX2" fmla="*/ 22318 w 193068"/>
                <a:gd name="connsiteY2" fmla="*/ 375880 h 476574"/>
                <a:gd name="connsiteX3" fmla="*/ 25644 w 193068"/>
                <a:gd name="connsiteY3" fmla="*/ 352605 h 476574"/>
                <a:gd name="connsiteX4" fmla="*/ 138697 w 193068"/>
                <a:gd name="connsiteY4" fmla="*/ 475633 h 476574"/>
                <a:gd name="connsiteX5" fmla="*/ 142022 w 193068"/>
                <a:gd name="connsiteY5" fmla="*/ 412456 h 476574"/>
                <a:gd name="connsiteX6" fmla="*/ 188573 w 193068"/>
                <a:gd name="connsiteY6" fmla="*/ 472308 h 476574"/>
                <a:gd name="connsiteX7" fmla="*/ 15668 w 193068"/>
                <a:gd name="connsiteY7" fmla="*/ 326004 h 476574"/>
                <a:gd name="connsiteX8" fmla="*/ 18993 w 193068"/>
                <a:gd name="connsiteY8" fmla="*/ 156424 h 476574"/>
                <a:gd name="connsiteX9" fmla="*/ 112096 w 193068"/>
                <a:gd name="connsiteY9" fmla="*/ 145 h 4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068" h="476574">
                  <a:moveTo>
                    <a:pt x="112096" y="145"/>
                  </a:moveTo>
                  <a:cubicBezTo>
                    <a:pt x="111542" y="-3734"/>
                    <a:pt x="30631" y="70526"/>
                    <a:pt x="15668" y="133149"/>
                  </a:cubicBezTo>
                  <a:cubicBezTo>
                    <a:pt x="705" y="195772"/>
                    <a:pt x="20655" y="339304"/>
                    <a:pt x="22318" y="375880"/>
                  </a:cubicBezTo>
                  <a:cubicBezTo>
                    <a:pt x="23981" y="412456"/>
                    <a:pt x="6247" y="335980"/>
                    <a:pt x="25644" y="352605"/>
                  </a:cubicBezTo>
                  <a:cubicBezTo>
                    <a:pt x="45040" y="369231"/>
                    <a:pt x="119301" y="465658"/>
                    <a:pt x="138697" y="475633"/>
                  </a:cubicBezTo>
                  <a:cubicBezTo>
                    <a:pt x="158093" y="485608"/>
                    <a:pt x="133709" y="413010"/>
                    <a:pt x="142022" y="412456"/>
                  </a:cubicBezTo>
                  <a:cubicBezTo>
                    <a:pt x="150335" y="411902"/>
                    <a:pt x="209632" y="486717"/>
                    <a:pt x="188573" y="472308"/>
                  </a:cubicBezTo>
                  <a:cubicBezTo>
                    <a:pt x="167514" y="457899"/>
                    <a:pt x="43931" y="378651"/>
                    <a:pt x="15668" y="326004"/>
                  </a:cubicBezTo>
                  <a:cubicBezTo>
                    <a:pt x="-12595" y="273357"/>
                    <a:pt x="2922" y="204638"/>
                    <a:pt x="18993" y="156424"/>
                  </a:cubicBezTo>
                  <a:cubicBezTo>
                    <a:pt x="35064" y="108210"/>
                    <a:pt x="112650" y="4024"/>
                    <a:pt x="112096" y="1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732F6AEF-4DCD-D236-B2E9-3912FC5C375B}"/>
                </a:ext>
              </a:extLst>
            </p:cNvPr>
            <p:cNvSpPr/>
            <p:nvPr/>
          </p:nvSpPr>
          <p:spPr>
            <a:xfrm>
              <a:off x="4245087" y="202467"/>
              <a:ext cx="536025" cy="620817"/>
            </a:xfrm>
            <a:custGeom>
              <a:avLst/>
              <a:gdLst>
                <a:gd name="connsiteX0" fmla="*/ 1054 w 536025"/>
                <a:gd name="connsiteY0" fmla="*/ 364 h 620817"/>
                <a:gd name="connsiteX1" fmla="*/ 423341 w 536025"/>
                <a:gd name="connsiteY1" fmla="*/ 389399 h 620817"/>
                <a:gd name="connsiteX2" fmla="*/ 523093 w 536025"/>
                <a:gd name="connsiteY2" fmla="*/ 612180 h 620817"/>
                <a:gd name="connsiteX3" fmla="*/ 503143 w 536025"/>
                <a:gd name="connsiteY3" fmla="*/ 539028 h 620817"/>
                <a:gd name="connsiteX4" fmla="*/ 237136 w 536025"/>
                <a:gd name="connsiteY4" fmla="*/ 206519 h 620817"/>
                <a:gd name="connsiteX5" fmla="*/ 300312 w 536025"/>
                <a:gd name="connsiteY5" fmla="*/ 316247 h 620817"/>
                <a:gd name="connsiteX6" fmla="*/ 1054 w 536025"/>
                <a:gd name="connsiteY6" fmla="*/ 364 h 62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25" h="620817">
                  <a:moveTo>
                    <a:pt x="1054" y="364"/>
                  </a:moveTo>
                  <a:cubicBezTo>
                    <a:pt x="21559" y="12556"/>
                    <a:pt x="336335" y="287430"/>
                    <a:pt x="423341" y="389399"/>
                  </a:cubicBezTo>
                  <a:cubicBezTo>
                    <a:pt x="510348" y="491368"/>
                    <a:pt x="509793" y="587242"/>
                    <a:pt x="523093" y="612180"/>
                  </a:cubicBezTo>
                  <a:cubicBezTo>
                    <a:pt x="536393" y="637118"/>
                    <a:pt x="550802" y="606638"/>
                    <a:pt x="503143" y="539028"/>
                  </a:cubicBezTo>
                  <a:cubicBezTo>
                    <a:pt x="455484" y="471418"/>
                    <a:pt x="270941" y="243649"/>
                    <a:pt x="237136" y="206519"/>
                  </a:cubicBezTo>
                  <a:cubicBezTo>
                    <a:pt x="203331" y="169389"/>
                    <a:pt x="335226" y="346727"/>
                    <a:pt x="300312" y="316247"/>
                  </a:cubicBezTo>
                  <a:cubicBezTo>
                    <a:pt x="265398" y="285767"/>
                    <a:pt x="-19451" y="-11828"/>
                    <a:pt x="1054" y="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077FCDB3-83F1-07F1-B71C-968039A6273F}"/>
                </a:ext>
              </a:extLst>
            </p:cNvPr>
            <p:cNvSpPr/>
            <p:nvPr/>
          </p:nvSpPr>
          <p:spPr>
            <a:xfrm>
              <a:off x="4368685" y="574383"/>
              <a:ext cx="629115" cy="685870"/>
            </a:xfrm>
            <a:custGeom>
              <a:avLst/>
              <a:gdLst>
                <a:gd name="connsiteX0" fmla="*/ 484 w 629115"/>
                <a:gd name="connsiteY0" fmla="*/ 858 h 685870"/>
                <a:gd name="connsiteX1" fmla="*/ 369570 w 629115"/>
                <a:gd name="connsiteY1" fmla="*/ 200363 h 685870"/>
                <a:gd name="connsiteX2" fmla="*/ 562425 w 629115"/>
                <a:gd name="connsiteY2" fmla="*/ 423144 h 685870"/>
                <a:gd name="connsiteX3" fmla="*/ 628927 w 629115"/>
                <a:gd name="connsiteY3" fmla="*/ 685826 h 685870"/>
                <a:gd name="connsiteX4" fmla="*/ 582375 w 629115"/>
                <a:gd name="connsiteY4" fmla="*/ 403194 h 685870"/>
                <a:gd name="connsiteX5" fmla="*/ 579050 w 629115"/>
                <a:gd name="connsiteY5" fmla="*/ 443095 h 685870"/>
                <a:gd name="connsiteX6" fmla="*/ 269817 w 629115"/>
                <a:gd name="connsiteY6" fmla="*/ 103936 h 685870"/>
                <a:gd name="connsiteX7" fmla="*/ 289767 w 629115"/>
                <a:gd name="connsiteY7" fmla="*/ 127211 h 685870"/>
                <a:gd name="connsiteX8" fmla="*/ 484 w 629115"/>
                <a:gd name="connsiteY8" fmla="*/ 858 h 68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115" h="685870">
                  <a:moveTo>
                    <a:pt x="484" y="858"/>
                  </a:moveTo>
                  <a:cubicBezTo>
                    <a:pt x="13784" y="13050"/>
                    <a:pt x="275913" y="129982"/>
                    <a:pt x="369570" y="200363"/>
                  </a:cubicBezTo>
                  <a:cubicBezTo>
                    <a:pt x="463227" y="270744"/>
                    <a:pt x="519199" y="342234"/>
                    <a:pt x="562425" y="423144"/>
                  </a:cubicBezTo>
                  <a:cubicBezTo>
                    <a:pt x="605651" y="504055"/>
                    <a:pt x="625602" y="689151"/>
                    <a:pt x="628927" y="685826"/>
                  </a:cubicBezTo>
                  <a:cubicBezTo>
                    <a:pt x="632252" y="682501"/>
                    <a:pt x="590688" y="443649"/>
                    <a:pt x="582375" y="403194"/>
                  </a:cubicBezTo>
                  <a:cubicBezTo>
                    <a:pt x="574062" y="362739"/>
                    <a:pt x="631143" y="492971"/>
                    <a:pt x="579050" y="443095"/>
                  </a:cubicBezTo>
                  <a:cubicBezTo>
                    <a:pt x="526957" y="393219"/>
                    <a:pt x="318031" y="156583"/>
                    <a:pt x="269817" y="103936"/>
                  </a:cubicBezTo>
                  <a:cubicBezTo>
                    <a:pt x="221603" y="51289"/>
                    <a:pt x="327451" y="144391"/>
                    <a:pt x="289767" y="127211"/>
                  </a:cubicBezTo>
                  <a:cubicBezTo>
                    <a:pt x="252083" y="110031"/>
                    <a:pt x="-12816" y="-11334"/>
                    <a:pt x="484" y="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99502728-0B3B-DA45-1D53-C33B85D8D933}"/>
                </a:ext>
              </a:extLst>
            </p:cNvPr>
            <p:cNvSpPr/>
            <p:nvPr/>
          </p:nvSpPr>
          <p:spPr>
            <a:xfrm>
              <a:off x="5007274" y="1103177"/>
              <a:ext cx="184089" cy="1266989"/>
            </a:xfrm>
            <a:custGeom>
              <a:avLst/>
              <a:gdLst>
                <a:gd name="connsiteX0" fmla="*/ 313 w 184089"/>
                <a:gd name="connsiteY0" fmla="*/ 753 h 1266989"/>
                <a:gd name="connsiteX1" fmla="*/ 129991 w 184089"/>
                <a:gd name="connsiteY1" fmla="*/ 403089 h 1266989"/>
                <a:gd name="connsiteX2" fmla="*/ 106716 w 184089"/>
                <a:gd name="connsiteY2" fmla="*/ 948404 h 1266989"/>
                <a:gd name="connsiteX3" fmla="*/ 126666 w 184089"/>
                <a:gd name="connsiteY3" fmla="*/ 871927 h 1266989"/>
                <a:gd name="connsiteX4" fmla="*/ 53514 w 184089"/>
                <a:gd name="connsiteY4" fmla="*/ 1264288 h 1266989"/>
                <a:gd name="connsiteX5" fmla="*/ 123341 w 184089"/>
                <a:gd name="connsiteY5" fmla="*/ 1024881 h 1266989"/>
                <a:gd name="connsiteX6" fmla="*/ 179868 w 184089"/>
                <a:gd name="connsiteY6" fmla="*/ 639171 h 1266989"/>
                <a:gd name="connsiteX7" fmla="*/ 166567 w 184089"/>
                <a:gd name="connsiteY7" fmla="*/ 665771 h 1266989"/>
                <a:gd name="connsiteX8" fmla="*/ 60165 w 184089"/>
                <a:gd name="connsiteY8" fmla="*/ 226859 h 1266989"/>
                <a:gd name="connsiteX9" fmla="*/ 93415 w 184089"/>
                <a:gd name="connsiteY9" fmla="*/ 300011 h 1266989"/>
                <a:gd name="connsiteX10" fmla="*/ 313 w 184089"/>
                <a:gd name="connsiteY10" fmla="*/ 753 h 126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089" h="1266989">
                  <a:moveTo>
                    <a:pt x="313" y="753"/>
                  </a:moveTo>
                  <a:cubicBezTo>
                    <a:pt x="6409" y="17933"/>
                    <a:pt x="112257" y="245147"/>
                    <a:pt x="129991" y="403089"/>
                  </a:cubicBezTo>
                  <a:cubicBezTo>
                    <a:pt x="147725" y="561031"/>
                    <a:pt x="107270" y="870264"/>
                    <a:pt x="106716" y="948404"/>
                  </a:cubicBezTo>
                  <a:cubicBezTo>
                    <a:pt x="106162" y="1026544"/>
                    <a:pt x="135533" y="819280"/>
                    <a:pt x="126666" y="871927"/>
                  </a:cubicBezTo>
                  <a:cubicBezTo>
                    <a:pt x="117799" y="924574"/>
                    <a:pt x="54068" y="1238796"/>
                    <a:pt x="53514" y="1264288"/>
                  </a:cubicBezTo>
                  <a:cubicBezTo>
                    <a:pt x="52960" y="1289780"/>
                    <a:pt x="102282" y="1129067"/>
                    <a:pt x="123341" y="1024881"/>
                  </a:cubicBezTo>
                  <a:cubicBezTo>
                    <a:pt x="144400" y="920695"/>
                    <a:pt x="172664" y="699023"/>
                    <a:pt x="179868" y="639171"/>
                  </a:cubicBezTo>
                  <a:cubicBezTo>
                    <a:pt x="187072" y="579319"/>
                    <a:pt x="186517" y="734490"/>
                    <a:pt x="166567" y="665771"/>
                  </a:cubicBezTo>
                  <a:cubicBezTo>
                    <a:pt x="146617" y="597052"/>
                    <a:pt x="72357" y="287819"/>
                    <a:pt x="60165" y="226859"/>
                  </a:cubicBezTo>
                  <a:cubicBezTo>
                    <a:pt x="47973" y="165899"/>
                    <a:pt x="107824" y="334370"/>
                    <a:pt x="93415" y="300011"/>
                  </a:cubicBezTo>
                  <a:cubicBezTo>
                    <a:pt x="79006" y="265652"/>
                    <a:pt x="-5783" y="-16427"/>
                    <a:pt x="313" y="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EACE5828-D2EB-CFBA-AFDD-99786EBC76A3}"/>
                </a:ext>
              </a:extLst>
            </p:cNvPr>
            <p:cNvSpPr/>
            <p:nvPr/>
          </p:nvSpPr>
          <p:spPr>
            <a:xfrm>
              <a:off x="4681605" y="739789"/>
              <a:ext cx="139086" cy="527632"/>
            </a:xfrm>
            <a:custGeom>
              <a:avLst/>
              <a:gdLst>
                <a:gd name="connsiteX0" fmla="*/ 3448 w 139086"/>
                <a:gd name="connsiteY0" fmla="*/ 15007 h 527632"/>
                <a:gd name="connsiteX1" fmla="*/ 40024 w 139086"/>
                <a:gd name="connsiteY1" fmla="*/ 51583 h 527632"/>
                <a:gd name="connsiteX2" fmla="*/ 103201 w 139086"/>
                <a:gd name="connsiteY2" fmla="*/ 237788 h 527632"/>
                <a:gd name="connsiteX3" fmla="*/ 106526 w 139086"/>
                <a:gd name="connsiteY3" fmla="*/ 527071 h 527632"/>
                <a:gd name="connsiteX4" fmla="*/ 136452 w 139086"/>
                <a:gd name="connsiteY4" fmla="*/ 314265 h 527632"/>
                <a:gd name="connsiteX5" fmla="*/ 136452 w 139086"/>
                <a:gd name="connsiteY5" fmla="*/ 423993 h 527632"/>
                <a:gd name="connsiteX6" fmla="*/ 126476 w 139086"/>
                <a:gd name="connsiteY6" fmla="*/ 267714 h 527632"/>
                <a:gd name="connsiteX7" fmla="*/ 3448 w 139086"/>
                <a:gd name="connsiteY7" fmla="*/ 15007 h 52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086" h="527632">
                  <a:moveTo>
                    <a:pt x="3448" y="15007"/>
                  </a:moveTo>
                  <a:cubicBezTo>
                    <a:pt x="-10961" y="-21015"/>
                    <a:pt x="23399" y="14453"/>
                    <a:pt x="40024" y="51583"/>
                  </a:cubicBezTo>
                  <a:cubicBezTo>
                    <a:pt x="56650" y="88713"/>
                    <a:pt x="92117" y="158540"/>
                    <a:pt x="103201" y="237788"/>
                  </a:cubicBezTo>
                  <a:cubicBezTo>
                    <a:pt x="114285" y="317036"/>
                    <a:pt x="100984" y="514325"/>
                    <a:pt x="106526" y="527071"/>
                  </a:cubicBezTo>
                  <a:cubicBezTo>
                    <a:pt x="112068" y="539817"/>
                    <a:pt x="131464" y="331445"/>
                    <a:pt x="136452" y="314265"/>
                  </a:cubicBezTo>
                  <a:cubicBezTo>
                    <a:pt x="141440" y="297085"/>
                    <a:pt x="138115" y="431751"/>
                    <a:pt x="136452" y="423993"/>
                  </a:cubicBezTo>
                  <a:cubicBezTo>
                    <a:pt x="134789" y="416235"/>
                    <a:pt x="142547" y="335878"/>
                    <a:pt x="126476" y="267714"/>
                  </a:cubicBezTo>
                  <a:cubicBezTo>
                    <a:pt x="110405" y="199550"/>
                    <a:pt x="17857" y="51029"/>
                    <a:pt x="3448" y="150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FA4A3C46-71BF-A4A4-0F55-261D1819705C}"/>
                </a:ext>
              </a:extLst>
            </p:cNvPr>
            <p:cNvSpPr/>
            <p:nvPr/>
          </p:nvSpPr>
          <p:spPr>
            <a:xfrm>
              <a:off x="4287578" y="1160989"/>
              <a:ext cx="533309" cy="279235"/>
            </a:xfrm>
            <a:custGeom>
              <a:avLst/>
              <a:gdLst>
                <a:gd name="connsiteX0" fmla="*/ 1789 w 533309"/>
                <a:gd name="connsiteY0" fmla="*/ 278775 h 279235"/>
                <a:gd name="connsiteX1" fmla="*/ 530479 w 533309"/>
                <a:gd name="connsiteY1" fmla="*/ 2793 h 279235"/>
                <a:gd name="connsiteX2" fmla="*/ 217920 w 533309"/>
                <a:gd name="connsiteY2" fmla="*/ 132471 h 279235"/>
                <a:gd name="connsiteX3" fmla="*/ 354249 w 533309"/>
                <a:gd name="connsiteY3" fmla="*/ 69295 h 279235"/>
                <a:gd name="connsiteX4" fmla="*/ 1789 w 533309"/>
                <a:gd name="connsiteY4" fmla="*/ 278775 h 27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309" h="279235">
                  <a:moveTo>
                    <a:pt x="1789" y="278775"/>
                  </a:moveTo>
                  <a:cubicBezTo>
                    <a:pt x="31161" y="267691"/>
                    <a:pt x="494457" y="27177"/>
                    <a:pt x="530479" y="2793"/>
                  </a:cubicBezTo>
                  <a:cubicBezTo>
                    <a:pt x="566501" y="-21591"/>
                    <a:pt x="247292" y="121387"/>
                    <a:pt x="217920" y="132471"/>
                  </a:cubicBezTo>
                  <a:cubicBezTo>
                    <a:pt x="188548" y="143555"/>
                    <a:pt x="394704" y="41032"/>
                    <a:pt x="354249" y="69295"/>
                  </a:cubicBezTo>
                  <a:cubicBezTo>
                    <a:pt x="313794" y="97558"/>
                    <a:pt x="-27583" y="289859"/>
                    <a:pt x="1789" y="2787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CC522955-9605-0D1F-742B-CE565F094B27}"/>
                </a:ext>
              </a:extLst>
            </p:cNvPr>
            <p:cNvSpPr/>
            <p:nvPr/>
          </p:nvSpPr>
          <p:spPr>
            <a:xfrm>
              <a:off x="4611806" y="1138287"/>
              <a:ext cx="276078" cy="904753"/>
            </a:xfrm>
            <a:custGeom>
              <a:avLst/>
              <a:gdLst>
                <a:gd name="connsiteX0" fmla="*/ 276078 w 276078"/>
                <a:gd name="connsiteY0" fmla="*/ 55421 h 904753"/>
                <a:gd name="connsiteX1" fmla="*/ 252802 w 276078"/>
                <a:gd name="connsiteY1" fmla="*/ 843467 h 904753"/>
                <a:gd name="connsiteX2" fmla="*/ 216226 w 276078"/>
                <a:gd name="connsiteY2" fmla="*/ 853442 h 904753"/>
                <a:gd name="connsiteX3" fmla="*/ 95 w 276078"/>
                <a:gd name="connsiteY3" fmla="*/ 856768 h 904753"/>
                <a:gd name="connsiteX4" fmla="*/ 189625 w 276078"/>
                <a:gd name="connsiteY4" fmla="*/ 820192 h 904753"/>
                <a:gd name="connsiteX5" fmla="*/ 252802 w 276078"/>
                <a:gd name="connsiteY5" fmla="*/ 148523 h 904753"/>
                <a:gd name="connsiteX6" fmla="*/ 276078 w 276078"/>
                <a:gd name="connsiteY6" fmla="*/ 55421 h 904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078" h="904753">
                  <a:moveTo>
                    <a:pt x="276078" y="55421"/>
                  </a:moveTo>
                  <a:cubicBezTo>
                    <a:pt x="276078" y="171245"/>
                    <a:pt x="262777" y="710464"/>
                    <a:pt x="252802" y="843467"/>
                  </a:cubicBezTo>
                  <a:cubicBezTo>
                    <a:pt x="242827" y="976471"/>
                    <a:pt x="258344" y="851225"/>
                    <a:pt x="216226" y="853442"/>
                  </a:cubicBezTo>
                  <a:cubicBezTo>
                    <a:pt x="174108" y="855659"/>
                    <a:pt x="4528" y="862310"/>
                    <a:pt x="95" y="856768"/>
                  </a:cubicBezTo>
                  <a:cubicBezTo>
                    <a:pt x="-4338" y="851226"/>
                    <a:pt x="147507" y="938233"/>
                    <a:pt x="189625" y="820192"/>
                  </a:cubicBezTo>
                  <a:cubicBezTo>
                    <a:pt x="231743" y="702151"/>
                    <a:pt x="240610" y="274876"/>
                    <a:pt x="252802" y="148523"/>
                  </a:cubicBezTo>
                  <a:cubicBezTo>
                    <a:pt x="264994" y="22170"/>
                    <a:pt x="276078" y="-60403"/>
                    <a:pt x="276078" y="55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5CAE1B50-B5EC-3DFC-3033-1283D6ACDCFE}"/>
                </a:ext>
              </a:extLst>
            </p:cNvPr>
            <p:cNvSpPr/>
            <p:nvPr/>
          </p:nvSpPr>
          <p:spPr>
            <a:xfrm>
              <a:off x="4382434" y="1188210"/>
              <a:ext cx="506195" cy="829240"/>
            </a:xfrm>
            <a:custGeom>
              <a:avLst/>
              <a:gdLst>
                <a:gd name="connsiteX0" fmla="*/ 505450 w 506195"/>
                <a:gd name="connsiteY0" fmla="*/ 2173 h 829240"/>
                <a:gd name="connsiteX1" fmla="*/ 3361 w 506195"/>
                <a:gd name="connsiteY1" fmla="*/ 211653 h 829240"/>
                <a:gd name="connsiteX2" fmla="*/ 276018 w 506195"/>
                <a:gd name="connsiteY2" fmla="*/ 81975 h 829240"/>
                <a:gd name="connsiteX3" fmla="*/ 66538 w 506195"/>
                <a:gd name="connsiteY3" fmla="*/ 198353 h 829240"/>
                <a:gd name="connsiteX4" fmla="*/ 46587 w 506195"/>
                <a:gd name="connsiteY4" fmla="*/ 344657 h 829240"/>
                <a:gd name="connsiteX5" fmla="*/ 46587 w 506195"/>
                <a:gd name="connsiteY5" fmla="*/ 281480 h 829240"/>
                <a:gd name="connsiteX6" fmla="*/ 109764 w 506195"/>
                <a:gd name="connsiteY6" fmla="*/ 600689 h 829240"/>
                <a:gd name="connsiteX7" fmla="*/ 113089 w 506195"/>
                <a:gd name="connsiteY7" fmla="*/ 431109 h 829240"/>
                <a:gd name="connsiteX8" fmla="*/ 179591 w 506195"/>
                <a:gd name="connsiteY8" fmla="*/ 823470 h 829240"/>
                <a:gd name="connsiteX9" fmla="*/ 152990 w 506195"/>
                <a:gd name="connsiteY9" fmla="*/ 637265 h 829240"/>
                <a:gd name="connsiteX10" fmla="*/ 19986 w 506195"/>
                <a:gd name="connsiteY10" fmla="*/ 258205 h 829240"/>
                <a:gd name="connsiteX11" fmla="*/ 276018 w 506195"/>
                <a:gd name="connsiteY11" fmla="*/ 151802 h 829240"/>
                <a:gd name="connsiteX12" fmla="*/ 119739 w 506195"/>
                <a:gd name="connsiteY12" fmla="*/ 105250 h 829240"/>
                <a:gd name="connsiteX13" fmla="*/ 505450 w 506195"/>
                <a:gd name="connsiteY13" fmla="*/ 2173 h 82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6195" h="829240">
                  <a:moveTo>
                    <a:pt x="505450" y="2173"/>
                  </a:moveTo>
                  <a:cubicBezTo>
                    <a:pt x="486054" y="19907"/>
                    <a:pt x="41600" y="198353"/>
                    <a:pt x="3361" y="211653"/>
                  </a:cubicBezTo>
                  <a:cubicBezTo>
                    <a:pt x="-34878" y="224953"/>
                    <a:pt x="265489" y="84192"/>
                    <a:pt x="276018" y="81975"/>
                  </a:cubicBezTo>
                  <a:cubicBezTo>
                    <a:pt x="286547" y="79758"/>
                    <a:pt x="104776" y="154573"/>
                    <a:pt x="66538" y="198353"/>
                  </a:cubicBezTo>
                  <a:cubicBezTo>
                    <a:pt x="28300" y="242133"/>
                    <a:pt x="49912" y="330803"/>
                    <a:pt x="46587" y="344657"/>
                  </a:cubicBezTo>
                  <a:cubicBezTo>
                    <a:pt x="43262" y="358511"/>
                    <a:pt x="36057" y="238808"/>
                    <a:pt x="46587" y="281480"/>
                  </a:cubicBezTo>
                  <a:cubicBezTo>
                    <a:pt x="57116" y="324152"/>
                    <a:pt x="98680" y="575751"/>
                    <a:pt x="109764" y="600689"/>
                  </a:cubicBezTo>
                  <a:cubicBezTo>
                    <a:pt x="120848" y="625627"/>
                    <a:pt x="101451" y="393979"/>
                    <a:pt x="113089" y="431109"/>
                  </a:cubicBezTo>
                  <a:cubicBezTo>
                    <a:pt x="124727" y="468239"/>
                    <a:pt x="172941" y="789111"/>
                    <a:pt x="179591" y="823470"/>
                  </a:cubicBezTo>
                  <a:cubicBezTo>
                    <a:pt x="186241" y="857829"/>
                    <a:pt x="179591" y="731476"/>
                    <a:pt x="152990" y="637265"/>
                  </a:cubicBezTo>
                  <a:cubicBezTo>
                    <a:pt x="126389" y="543054"/>
                    <a:pt x="-519" y="339115"/>
                    <a:pt x="19986" y="258205"/>
                  </a:cubicBezTo>
                  <a:cubicBezTo>
                    <a:pt x="40491" y="177295"/>
                    <a:pt x="259392" y="177295"/>
                    <a:pt x="276018" y="151802"/>
                  </a:cubicBezTo>
                  <a:cubicBezTo>
                    <a:pt x="292644" y="126309"/>
                    <a:pt x="79838" y="130188"/>
                    <a:pt x="119739" y="105250"/>
                  </a:cubicBezTo>
                  <a:cubicBezTo>
                    <a:pt x="159640" y="80312"/>
                    <a:pt x="524846" y="-15561"/>
                    <a:pt x="505450" y="21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2A814942-13FF-243D-F9C5-AC6FC5B5FDFC}"/>
                </a:ext>
              </a:extLst>
            </p:cNvPr>
            <p:cNvSpPr/>
            <p:nvPr/>
          </p:nvSpPr>
          <p:spPr>
            <a:xfrm>
              <a:off x="4269230" y="1466231"/>
              <a:ext cx="293779" cy="697548"/>
            </a:xfrm>
            <a:custGeom>
              <a:avLst/>
              <a:gdLst>
                <a:gd name="connsiteX0" fmla="*/ 6837 w 293779"/>
                <a:gd name="connsiteY0" fmla="*/ 6784 h 697548"/>
                <a:gd name="connsiteX1" fmla="*/ 272844 w 293779"/>
                <a:gd name="connsiteY1" fmla="*/ 648527 h 697548"/>
                <a:gd name="connsiteX2" fmla="*/ 252894 w 293779"/>
                <a:gd name="connsiteY2" fmla="*/ 605301 h 697548"/>
                <a:gd name="connsiteX3" fmla="*/ 63363 w 293779"/>
                <a:gd name="connsiteY3" fmla="*/ 222915 h 697548"/>
                <a:gd name="connsiteX4" fmla="*/ 76664 w 293779"/>
                <a:gd name="connsiteY4" fmla="*/ 306042 h 697548"/>
                <a:gd name="connsiteX5" fmla="*/ 6837 w 293779"/>
                <a:gd name="connsiteY5" fmla="*/ 6784 h 69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779" h="697548">
                  <a:moveTo>
                    <a:pt x="6837" y="6784"/>
                  </a:moveTo>
                  <a:cubicBezTo>
                    <a:pt x="39534" y="63865"/>
                    <a:pt x="231835" y="548774"/>
                    <a:pt x="272844" y="648527"/>
                  </a:cubicBezTo>
                  <a:cubicBezTo>
                    <a:pt x="313854" y="748280"/>
                    <a:pt x="287808" y="676236"/>
                    <a:pt x="252894" y="605301"/>
                  </a:cubicBezTo>
                  <a:cubicBezTo>
                    <a:pt x="217981" y="534366"/>
                    <a:pt x="92735" y="272792"/>
                    <a:pt x="63363" y="222915"/>
                  </a:cubicBezTo>
                  <a:cubicBezTo>
                    <a:pt x="33991" y="173038"/>
                    <a:pt x="84422" y="341510"/>
                    <a:pt x="76664" y="306042"/>
                  </a:cubicBezTo>
                  <a:cubicBezTo>
                    <a:pt x="68906" y="270574"/>
                    <a:pt x="-25860" y="-50297"/>
                    <a:pt x="6837" y="67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91984A8B-A2F6-5246-1ADB-009CDFEFBEF8}"/>
                </a:ext>
              </a:extLst>
            </p:cNvPr>
            <p:cNvSpPr/>
            <p:nvPr/>
          </p:nvSpPr>
          <p:spPr>
            <a:xfrm>
              <a:off x="4525283" y="1345359"/>
              <a:ext cx="279038" cy="577217"/>
            </a:xfrm>
            <a:custGeom>
              <a:avLst/>
              <a:gdLst>
                <a:gd name="connsiteX0" fmla="*/ 166 w 279038"/>
                <a:gd name="connsiteY0" fmla="*/ 134306 h 577217"/>
                <a:gd name="connsiteX1" fmla="*/ 262848 w 279038"/>
                <a:gd name="connsiteY1" fmla="*/ 21253 h 577217"/>
                <a:gd name="connsiteX2" fmla="*/ 246222 w 279038"/>
                <a:gd name="connsiteY2" fmla="*/ 24578 h 577217"/>
                <a:gd name="connsiteX3" fmla="*/ 209646 w 279038"/>
                <a:gd name="connsiteY3" fmla="*/ 134306 h 577217"/>
                <a:gd name="connsiteX4" fmla="*/ 222947 w 279038"/>
                <a:gd name="connsiteY4" fmla="*/ 91080 h 577217"/>
                <a:gd name="connsiteX5" fmla="*/ 256198 w 279038"/>
                <a:gd name="connsiteY5" fmla="*/ 529992 h 577217"/>
                <a:gd name="connsiteX6" fmla="*/ 209646 w 279038"/>
                <a:gd name="connsiteY6" fmla="*/ 563243 h 577217"/>
                <a:gd name="connsiteX7" fmla="*/ 103244 w 279038"/>
                <a:gd name="connsiteY7" fmla="*/ 576544 h 577217"/>
                <a:gd name="connsiteX8" fmla="*/ 212972 w 279038"/>
                <a:gd name="connsiteY8" fmla="*/ 553268 h 577217"/>
                <a:gd name="connsiteX9" fmla="*/ 269498 w 279038"/>
                <a:gd name="connsiteY9" fmla="*/ 377038 h 577217"/>
                <a:gd name="connsiteX10" fmla="*/ 239572 w 279038"/>
                <a:gd name="connsiteY10" fmla="*/ 41204 h 577217"/>
                <a:gd name="connsiteX11" fmla="*/ 222947 w 279038"/>
                <a:gd name="connsiteY11" fmla="*/ 14603 h 577217"/>
                <a:gd name="connsiteX12" fmla="*/ 166 w 279038"/>
                <a:gd name="connsiteY12" fmla="*/ 134306 h 5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9038" h="577217">
                  <a:moveTo>
                    <a:pt x="166" y="134306"/>
                  </a:moveTo>
                  <a:cubicBezTo>
                    <a:pt x="6816" y="135414"/>
                    <a:pt x="262848" y="21253"/>
                    <a:pt x="262848" y="21253"/>
                  </a:cubicBezTo>
                  <a:cubicBezTo>
                    <a:pt x="303857" y="2965"/>
                    <a:pt x="255089" y="5736"/>
                    <a:pt x="246222" y="24578"/>
                  </a:cubicBezTo>
                  <a:cubicBezTo>
                    <a:pt x="237355" y="43420"/>
                    <a:pt x="213525" y="123222"/>
                    <a:pt x="209646" y="134306"/>
                  </a:cubicBezTo>
                  <a:cubicBezTo>
                    <a:pt x="205767" y="145390"/>
                    <a:pt x="215188" y="25132"/>
                    <a:pt x="222947" y="91080"/>
                  </a:cubicBezTo>
                  <a:cubicBezTo>
                    <a:pt x="230706" y="157028"/>
                    <a:pt x="258415" y="451298"/>
                    <a:pt x="256198" y="529992"/>
                  </a:cubicBezTo>
                  <a:cubicBezTo>
                    <a:pt x="253981" y="608686"/>
                    <a:pt x="235138" y="555484"/>
                    <a:pt x="209646" y="563243"/>
                  </a:cubicBezTo>
                  <a:cubicBezTo>
                    <a:pt x="184154" y="571002"/>
                    <a:pt x="102690" y="578207"/>
                    <a:pt x="103244" y="576544"/>
                  </a:cubicBezTo>
                  <a:cubicBezTo>
                    <a:pt x="103798" y="574882"/>
                    <a:pt x="185263" y="586519"/>
                    <a:pt x="212972" y="553268"/>
                  </a:cubicBezTo>
                  <a:cubicBezTo>
                    <a:pt x="240681" y="520017"/>
                    <a:pt x="265065" y="462382"/>
                    <a:pt x="269498" y="377038"/>
                  </a:cubicBezTo>
                  <a:cubicBezTo>
                    <a:pt x="273931" y="291694"/>
                    <a:pt x="247330" y="101610"/>
                    <a:pt x="239572" y="41204"/>
                  </a:cubicBezTo>
                  <a:cubicBezTo>
                    <a:pt x="231814" y="-19202"/>
                    <a:pt x="257306" y="749"/>
                    <a:pt x="222947" y="14603"/>
                  </a:cubicBezTo>
                  <a:cubicBezTo>
                    <a:pt x="188588" y="28457"/>
                    <a:pt x="-6484" y="133198"/>
                    <a:pt x="166" y="1343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721D103B-CFE8-6A9D-C92C-DDDA3CD1A654}"/>
                </a:ext>
              </a:extLst>
            </p:cNvPr>
            <p:cNvSpPr/>
            <p:nvPr/>
          </p:nvSpPr>
          <p:spPr>
            <a:xfrm>
              <a:off x="3769560" y="2092541"/>
              <a:ext cx="1095277" cy="1264111"/>
            </a:xfrm>
            <a:custGeom>
              <a:avLst/>
              <a:gdLst>
                <a:gd name="connsiteX0" fmla="*/ 1095048 w 1095277"/>
                <a:gd name="connsiteY0" fmla="*/ 5591 h 1264111"/>
                <a:gd name="connsiteX1" fmla="*/ 888892 w 1095277"/>
                <a:gd name="connsiteY1" fmla="*/ 693885 h 1264111"/>
                <a:gd name="connsiteX2" fmla="*/ 928793 w 1095277"/>
                <a:gd name="connsiteY2" fmla="*/ 600783 h 1264111"/>
                <a:gd name="connsiteX3" fmla="*/ 812415 w 1095277"/>
                <a:gd name="connsiteY3" fmla="*/ 830214 h 1264111"/>
                <a:gd name="connsiteX4" fmla="*/ 440005 w 1095277"/>
                <a:gd name="connsiteY4" fmla="*/ 1079596 h 1264111"/>
                <a:gd name="connsiteX5" fmla="*/ 193948 w 1095277"/>
                <a:gd name="connsiteY5" fmla="*/ 1185999 h 1264111"/>
                <a:gd name="connsiteX6" fmla="*/ 619560 w 1095277"/>
                <a:gd name="connsiteY6" fmla="*/ 969868 h 1264111"/>
                <a:gd name="connsiteX7" fmla="*/ 1093 w 1095277"/>
                <a:gd name="connsiteY7" fmla="*/ 1262476 h 1264111"/>
                <a:gd name="connsiteX8" fmla="*/ 802440 w 1095277"/>
                <a:gd name="connsiteY8" fmla="*/ 810263 h 1264111"/>
                <a:gd name="connsiteX9" fmla="*/ 925468 w 1095277"/>
                <a:gd name="connsiteY9" fmla="*/ 298199 h 1264111"/>
                <a:gd name="connsiteX10" fmla="*/ 928793 w 1095277"/>
                <a:gd name="connsiteY10" fmla="*/ 364701 h 1264111"/>
                <a:gd name="connsiteX11" fmla="*/ 1095048 w 1095277"/>
                <a:gd name="connsiteY11" fmla="*/ 5591 h 12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5277" h="1264111">
                  <a:moveTo>
                    <a:pt x="1095048" y="5591"/>
                  </a:moveTo>
                  <a:cubicBezTo>
                    <a:pt x="1088398" y="60455"/>
                    <a:pt x="916601" y="594686"/>
                    <a:pt x="888892" y="693885"/>
                  </a:cubicBezTo>
                  <a:cubicBezTo>
                    <a:pt x="861183" y="793084"/>
                    <a:pt x="941539" y="578062"/>
                    <a:pt x="928793" y="600783"/>
                  </a:cubicBezTo>
                  <a:cubicBezTo>
                    <a:pt x="916047" y="623504"/>
                    <a:pt x="893880" y="750412"/>
                    <a:pt x="812415" y="830214"/>
                  </a:cubicBezTo>
                  <a:cubicBezTo>
                    <a:pt x="730950" y="910016"/>
                    <a:pt x="543083" y="1020299"/>
                    <a:pt x="440005" y="1079596"/>
                  </a:cubicBezTo>
                  <a:cubicBezTo>
                    <a:pt x="336927" y="1138893"/>
                    <a:pt x="164022" y="1204287"/>
                    <a:pt x="193948" y="1185999"/>
                  </a:cubicBezTo>
                  <a:cubicBezTo>
                    <a:pt x="223874" y="1167711"/>
                    <a:pt x="651702" y="957122"/>
                    <a:pt x="619560" y="969868"/>
                  </a:cubicBezTo>
                  <a:cubicBezTo>
                    <a:pt x="587418" y="982614"/>
                    <a:pt x="-29387" y="1289077"/>
                    <a:pt x="1093" y="1262476"/>
                  </a:cubicBezTo>
                  <a:cubicBezTo>
                    <a:pt x="31573" y="1235875"/>
                    <a:pt x="648378" y="970976"/>
                    <a:pt x="802440" y="810263"/>
                  </a:cubicBezTo>
                  <a:cubicBezTo>
                    <a:pt x="956502" y="649550"/>
                    <a:pt x="904409" y="372459"/>
                    <a:pt x="925468" y="298199"/>
                  </a:cubicBezTo>
                  <a:cubicBezTo>
                    <a:pt x="946527" y="223939"/>
                    <a:pt x="895542" y="412915"/>
                    <a:pt x="928793" y="364701"/>
                  </a:cubicBezTo>
                  <a:cubicBezTo>
                    <a:pt x="962044" y="316487"/>
                    <a:pt x="1101698" y="-49273"/>
                    <a:pt x="1095048" y="5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68E68D19-BC3A-BC6F-D0D3-6EF8923C5699}"/>
                </a:ext>
              </a:extLst>
            </p:cNvPr>
            <p:cNvSpPr/>
            <p:nvPr/>
          </p:nvSpPr>
          <p:spPr>
            <a:xfrm>
              <a:off x="4818404" y="1195119"/>
              <a:ext cx="254568" cy="944409"/>
            </a:xfrm>
            <a:custGeom>
              <a:avLst/>
              <a:gdLst>
                <a:gd name="connsiteX0" fmla="*/ 209133 w 254568"/>
                <a:gd name="connsiteY0" fmla="*/ 5239 h 944409"/>
                <a:gd name="connsiteX1" fmla="*/ 162582 w 254568"/>
                <a:gd name="connsiteY1" fmla="*/ 500677 h 944409"/>
                <a:gd name="connsiteX2" fmla="*/ 239059 w 254568"/>
                <a:gd name="connsiteY2" fmla="*/ 417550 h 944409"/>
                <a:gd name="connsiteX3" fmla="*/ 16278 w 254568"/>
                <a:gd name="connsiteY3" fmla="*/ 916314 h 944409"/>
                <a:gd name="connsiteX4" fmla="*/ 42879 w 254568"/>
                <a:gd name="connsiteY4" fmla="*/ 836512 h 944409"/>
                <a:gd name="connsiteX5" fmla="*/ 249035 w 254568"/>
                <a:gd name="connsiteY5" fmla="*/ 457451 h 944409"/>
                <a:gd name="connsiteX6" fmla="*/ 199158 w 254568"/>
                <a:gd name="connsiteY6" fmla="*/ 504002 h 944409"/>
                <a:gd name="connsiteX7" fmla="*/ 239059 w 254568"/>
                <a:gd name="connsiteY7" fmla="*/ 297847 h 944409"/>
                <a:gd name="connsiteX8" fmla="*/ 199158 w 254568"/>
                <a:gd name="connsiteY8" fmla="*/ 241320 h 944409"/>
                <a:gd name="connsiteX9" fmla="*/ 209133 w 254568"/>
                <a:gd name="connsiteY9" fmla="*/ 5239 h 94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568" h="944409">
                  <a:moveTo>
                    <a:pt x="209133" y="5239"/>
                  </a:moveTo>
                  <a:cubicBezTo>
                    <a:pt x="203037" y="48465"/>
                    <a:pt x="157594" y="431959"/>
                    <a:pt x="162582" y="500677"/>
                  </a:cubicBezTo>
                  <a:cubicBezTo>
                    <a:pt x="167570" y="569395"/>
                    <a:pt x="263443" y="348277"/>
                    <a:pt x="239059" y="417550"/>
                  </a:cubicBezTo>
                  <a:cubicBezTo>
                    <a:pt x="214675" y="486823"/>
                    <a:pt x="48975" y="846487"/>
                    <a:pt x="16278" y="916314"/>
                  </a:cubicBezTo>
                  <a:cubicBezTo>
                    <a:pt x="-16419" y="986141"/>
                    <a:pt x="4086" y="912989"/>
                    <a:pt x="42879" y="836512"/>
                  </a:cubicBezTo>
                  <a:cubicBezTo>
                    <a:pt x="81672" y="760035"/>
                    <a:pt x="222989" y="512869"/>
                    <a:pt x="249035" y="457451"/>
                  </a:cubicBezTo>
                  <a:cubicBezTo>
                    <a:pt x="275081" y="402033"/>
                    <a:pt x="200821" y="530603"/>
                    <a:pt x="199158" y="504002"/>
                  </a:cubicBezTo>
                  <a:cubicBezTo>
                    <a:pt x="197495" y="477401"/>
                    <a:pt x="239059" y="341627"/>
                    <a:pt x="239059" y="297847"/>
                  </a:cubicBezTo>
                  <a:cubicBezTo>
                    <a:pt x="239059" y="254067"/>
                    <a:pt x="202483" y="283438"/>
                    <a:pt x="199158" y="241320"/>
                  </a:cubicBezTo>
                  <a:cubicBezTo>
                    <a:pt x="195833" y="199202"/>
                    <a:pt x="215229" y="-37987"/>
                    <a:pt x="209133" y="52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703A4E71-903A-8125-68B4-2371A86DC743}"/>
                </a:ext>
              </a:extLst>
            </p:cNvPr>
            <p:cNvSpPr/>
            <p:nvPr/>
          </p:nvSpPr>
          <p:spPr>
            <a:xfrm>
              <a:off x="4581974" y="2363888"/>
              <a:ext cx="418968" cy="628787"/>
            </a:xfrm>
            <a:custGeom>
              <a:avLst/>
              <a:gdLst>
                <a:gd name="connsiteX0" fmla="*/ 418963 w 418968"/>
                <a:gd name="connsiteY0" fmla="*/ 3577 h 628787"/>
                <a:gd name="connsiteX1" fmla="*/ 222782 w 418968"/>
                <a:gd name="connsiteY1" fmla="*/ 442489 h 628787"/>
                <a:gd name="connsiteX2" fmla="*/ 1 w 418968"/>
                <a:gd name="connsiteY2" fmla="*/ 628694 h 628787"/>
                <a:gd name="connsiteX3" fmla="*/ 219457 w 418968"/>
                <a:gd name="connsiteY3" fmla="*/ 422538 h 628787"/>
                <a:gd name="connsiteX4" fmla="*/ 319210 w 418968"/>
                <a:gd name="connsiteY4" fmla="*/ 156531 h 628787"/>
                <a:gd name="connsiteX5" fmla="*/ 229433 w 418968"/>
                <a:gd name="connsiteY5" fmla="*/ 229683 h 628787"/>
                <a:gd name="connsiteX6" fmla="*/ 418963 w 418968"/>
                <a:gd name="connsiteY6" fmla="*/ 3577 h 62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968" h="628787">
                  <a:moveTo>
                    <a:pt x="418963" y="3577"/>
                  </a:moveTo>
                  <a:cubicBezTo>
                    <a:pt x="417854" y="39045"/>
                    <a:pt x="292609" y="338303"/>
                    <a:pt x="222782" y="442489"/>
                  </a:cubicBezTo>
                  <a:cubicBezTo>
                    <a:pt x="152955" y="546675"/>
                    <a:pt x="555" y="632019"/>
                    <a:pt x="1" y="628694"/>
                  </a:cubicBezTo>
                  <a:cubicBezTo>
                    <a:pt x="-553" y="625369"/>
                    <a:pt x="166256" y="501232"/>
                    <a:pt x="219457" y="422538"/>
                  </a:cubicBezTo>
                  <a:cubicBezTo>
                    <a:pt x="272658" y="343844"/>
                    <a:pt x="317547" y="188673"/>
                    <a:pt x="319210" y="156531"/>
                  </a:cubicBezTo>
                  <a:cubicBezTo>
                    <a:pt x="320873" y="124389"/>
                    <a:pt x="206157" y="251850"/>
                    <a:pt x="229433" y="229683"/>
                  </a:cubicBezTo>
                  <a:cubicBezTo>
                    <a:pt x="252709" y="207516"/>
                    <a:pt x="420072" y="-31891"/>
                    <a:pt x="418963" y="35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11865070-5C52-4117-944B-D4C7523D2DCE}"/>
                </a:ext>
              </a:extLst>
            </p:cNvPr>
            <p:cNvSpPr/>
            <p:nvPr/>
          </p:nvSpPr>
          <p:spPr>
            <a:xfrm>
              <a:off x="4981173" y="2357377"/>
              <a:ext cx="218266" cy="892797"/>
            </a:xfrm>
            <a:custGeom>
              <a:avLst/>
              <a:gdLst>
                <a:gd name="connsiteX0" fmla="*/ 79615 w 218266"/>
                <a:gd name="connsiteY0" fmla="*/ 3438 h 892797"/>
                <a:gd name="connsiteX1" fmla="*/ 49690 w 218266"/>
                <a:gd name="connsiteY1" fmla="*/ 455650 h 892797"/>
                <a:gd name="connsiteX2" fmla="*/ 205969 w 218266"/>
                <a:gd name="connsiteY2" fmla="*/ 867961 h 892797"/>
                <a:gd name="connsiteX3" fmla="*/ 186018 w 218266"/>
                <a:gd name="connsiteY3" fmla="*/ 811435 h 892797"/>
                <a:gd name="connsiteX4" fmla="*/ 9788 w 218266"/>
                <a:gd name="connsiteY4" fmla="*/ 522152 h 892797"/>
                <a:gd name="connsiteX5" fmla="*/ 29739 w 218266"/>
                <a:gd name="connsiteY5" fmla="*/ 595304 h 892797"/>
                <a:gd name="connsiteX6" fmla="*/ 89591 w 218266"/>
                <a:gd name="connsiteY6" fmla="*/ 202943 h 892797"/>
                <a:gd name="connsiteX7" fmla="*/ 72965 w 218266"/>
                <a:gd name="connsiteY7" fmla="*/ 246169 h 892797"/>
                <a:gd name="connsiteX8" fmla="*/ 79615 w 218266"/>
                <a:gd name="connsiteY8" fmla="*/ 3438 h 89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66" h="892797">
                  <a:moveTo>
                    <a:pt x="79615" y="3438"/>
                  </a:moveTo>
                  <a:cubicBezTo>
                    <a:pt x="75736" y="38351"/>
                    <a:pt x="28631" y="311563"/>
                    <a:pt x="49690" y="455650"/>
                  </a:cubicBezTo>
                  <a:cubicBezTo>
                    <a:pt x="70749" y="599737"/>
                    <a:pt x="183248" y="808664"/>
                    <a:pt x="205969" y="867961"/>
                  </a:cubicBezTo>
                  <a:cubicBezTo>
                    <a:pt x="228690" y="927258"/>
                    <a:pt x="218715" y="869070"/>
                    <a:pt x="186018" y="811435"/>
                  </a:cubicBezTo>
                  <a:cubicBezTo>
                    <a:pt x="153321" y="753800"/>
                    <a:pt x="35834" y="558174"/>
                    <a:pt x="9788" y="522152"/>
                  </a:cubicBezTo>
                  <a:cubicBezTo>
                    <a:pt x="-16258" y="486130"/>
                    <a:pt x="16439" y="648505"/>
                    <a:pt x="29739" y="595304"/>
                  </a:cubicBezTo>
                  <a:cubicBezTo>
                    <a:pt x="43039" y="542103"/>
                    <a:pt x="82387" y="261132"/>
                    <a:pt x="89591" y="202943"/>
                  </a:cubicBezTo>
                  <a:cubicBezTo>
                    <a:pt x="96795" y="144754"/>
                    <a:pt x="71303" y="282191"/>
                    <a:pt x="72965" y="246169"/>
                  </a:cubicBezTo>
                  <a:cubicBezTo>
                    <a:pt x="74627" y="210147"/>
                    <a:pt x="83494" y="-31475"/>
                    <a:pt x="79615" y="3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C3533F7B-327F-8B90-B7F6-2E4D96735407}"/>
                </a:ext>
              </a:extLst>
            </p:cNvPr>
            <p:cNvSpPr/>
            <p:nvPr/>
          </p:nvSpPr>
          <p:spPr>
            <a:xfrm>
              <a:off x="3164816" y="2553234"/>
              <a:ext cx="772873" cy="428327"/>
            </a:xfrm>
            <a:custGeom>
              <a:avLst/>
              <a:gdLst>
                <a:gd name="connsiteX0" fmla="*/ 772092 w 772873"/>
                <a:gd name="connsiteY0" fmla="*/ 436 h 428327"/>
                <a:gd name="connsiteX1" fmla="*/ 210151 w 772873"/>
                <a:gd name="connsiteY1" fmla="*/ 100189 h 428327"/>
                <a:gd name="connsiteX2" fmla="*/ 671 w 772873"/>
                <a:gd name="connsiteY2" fmla="*/ 56962 h 428327"/>
                <a:gd name="connsiteX3" fmla="*/ 150300 w 772873"/>
                <a:gd name="connsiteY3" fmla="*/ 193291 h 428327"/>
                <a:gd name="connsiteX4" fmla="*/ 336505 w 772873"/>
                <a:gd name="connsiteY4" fmla="*/ 186641 h 428327"/>
                <a:gd name="connsiteX5" fmla="*/ 246727 w 772873"/>
                <a:gd name="connsiteY5" fmla="*/ 216567 h 428327"/>
                <a:gd name="connsiteX6" fmla="*/ 143649 w 772873"/>
                <a:gd name="connsiteY6" fmla="*/ 422722 h 428327"/>
                <a:gd name="connsiteX7" fmla="*/ 186876 w 772873"/>
                <a:gd name="connsiteY7" fmla="*/ 352895 h 428327"/>
                <a:gd name="connsiteX8" fmla="*/ 376406 w 772873"/>
                <a:gd name="connsiteY8" fmla="*/ 173341 h 428327"/>
                <a:gd name="connsiteX9" fmla="*/ 250052 w 772873"/>
                <a:gd name="connsiteY9" fmla="*/ 253143 h 428327"/>
                <a:gd name="connsiteX10" fmla="*/ 226777 w 772873"/>
                <a:gd name="connsiteY10" fmla="*/ 189966 h 428327"/>
                <a:gd name="connsiteX11" fmla="*/ 77148 w 772873"/>
                <a:gd name="connsiteY11" fmla="*/ 146740 h 428327"/>
                <a:gd name="connsiteX12" fmla="*/ 772092 w 772873"/>
                <a:gd name="connsiteY12" fmla="*/ 436 h 42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2873" h="428327">
                  <a:moveTo>
                    <a:pt x="772092" y="436"/>
                  </a:moveTo>
                  <a:cubicBezTo>
                    <a:pt x="794259" y="-7323"/>
                    <a:pt x="338721" y="90768"/>
                    <a:pt x="210151" y="100189"/>
                  </a:cubicBezTo>
                  <a:cubicBezTo>
                    <a:pt x="81581" y="109610"/>
                    <a:pt x="10646" y="41445"/>
                    <a:pt x="671" y="56962"/>
                  </a:cubicBezTo>
                  <a:cubicBezTo>
                    <a:pt x="-9304" y="72479"/>
                    <a:pt x="94328" y="171678"/>
                    <a:pt x="150300" y="193291"/>
                  </a:cubicBezTo>
                  <a:cubicBezTo>
                    <a:pt x="206272" y="214904"/>
                    <a:pt x="320434" y="182762"/>
                    <a:pt x="336505" y="186641"/>
                  </a:cubicBezTo>
                  <a:cubicBezTo>
                    <a:pt x="352576" y="190520"/>
                    <a:pt x="278870" y="177220"/>
                    <a:pt x="246727" y="216567"/>
                  </a:cubicBezTo>
                  <a:cubicBezTo>
                    <a:pt x="214584" y="255914"/>
                    <a:pt x="153624" y="400001"/>
                    <a:pt x="143649" y="422722"/>
                  </a:cubicBezTo>
                  <a:cubicBezTo>
                    <a:pt x="133674" y="445443"/>
                    <a:pt x="148083" y="394459"/>
                    <a:pt x="186876" y="352895"/>
                  </a:cubicBezTo>
                  <a:cubicBezTo>
                    <a:pt x="225669" y="311332"/>
                    <a:pt x="365877" y="189966"/>
                    <a:pt x="376406" y="173341"/>
                  </a:cubicBezTo>
                  <a:cubicBezTo>
                    <a:pt x="386935" y="156716"/>
                    <a:pt x="274990" y="250372"/>
                    <a:pt x="250052" y="253143"/>
                  </a:cubicBezTo>
                  <a:cubicBezTo>
                    <a:pt x="225114" y="255914"/>
                    <a:pt x="255594" y="207700"/>
                    <a:pt x="226777" y="189966"/>
                  </a:cubicBezTo>
                  <a:cubicBezTo>
                    <a:pt x="197960" y="172232"/>
                    <a:pt x="-14846" y="172787"/>
                    <a:pt x="77148" y="146740"/>
                  </a:cubicBezTo>
                  <a:cubicBezTo>
                    <a:pt x="169142" y="120694"/>
                    <a:pt x="749925" y="8195"/>
                    <a:pt x="772092" y="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12038623-C0E5-BD40-0515-4E1252813FD9}"/>
                </a:ext>
              </a:extLst>
            </p:cNvPr>
            <p:cNvSpPr/>
            <p:nvPr/>
          </p:nvSpPr>
          <p:spPr>
            <a:xfrm>
              <a:off x="3680624" y="2602972"/>
              <a:ext cx="666409" cy="693412"/>
            </a:xfrm>
            <a:custGeom>
              <a:avLst/>
              <a:gdLst>
                <a:gd name="connsiteX0" fmla="*/ 329436 w 666409"/>
                <a:gd name="connsiteY0" fmla="*/ 574 h 693412"/>
                <a:gd name="connsiteX1" fmla="*/ 306160 w 666409"/>
                <a:gd name="connsiteY1" fmla="*/ 336408 h 693412"/>
                <a:gd name="connsiteX2" fmla="*/ 196432 w 666409"/>
                <a:gd name="connsiteY2" fmla="*/ 539239 h 693412"/>
                <a:gd name="connsiteX3" fmla="*/ 3577 w 666409"/>
                <a:gd name="connsiteY3" fmla="*/ 692193 h 693412"/>
                <a:gd name="connsiteX4" fmla="*/ 379312 w 666409"/>
                <a:gd name="connsiteY4" fmla="*/ 456112 h 693412"/>
                <a:gd name="connsiteX5" fmla="*/ 665270 w 666409"/>
                <a:gd name="connsiteY5" fmla="*/ 466087 h 693412"/>
                <a:gd name="connsiteX6" fmla="*/ 272909 w 666409"/>
                <a:gd name="connsiteY6" fmla="*/ 442811 h 693412"/>
                <a:gd name="connsiteX7" fmla="*/ 339411 w 666409"/>
                <a:gd name="connsiteY7" fmla="*/ 306483 h 693412"/>
                <a:gd name="connsiteX8" fmla="*/ 312810 w 666409"/>
                <a:gd name="connsiteY8" fmla="*/ 422861 h 693412"/>
                <a:gd name="connsiteX9" fmla="*/ 329436 w 666409"/>
                <a:gd name="connsiteY9" fmla="*/ 574 h 69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409" h="693412">
                  <a:moveTo>
                    <a:pt x="329436" y="574"/>
                  </a:moveTo>
                  <a:cubicBezTo>
                    <a:pt x="328328" y="-13835"/>
                    <a:pt x="328327" y="246631"/>
                    <a:pt x="306160" y="336408"/>
                  </a:cubicBezTo>
                  <a:cubicBezTo>
                    <a:pt x="283993" y="426186"/>
                    <a:pt x="246862" y="479942"/>
                    <a:pt x="196432" y="539239"/>
                  </a:cubicBezTo>
                  <a:cubicBezTo>
                    <a:pt x="146001" y="598537"/>
                    <a:pt x="-26903" y="706047"/>
                    <a:pt x="3577" y="692193"/>
                  </a:cubicBezTo>
                  <a:cubicBezTo>
                    <a:pt x="34057" y="678339"/>
                    <a:pt x="269030" y="493796"/>
                    <a:pt x="379312" y="456112"/>
                  </a:cubicBezTo>
                  <a:cubicBezTo>
                    <a:pt x="489594" y="418428"/>
                    <a:pt x="683004" y="468304"/>
                    <a:pt x="665270" y="466087"/>
                  </a:cubicBezTo>
                  <a:cubicBezTo>
                    <a:pt x="647536" y="463870"/>
                    <a:pt x="327219" y="469412"/>
                    <a:pt x="272909" y="442811"/>
                  </a:cubicBezTo>
                  <a:cubicBezTo>
                    <a:pt x="218599" y="416210"/>
                    <a:pt x="332761" y="309808"/>
                    <a:pt x="339411" y="306483"/>
                  </a:cubicBezTo>
                  <a:cubicBezTo>
                    <a:pt x="346061" y="303158"/>
                    <a:pt x="311147" y="471629"/>
                    <a:pt x="312810" y="422861"/>
                  </a:cubicBezTo>
                  <a:cubicBezTo>
                    <a:pt x="314472" y="374093"/>
                    <a:pt x="330544" y="14983"/>
                    <a:pt x="329436" y="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1E1FFA3F-6C7D-2FE1-B2A9-58F23B3A9C1D}"/>
                </a:ext>
              </a:extLst>
            </p:cNvPr>
            <p:cNvSpPr/>
            <p:nvPr/>
          </p:nvSpPr>
          <p:spPr>
            <a:xfrm>
              <a:off x="3404887" y="2942288"/>
              <a:ext cx="243009" cy="357785"/>
            </a:xfrm>
            <a:custGeom>
              <a:avLst/>
              <a:gdLst>
                <a:gd name="connsiteX0" fmla="*/ 6 w 243009"/>
                <a:gd name="connsiteY0" fmla="*/ 417 h 357785"/>
                <a:gd name="connsiteX1" fmla="*/ 176236 w 243009"/>
                <a:gd name="connsiteY1" fmla="*/ 133421 h 357785"/>
                <a:gd name="connsiteX2" fmla="*/ 192861 w 243009"/>
                <a:gd name="connsiteY2" fmla="*/ 309651 h 357785"/>
                <a:gd name="connsiteX3" fmla="*/ 242738 w 243009"/>
                <a:gd name="connsiteY3" fmla="*/ 346227 h 357785"/>
                <a:gd name="connsiteX4" fmla="*/ 212812 w 243009"/>
                <a:gd name="connsiteY4" fmla="*/ 136746 h 357785"/>
                <a:gd name="connsiteX5" fmla="*/ 212812 w 243009"/>
                <a:gd name="connsiteY5" fmla="*/ 246474 h 357785"/>
                <a:gd name="connsiteX6" fmla="*/ 182886 w 243009"/>
                <a:gd name="connsiteY6" fmla="*/ 96845 h 357785"/>
                <a:gd name="connsiteX7" fmla="*/ 6 w 243009"/>
                <a:gd name="connsiteY7" fmla="*/ 417 h 35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09" h="357785">
                  <a:moveTo>
                    <a:pt x="6" y="417"/>
                  </a:moveTo>
                  <a:cubicBezTo>
                    <a:pt x="-1102" y="6513"/>
                    <a:pt x="144094" y="81882"/>
                    <a:pt x="176236" y="133421"/>
                  </a:cubicBezTo>
                  <a:cubicBezTo>
                    <a:pt x="208378" y="184960"/>
                    <a:pt x="181777" y="274183"/>
                    <a:pt x="192861" y="309651"/>
                  </a:cubicBezTo>
                  <a:cubicBezTo>
                    <a:pt x="203945" y="345119"/>
                    <a:pt x="239413" y="375044"/>
                    <a:pt x="242738" y="346227"/>
                  </a:cubicBezTo>
                  <a:cubicBezTo>
                    <a:pt x="246063" y="317410"/>
                    <a:pt x="217800" y="153371"/>
                    <a:pt x="212812" y="136746"/>
                  </a:cubicBezTo>
                  <a:cubicBezTo>
                    <a:pt x="207824" y="120121"/>
                    <a:pt x="217800" y="253124"/>
                    <a:pt x="212812" y="246474"/>
                  </a:cubicBezTo>
                  <a:cubicBezTo>
                    <a:pt x="207824" y="239824"/>
                    <a:pt x="215583" y="137300"/>
                    <a:pt x="182886" y="96845"/>
                  </a:cubicBezTo>
                  <a:cubicBezTo>
                    <a:pt x="150189" y="56390"/>
                    <a:pt x="1114" y="-5679"/>
                    <a:pt x="6" y="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192F9F56-6093-CB06-9FD0-D41822C50EAA}"/>
                </a:ext>
              </a:extLst>
            </p:cNvPr>
            <p:cNvSpPr/>
            <p:nvPr/>
          </p:nvSpPr>
          <p:spPr>
            <a:xfrm>
              <a:off x="3388700" y="2594481"/>
              <a:ext cx="565060" cy="338244"/>
            </a:xfrm>
            <a:custGeom>
              <a:avLst/>
              <a:gdLst>
                <a:gd name="connsiteX0" fmla="*/ 6218 w 565060"/>
                <a:gd name="connsiteY0" fmla="*/ 334924 h 338244"/>
                <a:gd name="connsiteX1" fmla="*/ 538232 w 565060"/>
                <a:gd name="connsiteY1" fmla="*/ 12390 h 338244"/>
                <a:gd name="connsiteX2" fmla="*/ 448455 w 565060"/>
                <a:gd name="connsiteY2" fmla="*/ 92192 h 338244"/>
                <a:gd name="connsiteX3" fmla="*/ 122596 w 565060"/>
                <a:gd name="connsiteY3" fmla="*/ 331599 h 338244"/>
                <a:gd name="connsiteX4" fmla="*/ 238974 w 565060"/>
                <a:gd name="connsiteY4" fmla="*/ 188620 h 338244"/>
                <a:gd name="connsiteX5" fmla="*/ 6218 w 565060"/>
                <a:gd name="connsiteY5" fmla="*/ 334924 h 33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60" h="338244">
                  <a:moveTo>
                    <a:pt x="6218" y="334924"/>
                  </a:moveTo>
                  <a:cubicBezTo>
                    <a:pt x="56094" y="305552"/>
                    <a:pt x="464526" y="52845"/>
                    <a:pt x="538232" y="12390"/>
                  </a:cubicBezTo>
                  <a:cubicBezTo>
                    <a:pt x="611938" y="-28065"/>
                    <a:pt x="517728" y="38990"/>
                    <a:pt x="448455" y="92192"/>
                  </a:cubicBezTo>
                  <a:cubicBezTo>
                    <a:pt x="379182" y="145393"/>
                    <a:pt x="157510" y="315528"/>
                    <a:pt x="122596" y="331599"/>
                  </a:cubicBezTo>
                  <a:cubicBezTo>
                    <a:pt x="87682" y="347670"/>
                    <a:pt x="255599" y="188066"/>
                    <a:pt x="238974" y="188620"/>
                  </a:cubicBezTo>
                  <a:cubicBezTo>
                    <a:pt x="222349" y="189174"/>
                    <a:pt x="-43658" y="364296"/>
                    <a:pt x="6218" y="3349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1A95DEA7-0B89-893F-AC4A-C99A0F8E8BBC}"/>
                </a:ext>
              </a:extLst>
            </p:cNvPr>
            <p:cNvSpPr/>
            <p:nvPr/>
          </p:nvSpPr>
          <p:spPr>
            <a:xfrm>
              <a:off x="3402043" y="2637845"/>
              <a:ext cx="487442" cy="200533"/>
            </a:xfrm>
            <a:custGeom>
              <a:avLst/>
              <a:gdLst>
                <a:gd name="connsiteX0" fmla="*/ 9500 w 487442"/>
                <a:gd name="connsiteY0" fmla="*/ 198458 h 200533"/>
                <a:gd name="connsiteX1" fmla="*/ 484988 w 487442"/>
                <a:gd name="connsiteY1" fmla="*/ 2277 h 200533"/>
                <a:gd name="connsiteX2" fmla="*/ 189055 w 487442"/>
                <a:gd name="connsiteY2" fmla="*/ 98705 h 200533"/>
                <a:gd name="connsiteX3" fmla="*/ 9500 w 487442"/>
                <a:gd name="connsiteY3" fmla="*/ 198458 h 20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442" h="200533">
                  <a:moveTo>
                    <a:pt x="9500" y="198458"/>
                  </a:moveTo>
                  <a:cubicBezTo>
                    <a:pt x="58822" y="182387"/>
                    <a:pt x="455062" y="18902"/>
                    <a:pt x="484988" y="2277"/>
                  </a:cubicBezTo>
                  <a:cubicBezTo>
                    <a:pt x="514914" y="-14348"/>
                    <a:pt x="262761" y="64346"/>
                    <a:pt x="189055" y="98705"/>
                  </a:cubicBezTo>
                  <a:cubicBezTo>
                    <a:pt x="115349" y="133064"/>
                    <a:pt x="-39822" y="214529"/>
                    <a:pt x="9500" y="1984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5BFB5332-6222-6060-8C3D-E78821FF6CCE}"/>
                </a:ext>
              </a:extLst>
            </p:cNvPr>
            <p:cNvSpPr/>
            <p:nvPr/>
          </p:nvSpPr>
          <p:spPr>
            <a:xfrm>
              <a:off x="3616235" y="2751508"/>
              <a:ext cx="175728" cy="472585"/>
            </a:xfrm>
            <a:custGeom>
              <a:avLst/>
              <a:gdLst>
                <a:gd name="connsiteX0" fmla="*/ 11439 w 175728"/>
                <a:gd name="connsiteY0" fmla="*/ 1667 h 472585"/>
                <a:gd name="connsiteX1" fmla="*/ 8114 w 175728"/>
                <a:gd name="connsiteY1" fmla="*/ 111395 h 472585"/>
                <a:gd name="connsiteX2" fmla="*/ 91241 w 175728"/>
                <a:gd name="connsiteY2" fmla="*/ 251049 h 472585"/>
                <a:gd name="connsiteX3" fmla="*/ 61316 w 175728"/>
                <a:gd name="connsiteY3" fmla="*/ 297600 h 472585"/>
                <a:gd name="connsiteX4" fmla="*/ 174369 w 175728"/>
                <a:gd name="connsiteY4" fmla="*/ 470505 h 472585"/>
                <a:gd name="connsiteX5" fmla="*/ 121167 w 175728"/>
                <a:gd name="connsiteY5" fmla="*/ 380728 h 472585"/>
                <a:gd name="connsiteX6" fmla="*/ 81266 w 175728"/>
                <a:gd name="connsiteY6" fmla="*/ 197848 h 472585"/>
                <a:gd name="connsiteX7" fmla="*/ 11439 w 175728"/>
                <a:gd name="connsiteY7" fmla="*/ 1667 h 4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728" h="472585">
                  <a:moveTo>
                    <a:pt x="11439" y="1667"/>
                  </a:moveTo>
                  <a:cubicBezTo>
                    <a:pt x="-753" y="-12742"/>
                    <a:pt x="-5186" y="69831"/>
                    <a:pt x="8114" y="111395"/>
                  </a:cubicBezTo>
                  <a:cubicBezTo>
                    <a:pt x="21414" y="152959"/>
                    <a:pt x="82374" y="220015"/>
                    <a:pt x="91241" y="251049"/>
                  </a:cubicBezTo>
                  <a:cubicBezTo>
                    <a:pt x="100108" y="282083"/>
                    <a:pt x="47461" y="261024"/>
                    <a:pt x="61316" y="297600"/>
                  </a:cubicBezTo>
                  <a:cubicBezTo>
                    <a:pt x="75171" y="334176"/>
                    <a:pt x="164394" y="456650"/>
                    <a:pt x="174369" y="470505"/>
                  </a:cubicBezTo>
                  <a:cubicBezTo>
                    <a:pt x="184344" y="484360"/>
                    <a:pt x="136684" y="426171"/>
                    <a:pt x="121167" y="380728"/>
                  </a:cubicBezTo>
                  <a:cubicBezTo>
                    <a:pt x="105650" y="335285"/>
                    <a:pt x="100108" y="257145"/>
                    <a:pt x="81266" y="197848"/>
                  </a:cubicBezTo>
                  <a:cubicBezTo>
                    <a:pt x="62424" y="138551"/>
                    <a:pt x="23631" y="16076"/>
                    <a:pt x="11439" y="16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AA6A8329-D787-B72C-60C7-E4C2EED892A7}"/>
                </a:ext>
              </a:extLst>
            </p:cNvPr>
            <p:cNvSpPr/>
            <p:nvPr/>
          </p:nvSpPr>
          <p:spPr>
            <a:xfrm>
              <a:off x="3297918" y="2094196"/>
              <a:ext cx="17569" cy="423817"/>
            </a:xfrm>
            <a:custGeom>
              <a:avLst/>
              <a:gdLst>
                <a:gd name="connsiteX0" fmla="*/ 572 w 17569"/>
                <a:gd name="connsiteY0" fmla="*/ 7261 h 423817"/>
                <a:gd name="connsiteX1" fmla="*/ 3897 w 17569"/>
                <a:gd name="connsiteY1" fmla="*/ 422898 h 423817"/>
                <a:gd name="connsiteX2" fmla="*/ 17198 w 17569"/>
                <a:gd name="connsiteY2" fmla="*/ 120315 h 423817"/>
                <a:gd name="connsiteX3" fmla="*/ 13873 w 17569"/>
                <a:gd name="connsiteY3" fmla="*/ 153565 h 423817"/>
                <a:gd name="connsiteX4" fmla="*/ 572 w 17569"/>
                <a:gd name="connsiteY4" fmla="*/ 7261 h 4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9" h="423817">
                  <a:moveTo>
                    <a:pt x="572" y="7261"/>
                  </a:moveTo>
                  <a:cubicBezTo>
                    <a:pt x="-1091" y="52150"/>
                    <a:pt x="1126" y="404056"/>
                    <a:pt x="3897" y="422898"/>
                  </a:cubicBezTo>
                  <a:cubicBezTo>
                    <a:pt x="6668" y="441740"/>
                    <a:pt x="15535" y="165204"/>
                    <a:pt x="17198" y="120315"/>
                  </a:cubicBezTo>
                  <a:cubicBezTo>
                    <a:pt x="18861" y="75426"/>
                    <a:pt x="14427" y="167420"/>
                    <a:pt x="13873" y="153565"/>
                  </a:cubicBezTo>
                  <a:cubicBezTo>
                    <a:pt x="13319" y="139710"/>
                    <a:pt x="2235" y="-37628"/>
                    <a:pt x="572" y="72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F350A934-304F-9513-8CED-F8914505879A}"/>
                </a:ext>
              </a:extLst>
            </p:cNvPr>
            <p:cNvSpPr/>
            <p:nvPr/>
          </p:nvSpPr>
          <p:spPr>
            <a:xfrm>
              <a:off x="4245654" y="2204535"/>
              <a:ext cx="343117" cy="744829"/>
            </a:xfrm>
            <a:custGeom>
              <a:avLst/>
              <a:gdLst>
                <a:gd name="connsiteX0" fmla="*/ 342971 w 343117"/>
                <a:gd name="connsiteY0" fmla="*/ 0 h 744829"/>
                <a:gd name="connsiteX1" fmla="*/ 193342 w 343117"/>
                <a:gd name="connsiteY1" fmla="*/ 515389 h 744829"/>
                <a:gd name="connsiteX2" fmla="*/ 487 w 343117"/>
                <a:gd name="connsiteY2" fmla="*/ 744821 h 744829"/>
                <a:gd name="connsiteX3" fmla="*/ 253194 w 343117"/>
                <a:gd name="connsiteY3" fmla="*/ 508739 h 744829"/>
                <a:gd name="connsiteX4" fmla="*/ 166742 w 343117"/>
                <a:gd name="connsiteY4" fmla="*/ 518714 h 744829"/>
                <a:gd name="connsiteX5" fmla="*/ 342971 w 343117"/>
                <a:gd name="connsiteY5" fmla="*/ 0 h 74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117" h="744829">
                  <a:moveTo>
                    <a:pt x="342971" y="0"/>
                  </a:moveTo>
                  <a:cubicBezTo>
                    <a:pt x="347404" y="-554"/>
                    <a:pt x="250423" y="391252"/>
                    <a:pt x="193342" y="515389"/>
                  </a:cubicBezTo>
                  <a:cubicBezTo>
                    <a:pt x="136261" y="639526"/>
                    <a:pt x="-9488" y="745929"/>
                    <a:pt x="487" y="744821"/>
                  </a:cubicBezTo>
                  <a:cubicBezTo>
                    <a:pt x="10462" y="743713"/>
                    <a:pt x="225485" y="546423"/>
                    <a:pt x="253194" y="508739"/>
                  </a:cubicBezTo>
                  <a:cubicBezTo>
                    <a:pt x="280903" y="471055"/>
                    <a:pt x="150671" y="601287"/>
                    <a:pt x="166742" y="518714"/>
                  </a:cubicBezTo>
                  <a:cubicBezTo>
                    <a:pt x="182813" y="436141"/>
                    <a:pt x="338538" y="554"/>
                    <a:pt x="34297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F0F20A44-FB2C-6703-CDFF-D59CE2A84BF8}"/>
                </a:ext>
              </a:extLst>
            </p:cNvPr>
            <p:cNvSpPr/>
            <p:nvPr/>
          </p:nvSpPr>
          <p:spPr>
            <a:xfrm>
              <a:off x="3732121" y="626222"/>
              <a:ext cx="598438" cy="262792"/>
            </a:xfrm>
            <a:custGeom>
              <a:avLst/>
              <a:gdLst>
                <a:gd name="connsiteX0" fmla="*/ 8606 w 598438"/>
                <a:gd name="connsiteY0" fmla="*/ 261577 h 262792"/>
                <a:gd name="connsiteX1" fmla="*/ 593822 w 598438"/>
                <a:gd name="connsiteY1" fmla="*/ 5545 h 262792"/>
                <a:gd name="connsiteX2" fmla="*/ 267963 w 598438"/>
                <a:gd name="connsiteY2" fmla="*/ 98648 h 262792"/>
                <a:gd name="connsiteX3" fmla="*/ 8606 w 598438"/>
                <a:gd name="connsiteY3" fmla="*/ 261577 h 26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438" h="262792">
                  <a:moveTo>
                    <a:pt x="8606" y="261577"/>
                  </a:moveTo>
                  <a:cubicBezTo>
                    <a:pt x="62916" y="246060"/>
                    <a:pt x="550596" y="32700"/>
                    <a:pt x="593822" y="5545"/>
                  </a:cubicBezTo>
                  <a:cubicBezTo>
                    <a:pt x="637048" y="-21610"/>
                    <a:pt x="364945" y="57639"/>
                    <a:pt x="267963" y="98648"/>
                  </a:cubicBezTo>
                  <a:cubicBezTo>
                    <a:pt x="170981" y="139657"/>
                    <a:pt x="-45704" y="277094"/>
                    <a:pt x="8606" y="2615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B1EF19B0-4391-DAB4-A0AC-4324F5812F53}"/>
                </a:ext>
              </a:extLst>
            </p:cNvPr>
            <p:cNvSpPr/>
            <p:nvPr/>
          </p:nvSpPr>
          <p:spPr>
            <a:xfrm>
              <a:off x="2576537" y="2739760"/>
              <a:ext cx="841870" cy="55080"/>
            </a:xfrm>
            <a:custGeom>
              <a:avLst/>
              <a:gdLst>
                <a:gd name="connsiteX0" fmla="*/ 408 w 841870"/>
                <a:gd name="connsiteY0" fmla="*/ 53316 h 55080"/>
                <a:gd name="connsiteX1" fmla="*/ 416045 w 841870"/>
                <a:gd name="connsiteY1" fmla="*/ 40016 h 55080"/>
                <a:gd name="connsiteX2" fmla="*/ 838331 w 841870"/>
                <a:gd name="connsiteY2" fmla="*/ 16740 h 55080"/>
                <a:gd name="connsiteX3" fmla="*/ 608900 w 841870"/>
                <a:gd name="connsiteY3" fmla="*/ 10090 h 55080"/>
                <a:gd name="connsiteX4" fmla="*/ 442646 w 841870"/>
                <a:gd name="connsiteY4" fmla="*/ 30041 h 55080"/>
                <a:gd name="connsiteX5" fmla="*/ 492522 w 841870"/>
                <a:gd name="connsiteY5" fmla="*/ 115 h 55080"/>
                <a:gd name="connsiteX6" fmla="*/ 408 w 841870"/>
                <a:gd name="connsiteY6" fmla="*/ 53316 h 5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1870" h="55080">
                  <a:moveTo>
                    <a:pt x="408" y="53316"/>
                  </a:moveTo>
                  <a:cubicBezTo>
                    <a:pt x="-12338" y="59966"/>
                    <a:pt x="276391" y="46112"/>
                    <a:pt x="416045" y="40016"/>
                  </a:cubicBezTo>
                  <a:cubicBezTo>
                    <a:pt x="555699" y="33920"/>
                    <a:pt x="806188" y="21728"/>
                    <a:pt x="838331" y="16740"/>
                  </a:cubicBezTo>
                  <a:cubicBezTo>
                    <a:pt x="870474" y="11752"/>
                    <a:pt x="674847" y="7873"/>
                    <a:pt x="608900" y="10090"/>
                  </a:cubicBezTo>
                  <a:cubicBezTo>
                    <a:pt x="542953" y="12307"/>
                    <a:pt x="462042" y="31703"/>
                    <a:pt x="442646" y="30041"/>
                  </a:cubicBezTo>
                  <a:cubicBezTo>
                    <a:pt x="423250" y="28379"/>
                    <a:pt x="558470" y="-2102"/>
                    <a:pt x="492522" y="115"/>
                  </a:cubicBezTo>
                  <a:cubicBezTo>
                    <a:pt x="426574" y="2332"/>
                    <a:pt x="13154" y="46666"/>
                    <a:pt x="408" y="53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3EAB8FE5-31C9-F4B5-33F1-EC51FA4006AC}"/>
                </a:ext>
              </a:extLst>
            </p:cNvPr>
            <p:cNvSpPr/>
            <p:nvPr/>
          </p:nvSpPr>
          <p:spPr>
            <a:xfrm>
              <a:off x="2590246" y="2769799"/>
              <a:ext cx="788172" cy="123360"/>
            </a:xfrm>
            <a:custGeom>
              <a:avLst/>
              <a:gdLst>
                <a:gd name="connsiteX0" fmla="*/ 19950 w 788172"/>
                <a:gd name="connsiteY0" fmla="*/ 2 h 123360"/>
                <a:gd name="connsiteX1" fmla="*/ 19950 w 788172"/>
                <a:gd name="connsiteY1" fmla="*/ 106405 h 123360"/>
                <a:gd name="connsiteX2" fmla="*/ 0 w 788172"/>
                <a:gd name="connsiteY2" fmla="*/ 106405 h 123360"/>
                <a:gd name="connsiteX3" fmla="*/ 362435 w 788172"/>
                <a:gd name="connsiteY3" fmla="*/ 83129 h 123360"/>
                <a:gd name="connsiteX4" fmla="*/ 123028 w 788172"/>
                <a:gd name="connsiteY4" fmla="*/ 123030 h 123360"/>
                <a:gd name="connsiteX5" fmla="*/ 541990 w 788172"/>
                <a:gd name="connsiteY5" fmla="*/ 56528 h 123360"/>
                <a:gd name="connsiteX6" fmla="*/ 788046 w 788172"/>
                <a:gd name="connsiteY6" fmla="*/ 89779 h 123360"/>
                <a:gd name="connsiteX7" fmla="*/ 578566 w 788172"/>
                <a:gd name="connsiteY7" fmla="*/ 79804 h 123360"/>
                <a:gd name="connsiteX8" fmla="*/ 418961 w 788172"/>
                <a:gd name="connsiteY8" fmla="*/ 69829 h 123360"/>
                <a:gd name="connsiteX9" fmla="*/ 269332 w 788172"/>
                <a:gd name="connsiteY9" fmla="*/ 73154 h 123360"/>
                <a:gd name="connsiteX10" fmla="*/ 26601 w 788172"/>
                <a:gd name="connsiteY10" fmla="*/ 103080 h 123360"/>
                <a:gd name="connsiteX11" fmla="*/ 19950 w 788172"/>
                <a:gd name="connsiteY11" fmla="*/ 2 h 12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8172" h="123360">
                  <a:moveTo>
                    <a:pt x="19950" y="2"/>
                  </a:moveTo>
                  <a:cubicBezTo>
                    <a:pt x="18842" y="556"/>
                    <a:pt x="19950" y="106405"/>
                    <a:pt x="19950" y="106405"/>
                  </a:cubicBezTo>
                  <a:cubicBezTo>
                    <a:pt x="16625" y="124139"/>
                    <a:pt x="0" y="106405"/>
                    <a:pt x="0" y="106405"/>
                  </a:cubicBezTo>
                  <a:cubicBezTo>
                    <a:pt x="57081" y="102526"/>
                    <a:pt x="341930" y="80358"/>
                    <a:pt x="362435" y="83129"/>
                  </a:cubicBezTo>
                  <a:cubicBezTo>
                    <a:pt x="382940" y="85900"/>
                    <a:pt x="93102" y="127463"/>
                    <a:pt x="123028" y="123030"/>
                  </a:cubicBezTo>
                  <a:cubicBezTo>
                    <a:pt x="152954" y="118597"/>
                    <a:pt x="431154" y="62070"/>
                    <a:pt x="541990" y="56528"/>
                  </a:cubicBezTo>
                  <a:cubicBezTo>
                    <a:pt x="652826" y="50986"/>
                    <a:pt x="781950" y="85900"/>
                    <a:pt x="788046" y="89779"/>
                  </a:cubicBezTo>
                  <a:cubicBezTo>
                    <a:pt x="794142" y="93658"/>
                    <a:pt x="578566" y="79804"/>
                    <a:pt x="578566" y="79804"/>
                  </a:cubicBezTo>
                  <a:cubicBezTo>
                    <a:pt x="517052" y="76479"/>
                    <a:pt x="470500" y="70937"/>
                    <a:pt x="418961" y="69829"/>
                  </a:cubicBezTo>
                  <a:lnTo>
                    <a:pt x="269332" y="73154"/>
                  </a:lnTo>
                  <a:cubicBezTo>
                    <a:pt x="203939" y="78696"/>
                    <a:pt x="65948" y="109730"/>
                    <a:pt x="26601" y="103080"/>
                  </a:cubicBezTo>
                  <a:cubicBezTo>
                    <a:pt x="-12746" y="96430"/>
                    <a:pt x="21058" y="-552"/>
                    <a:pt x="1995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80F104A2-D6F4-9F16-1EF9-54ACFEA70230}"/>
                </a:ext>
              </a:extLst>
            </p:cNvPr>
            <p:cNvSpPr/>
            <p:nvPr/>
          </p:nvSpPr>
          <p:spPr>
            <a:xfrm>
              <a:off x="2517980" y="2768504"/>
              <a:ext cx="115651" cy="123596"/>
            </a:xfrm>
            <a:custGeom>
              <a:avLst/>
              <a:gdLst>
                <a:gd name="connsiteX0" fmla="*/ 112167 w 115651"/>
                <a:gd name="connsiteY0" fmla="*/ 14597 h 123596"/>
                <a:gd name="connsiteX1" fmla="*/ 9089 w 115651"/>
                <a:gd name="connsiteY1" fmla="*/ 7947 h 123596"/>
                <a:gd name="connsiteX2" fmla="*/ 5764 w 115651"/>
                <a:gd name="connsiteY2" fmla="*/ 27897 h 123596"/>
                <a:gd name="connsiteX3" fmla="*/ 9089 w 115651"/>
                <a:gd name="connsiteY3" fmla="*/ 121000 h 123596"/>
                <a:gd name="connsiteX4" fmla="*/ 115492 w 115651"/>
                <a:gd name="connsiteY4" fmla="*/ 97724 h 123596"/>
                <a:gd name="connsiteX5" fmla="*/ 32365 w 115651"/>
                <a:gd name="connsiteY5" fmla="*/ 97724 h 123596"/>
                <a:gd name="connsiteX6" fmla="*/ 2439 w 115651"/>
                <a:gd name="connsiteY6" fmla="*/ 4622 h 123596"/>
                <a:gd name="connsiteX7" fmla="*/ 112167 w 115651"/>
                <a:gd name="connsiteY7" fmla="*/ 14597 h 12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651" h="123596">
                  <a:moveTo>
                    <a:pt x="112167" y="14597"/>
                  </a:moveTo>
                  <a:cubicBezTo>
                    <a:pt x="113275" y="15151"/>
                    <a:pt x="9089" y="7947"/>
                    <a:pt x="9089" y="7947"/>
                  </a:cubicBezTo>
                  <a:cubicBezTo>
                    <a:pt x="-8645" y="10164"/>
                    <a:pt x="5764" y="9055"/>
                    <a:pt x="5764" y="27897"/>
                  </a:cubicBezTo>
                  <a:cubicBezTo>
                    <a:pt x="5764" y="46739"/>
                    <a:pt x="-9199" y="109362"/>
                    <a:pt x="9089" y="121000"/>
                  </a:cubicBezTo>
                  <a:cubicBezTo>
                    <a:pt x="27377" y="132638"/>
                    <a:pt x="111613" y="101603"/>
                    <a:pt x="115492" y="97724"/>
                  </a:cubicBezTo>
                  <a:cubicBezTo>
                    <a:pt x="119371" y="93845"/>
                    <a:pt x="51207" y="113241"/>
                    <a:pt x="32365" y="97724"/>
                  </a:cubicBezTo>
                  <a:cubicBezTo>
                    <a:pt x="13523" y="82207"/>
                    <a:pt x="-6428" y="19031"/>
                    <a:pt x="2439" y="4622"/>
                  </a:cubicBezTo>
                  <a:cubicBezTo>
                    <a:pt x="11306" y="-9787"/>
                    <a:pt x="111059" y="14043"/>
                    <a:pt x="112167" y="145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2F38C92A-364E-5CFA-3E6B-AE58C11D3632}"/>
                </a:ext>
              </a:extLst>
            </p:cNvPr>
            <p:cNvSpPr/>
            <p:nvPr/>
          </p:nvSpPr>
          <p:spPr>
            <a:xfrm>
              <a:off x="2284099" y="1924841"/>
              <a:ext cx="286272" cy="811346"/>
            </a:xfrm>
            <a:custGeom>
              <a:avLst/>
              <a:gdLst>
                <a:gd name="connsiteX0" fmla="*/ 238 w 286272"/>
                <a:gd name="connsiteY0" fmla="*/ 387 h 811346"/>
                <a:gd name="connsiteX1" fmla="*/ 239645 w 286272"/>
                <a:gd name="connsiteY1" fmla="*/ 332896 h 811346"/>
                <a:gd name="connsiteX2" fmla="*/ 199744 w 286272"/>
                <a:gd name="connsiteY2" fmla="*/ 572302 h 811346"/>
                <a:gd name="connsiteX3" fmla="*/ 276221 w 286272"/>
                <a:gd name="connsiteY3" fmla="*/ 801734 h 811346"/>
                <a:gd name="connsiteX4" fmla="*/ 252945 w 286272"/>
                <a:gd name="connsiteY4" fmla="*/ 745207 h 811346"/>
                <a:gd name="connsiteX5" fmla="*/ 183118 w 286272"/>
                <a:gd name="connsiteY5" fmla="*/ 535726 h 811346"/>
                <a:gd name="connsiteX6" fmla="*/ 286196 w 286272"/>
                <a:gd name="connsiteY6" fmla="*/ 419348 h 811346"/>
                <a:gd name="connsiteX7" fmla="*/ 196419 w 286272"/>
                <a:gd name="connsiteY7" fmla="*/ 269719 h 811346"/>
                <a:gd name="connsiteX8" fmla="*/ 238 w 286272"/>
                <a:gd name="connsiteY8" fmla="*/ 387 h 81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272" h="811346">
                  <a:moveTo>
                    <a:pt x="238" y="387"/>
                  </a:moveTo>
                  <a:cubicBezTo>
                    <a:pt x="7442" y="10916"/>
                    <a:pt x="206394" y="237577"/>
                    <a:pt x="239645" y="332896"/>
                  </a:cubicBezTo>
                  <a:cubicBezTo>
                    <a:pt x="272896" y="428215"/>
                    <a:pt x="193648" y="494162"/>
                    <a:pt x="199744" y="572302"/>
                  </a:cubicBezTo>
                  <a:cubicBezTo>
                    <a:pt x="205840" y="650442"/>
                    <a:pt x="267354" y="772916"/>
                    <a:pt x="276221" y="801734"/>
                  </a:cubicBezTo>
                  <a:cubicBezTo>
                    <a:pt x="285088" y="830552"/>
                    <a:pt x="268462" y="789541"/>
                    <a:pt x="252945" y="745207"/>
                  </a:cubicBezTo>
                  <a:cubicBezTo>
                    <a:pt x="237428" y="700873"/>
                    <a:pt x="177576" y="590036"/>
                    <a:pt x="183118" y="535726"/>
                  </a:cubicBezTo>
                  <a:cubicBezTo>
                    <a:pt x="188660" y="481416"/>
                    <a:pt x="283979" y="463682"/>
                    <a:pt x="286196" y="419348"/>
                  </a:cubicBezTo>
                  <a:cubicBezTo>
                    <a:pt x="288413" y="375014"/>
                    <a:pt x="241862" y="342871"/>
                    <a:pt x="196419" y="269719"/>
                  </a:cubicBezTo>
                  <a:cubicBezTo>
                    <a:pt x="150976" y="196567"/>
                    <a:pt x="-6966" y="-10142"/>
                    <a:pt x="238" y="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434F2033-F74E-221A-8E87-EBDBF02DEE17}"/>
                </a:ext>
              </a:extLst>
            </p:cNvPr>
            <p:cNvSpPr/>
            <p:nvPr/>
          </p:nvSpPr>
          <p:spPr>
            <a:xfrm>
              <a:off x="2555631" y="2184327"/>
              <a:ext cx="82667" cy="555003"/>
            </a:xfrm>
            <a:custGeom>
              <a:avLst/>
              <a:gdLst>
                <a:gd name="connsiteX0" fmla="*/ 41265 w 82667"/>
                <a:gd name="connsiteY0" fmla="*/ 258 h 555003"/>
                <a:gd name="connsiteX1" fmla="*/ 67866 w 82667"/>
                <a:gd name="connsiteY1" fmla="*/ 129936 h 555003"/>
                <a:gd name="connsiteX2" fmla="*/ 17989 w 82667"/>
                <a:gd name="connsiteY2" fmla="*/ 302841 h 555003"/>
                <a:gd name="connsiteX3" fmla="*/ 37940 w 82667"/>
                <a:gd name="connsiteY3" fmla="*/ 552223 h 555003"/>
                <a:gd name="connsiteX4" fmla="*/ 31290 w 82667"/>
                <a:gd name="connsiteY4" fmla="*/ 429194 h 555003"/>
                <a:gd name="connsiteX5" fmla="*/ 1364 w 82667"/>
                <a:gd name="connsiteY5" fmla="*/ 312816 h 555003"/>
                <a:gd name="connsiteX6" fmla="*/ 81166 w 82667"/>
                <a:gd name="connsiteY6" fmla="*/ 163187 h 555003"/>
                <a:gd name="connsiteX7" fmla="*/ 41265 w 82667"/>
                <a:gd name="connsiteY7" fmla="*/ 258 h 55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667" h="555003">
                  <a:moveTo>
                    <a:pt x="41265" y="258"/>
                  </a:moveTo>
                  <a:cubicBezTo>
                    <a:pt x="39048" y="-5284"/>
                    <a:pt x="71745" y="79506"/>
                    <a:pt x="67866" y="129936"/>
                  </a:cubicBezTo>
                  <a:cubicBezTo>
                    <a:pt x="63987" y="180366"/>
                    <a:pt x="22977" y="232460"/>
                    <a:pt x="17989" y="302841"/>
                  </a:cubicBezTo>
                  <a:cubicBezTo>
                    <a:pt x="13001" y="373222"/>
                    <a:pt x="35723" y="531164"/>
                    <a:pt x="37940" y="552223"/>
                  </a:cubicBezTo>
                  <a:cubicBezTo>
                    <a:pt x="40157" y="573282"/>
                    <a:pt x="37386" y="469095"/>
                    <a:pt x="31290" y="429194"/>
                  </a:cubicBezTo>
                  <a:cubicBezTo>
                    <a:pt x="25194" y="389293"/>
                    <a:pt x="-6949" y="357151"/>
                    <a:pt x="1364" y="312816"/>
                  </a:cubicBezTo>
                  <a:cubicBezTo>
                    <a:pt x="9677" y="268482"/>
                    <a:pt x="70637" y="213063"/>
                    <a:pt x="81166" y="163187"/>
                  </a:cubicBezTo>
                  <a:cubicBezTo>
                    <a:pt x="91695" y="113311"/>
                    <a:pt x="43482" y="5800"/>
                    <a:pt x="41265" y="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289D8C74-DF68-7BDF-628B-9A7B63A2B865}"/>
                </a:ext>
              </a:extLst>
            </p:cNvPr>
            <p:cNvSpPr/>
            <p:nvPr/>
          </p:nvSpPr>
          <p:spPr>
            <a:xfrm>
              <a:off x="3441319" y="2614579"/>
              <a:ext cx="305020" cy="145458"/>
            </a:xfrm>
            <a:custGeom>
              <a:avLst/>
              <a:gdLst>
                <a:gd name="connsiteX0" fmla="*/ 150 w 305020"/>
                <a:gd name="connsiteY0" fmla="*/ 145246 h 145458"/>
                <a:gd name="connsiteX1" fmla="*/ 60002 w 305020"/>
                <a:gd name="connsiteY1" fmla="*/ 75420 h 145458"/>
                <a:gd name="connsiteX2" fmla="*/ 299408 w 305020"/>
                <a:gd name="connsiteY2" fmla="*/ 2268 h 145458"/>
                <a:gd name="connsiteX3" fmla="*/ 216281 w 305020"/>
                <a:gd name="connsiteY3" fmla="*/ 25543 h 145458"/>
                <a:gd name="connsiteX4" fmla="*/ 69977 w 305020"/>
                <a:gd name="connsiteY4" fmla="*/ 95370 h 145458"/>
                <a:gd name="connsiteX5" fmla="*/ 150 w 305020"/>
                <a:gd name="connsiteY5" fmla="*/ 145246 h 14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020" h="145458">
                  <a:moveTo>
                    <a:pt x="150" y="145246"/>
                  </a:moveTo>
                  <a:cubicBezTo>
                    <a:pt x="-1512" y="141921"/>
                    <a:pt x="10126" y="99250"/>
                    <a:pt x="60002" y="75420"/>
                  </a:cubicBezTo>
                  <a:cubicBezTo>
                    <a:pt x="109878" y="51590"/>
                    <a:pt x="273362" y="10581"/>
                    <a:pt x="299408" y="2268"/>
                  </a:cubicBezTo>
                  <a:cubicBezTo>
                    <a:pt x="325454" y="-6045"/>
                    <a:pt x="254519" y="10026"/>
                    <a:pt x="216281" y="25543"/>
                  </a:cubicBezTo>
                  <a:cubicBezTo>
                    <a:pt x="178043" y="41060"/>
                    <a:pt x="101565" y="78745"/>
                    <a:pt x="69977" y="95370"/>
                  </a:cubicBezTo>
                  <a:cubicBezTo>
                    <a:pt x="38389" y="111995"/>
                    <a:pt x="1812" y="148571"/>
                    <a:pt x="150" y="145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035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8</Words>
  <Application>Microsoft Office PowerPoint</Application>
  <PresentationFormat>A3 297x420 mm</PresentationFormat>
  <Paragraphs>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HGP創英ﾌﾟﾚｾﾞﾝｽEB</vt:lpstr>
      <vt:lpstr>HG創英ﾌﾟﾚｾﾞﾝｽEB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8</cp:revision>
  <dcterms:created xsi:type="dcterms:W3CDTF">2022-07-19T07:31:47Z</dcterms:created>
  <dcterms:modified xsi:type="dcterms:W3CDTF">2022-08-10T04:35:19Z</dcterms:modified>
</cp:coreProperties>
</file>